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6E30-5C4A-4B57-8554-1BF752293BAA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5025-CA55-409A-9715-75FDA7648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I’m using the model of fakespot.com, a competitive website as an example as it shows very similar info. Please make mobile version follow the designs on the desktop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zy40239\Documents\Project ReviewReveal\new design\Mobile layout\IMG_044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304800"/>
            <a:ext cx="3682597" cy="62061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267200" y="1048113"/>
            <a:ext cx="479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top banner needs to be thinner than the one</a:t>
            </a:r>
          </a:p>
          <a:p>
            <a:r>
              <a:rPr lang="en-US" dirty="0" smtClean="0"/>
              <a:t>On fakespot.com with a similar to desktop site: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3810000"/>
            <a:ext cx="472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top area should be a similar layout to </a:t>
            </a:r>
          </a:p>
          <a:p>
            <a:r>
              <a:rPr lang="en-US" dirty="0" smtClean="0"/>
              <a:t>fakespot.com. Image on top, followed by Name, </a:t>
            </a:r>
          </a:p>
          <a:p>
            <a:r>
              <a:rPr lang="en-US" dirty="0" smtClean="0"/>
              <a:t>Company, Category, Total Reviews,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97" y="1702461"/>
            <a:ext cx="2257425" cy="42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12" y="2108248"/>
            <a:ext cx="3505200" cy="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19015" y="1694444"/>
            <a:ext cx="1416282" cy="41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9143" y="2438400"/>
            <a:ext cx="48650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next sections should be in this order:</a:t>
            </a:r>
          </a:p>
          <a:p>
            <a:pPr marL="342900" indent="-342900">
              <a:buAutoNum type="arabicParenR"/>
            </a:pPr>
            <a:r>
              <a:rPr lang="en-US" dirty="0" smtClean="0"/>
              <a:t>Reveal Review Score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Fake Reviews % and Thumb icon (see left side)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Recommend section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2050" name="Picture 2" descr="C:\Users\mzy40239\Documents\Project ReviewReveal\new design\Mobile layout\IMG_0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733800" cy="664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05354"/>
            <a:ext cx="1219200" cy="108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1100"/>
            <a:ext cx="1371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71" y="3305353"/>
            <a:ext cx="828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85800" y="4385658"/>
            <a:ext cx="2514600" cy="1862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85800" y="4385658"/>
            <a:ext cx="2628446" cy="1862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1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8089" y="457200"/>
            <a:ext cx="5157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will come the ‘Untrustworthy Reviews’ section.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need to be hidden behind an optional </a:t>
            </a:r>
          </a:p>
          <a:p>
            <a:r>
              <a:rPr lang="en-US" dirty="0" smtClean="0"/>
              <a:t>Dropdown section, similar to this, but using black </a:t>
            </a:r>
          </a:p>
          <a:p>
            <a:r>
              <a:rPr lang="en-US" dirty="0" smtClean="0"/>
              <a:t>Letters and white background, exactly as the desktop</a:t>
            </a:r>
          </a:p>
          <a:p>
            <a:r>
              <a:rPr lang="en-US" dirty="0" smtClean="0"/>
              <a:t>Design: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228600"/>
            <a:ext cx="3598651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45" y="1935117"/>
            <a:ext cx="31432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0" y="3154317"/>
            <a:ext cx="44481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8220" y="4419600"/>
            <a:ext cx="5212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Unlike the desktop version, once expanded in the </a:t>
            </a:r>
            <a:br>
              <a:rPr lang="en-US" dirty="0" smtClean="0"/>
            </a:br>
            <a:r>
              <a:rPr lang="en-US" dirty="0" smtClean="0"/>
              <a:t>mobile version, the example reviews will need to </a:t>
            </a:r>
            <a:br>
              <a:rPr lang="en-US" dirty="0" smtClean="0"/>
            </a:br>
            <a:r>
              <a:rPr lang="en-US" dirty="0" smtClean="0"/>
              <a:t>show all the data together as here on the left, instead</a:t>
            </a:r>
            <a:br>
              <a:rPr lang="en-US" dirty="0" smtClean="0"/>
            </a:br>
            <a:r>
              <a:rPr lang="en-US" dirty="0" smtClean="0"/>
              <a:t>of using the ‘WHY?’ hover-over icon. Similar to the </a:t>
            </a:r>
            <a:br>
              <a:rPr lang="en-US" dirty="0" smtClean="0"/>
            </a:br>
            <a:r>
              <a:rPr lang="en-US" dirty="0" err="1" smtClean="0"/>
              <a:t>fakespot</a:t>
            </a:r>
            <a:r>
              <a:rPr lang="en-US" dirty="0" smtClean="0"/>
              <a:t> example on the left here.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57600" y="579120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715000" y="57912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0" y="161925"/>
            <a:ext cx="2419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819150"/>
            <a:ext cx="49818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section will show ‘Related Products’ which </a:t>
            </a:r>
            <a:br>
              <a:rPr lang="en-US" dirty="0" smtClean="0"/>
            </a:br>
            <a:r>
              <a:rPr lang="en-US" dirty="0" smtClean="0"/>
              <a:t>will also be an optional choice with a dropdown</a:t>
            </a:r>
            <a:br>
              <a:rPr lang="en-US" dirty="0" smtClean="0"/>
            </a:br>
            <a:r>
              <a:rPr lang="en-US" dirty="0" smtClean="0"/>
              <a:t>as in the example on Slide 4.</a:t>
            </a:r>
          </a:p>
          <a:p>
            <a:endParaRPr lang="en-US" dirty="0"/>
          </a:p>
          <a:p>
            <a:r>
              <a:rPr lang="en-US" dirty="0" smtClean="0"/>
              <a:t>Instead of showing 4 products however, the mobile</a:t>
            </a:r>
            <a:br>
              <a:rPr lang="en-US" dirty="0" smtClean="0"/>
            </a:br>
            <a:r>
              <a:rPr lang="en-US" dirty="0" smtClean="0"/>
              <a:t>version should only show 1 and allow the users to </a:t>
            </a:r>
            <a:br>
              <a:rPr lang="en-US" dirty="0" smtClean="0"/>
            </a:br>
            <a:r>
              <a:rPr lang="en-US" dirty="0" smtClean="0"/>
              <a:t>scroll left and right to see more related products.</a:t>
            </a:r>
            <a:endParaRPr lang="en-US" dirty="0"/>
          </a:p>
        </p:txBody>
      </p:sp>
      <p:pic>
        <p:nvPicPr>
          <p:cNvPr id="4098" name="Picture 2" descr="C:\Users\mzy40239\Documents\Project ReviewReveal\new design\Mobile layout\IMG_04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817"/>
            <a:ext cx="3657600" cy="6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09600" y="1981200"/>
            <a:ext cx="2895600" cy="243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1000" y="1981200"/>
            <a:ext cx="3505200" cy="266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67" y="381000"/>
            <a:ext cx="2828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88" y="2850475"/>
            <a:ext cx="27813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53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119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Mobile layout</vt:lpstr>
      <vt:lpstr>PowerPoint Presentation</vt:lpstr>
      <vt:lpstr>PowerPoint Presentation</vt:lpstr>
      <vt:lpstr>PowerPoint Presentation</vt:lpstr>
      <vt:lpstr>PowerPoint Presentation</vt:lpstr>
    </vt:vector>
  </TitlesOfParts>
  <Company>IHS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Mayzenberg, Mikhail</dc:creator>
  <cp:lastModifiedBy>Mayzenberg, Mikhail</cp:lastModifiedBy>
  <cp:revision>6</cp:revision>
  <dcterms:created xsi:type="dcterms:W3CDTF">2016-03-01T14:26:14Z</dcterms:created>
  <dcterms:modified xsi:type="dcterms:W3CDTF">2016-03-01T15:58:11Z</dcterms:modified>
</cp:coreProperties>
</file>