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D55A-DABB-4A92-8FBC-B5B402B4B858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parallel_comp/" TargetMode="External"/><Relationship Id="rId2" Type="http://schemas.openxmlformats.org/officeDocument/2006/relationships/hyperlink" Target="http://www.mhpcc.edu/training/workshop/parallel_intro/MAI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Hesaplama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BM</a:t>
            </a:r>
            <a:r>
              <a:rPr lang="tr-TR" dirty="0" smtClean="0"/>
              <a:t>Ü424</a:t>
            </a:r>
            <a:br>
              <a:rPr lang="tr-TR" dirty="0" smtClean="0"/>
            </a:br>
            <a:r>
              <a:rPr lang="tr-TR" dirty="0" smtClean="0"/>
              <a:t>2011 Bahar</a:t>
            </a:r>
            <a:br>
              <a:rPr lang="tr-TR" dirty="0" smtClean="0"/>
            </a:br>
            <a:r>
              <a:rPr lang="tr-TR" dirty="0" smtClean="0"/>
              <a:t>Dr. Galip AYDIN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Dersin</a:t>
            </a:r>
            <a:r>
              <a:rPr lang="en-US" dirty="0" smtClean="0"/>
              <a:t> </a:t>
            </a:r>
            <a:r>
              <a:rPr lang="tr-TR" dirty="0" smtClean="0"/>
              <a:t>Amacı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Paralel hesaplamaya giriş</a:t>
            </a:r>
          </a:p>
          <a:p>
            <a:r>
              <a:rPr lang="tr-TR" dirty="0" smtClean="0"/>
              <a:t>Temel tanımlar kavramlar</a:t>
            </a:r>
          </a:p>
          <a:p>
            <a:r>
              <a:rPr lang="tr-TR" dirty="0" smtClean="0"/>
              <a:t>Neden paralel hesaplama</a:t>
            </a:r>
          </a:p>
          <a:p>
            <a:r>
              <a:rPr lang="tr-TR" dirty="0" smtClean="0"/>
              <a:t>Eşzamanlı, paralel, dağıtık sistemler</a:t>
            </a:r>
          </a:p>
          <a:p>
            <a:r>
              <a:rPr lang="tr-TR" dirty="0" smtClean="0"/>
              <a:t>Paralel donanım-yazılım</a:t>
            </a:r>
          </a:p>
          <a:p>
            <a:r>
              <a:rPr lang="tr-TR" dirty="0" smtClean="0"/>
              <a:t>Paralel mimariler</a:t>
            </a:r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İnternet !</a:t>
            </a:r>
          </a:p>
          <a:p>
            <a:r>
              <a:rPr lang="tr-TR" dirty="0" smtClean="0"/>
              <a:t>An </a:t>
            </a:r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Parallel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Peter </a:t>
            </a:r>
            <a:r>
              <a:rPr lang="tr-TR" dirty="0" err="1" smtClean="0"/>
              <a:t>Pacheco</a:t>
            </a:r>
            <a:r>
              <a:rPr lang="tr-TR" dirty="0" smtClean="0"/>
              <a:t>, Morgan </a:t>
            </a:r>
            <a:r>
              <a:rPr lang="tr-TR" dirty="0" err="1" smtClean="0"/>
              <a:t>Kauffman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Chapter</a:t>
            </a:r>
            <a:r>
              <a:rPr lang="tr-TR" dirty="0" smtClean="0"/>
              <a:t> 1-2</a:t>
            </a:r>
          </a:p>
          <a:p>
            <a:r>
              <a:rPr lang="tr-TR" dirty="0" smtClean="0"/>
              <a:t>An </a:t>
            </a:r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Parallel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Tobias</a:t>
            </a:r>
            <a:r>
              <a:rPr lang="tr-TR" dirty="0" smtClean="0"/>
              <a:t> </a:t>
            </a:r>
            <a:r>
              <a:rPr lang="tr-TR" dirty="0" err="1" smtClean="0"/>
              <a:t>Wittwer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Chapter</a:t>
            </a:r>
            <a:r>
              <a:rPr lang="tr-TR" dirty="0" smtClean="0"/>
              <a:t> 2</a:t>
            </a:r>
          </a:p>
          <a:p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High</a:t>
            </a:r>
            <a:r>
              <a:rPr lang="tr-TR" dirty="0" smtClean="0"/>
              <a:t> </a:t>
            </a:r>
            <a:r>
              <a:rPr lang="tr-TR" dirty="0" err="1" smtClean="0"/>
              <a:t>Performance</a:t>
            </a:r>
            <a:r>
              <a:rPr lang="tr-TR" dirty="0" smtClean="0"/>
              <a:t> </a:t>
            </a:r>
            <a:r>
              <a:rPr lang="tr-TR" dirty="0" err="1" smtClean="0"/>
              <a:t>Scientific</a:t>
            </a:r>
            <a:r>
              <a:rPr lang="tr-TR" dirty="0" smtClean="0"/>
              <a:t> </a:t>
            </a:r>
            <a:r>
              <a:rPr lang="tr-TR" dirty="0" err="1" smtClean="0"/>
              <a:t>Computing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Victor </a:t>
            </a:r>
            <a:r>
              <a:rPr lang="tr-TR" dirty="0" err="1" smtClean="0"/>
              <a:t>Eijkhout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</a:t>
            </a:r>
            <a:r>
              <a:rPr lang="tr-TR" dirty="0" err="1" smtClean="0"/>
              <a:t>Chapter</a:t>
            </a:r>
            <a:r>
              <a:rPr lang="tr-TR" dirty="0" smtClean="0"/>
              <a:t> 1-2</a:t>
            </a:r>
          </a:p>
          <a:p>
            <a:r>
              <a:rPr lang="tr-TR" dirty="0" smtClean="0"/>
              <a:t>Başvuru kaynağı</a:t>
            </a:r>
            <a:br>
              <a:rPr lang="tr-TR" dirty="0" smtClean="0"/>
            </a:b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Sourcebook</a:t>
            </a:r>
            <a:r>
              <a:rPr lang="tr-TR" dirty="0" smtClean="0"/>
              <a:t> of </a:t>
            </a:r>
            <a:r>
              <a:rPr lang="tr-TR" dirty="0" err="1" smtClean="0"/>
              <a:t>Parallel</a:t>
            </a:r>
            <a:r>
              <a:rPr lang="tr-TR" dirty="0" smtClean="0"/>
              <a:t> </a:t>
            </a:r>
            <a:r>
              <a:rPr lang="tr-TR" dirty="0" err="1" smtClean="0"/>
              <a:t>Computing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Dongarra</a:t>
            </a:r>
            <a:r>
              <a:rPr lang="tr-TR" dirty="0" smtClean="0"/>
              <a:t>, </a:t>
            </a:r>
            <a:r>
              <a:rPr lang="tr-TR" dirty="0" err="1" smtClean="0"/>
              <a:t>Foster</a:t>
            </a:r>
            <a:r>
              <a:rPr lang="tr-TR" dirty="0" smtClean="0"/>
              <a:t>, </a:t>
            </a:r>
            <a:r>
              <a:rPr lang="tr-TR" dirty="0" err="1" smtClean="0"/>
              <a:t>Fox</a:t>
            </a:r>
            <a:endParaRPr lang="tr-TR" dirty="0" smtClean="0"/>
          </a:p>
          <a:p>
            <a:pPr>
              <a:buNone/>
            </a:pPr>
            <a:r>
              <a:rPr lang="tr-TR" dirty="0"/>
              <a:t/>
            </a:r>
            <a:br>
              <a:rPr lang="tr-TR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 Parallel Programming </a:t>
            </a:r>
            <a:r>
              <a:rPr lang="en-US" b="1" dirty="0" smtClean="0"/>
              <a:t>Workshop</a:t>
            </a:r>
            <a:r>
              <a:rPr lang="tr-TR" dirty="0" smtClean="0">
                <a:hlinkClick r:id="rId2"/>
              </a:rPr>
              <a:t/>
            </a:r>
            <a:br>
              <a:rPr lang="tr-TR" dirty="0" smtClean="0">
                <a:hlinkClick r:id="rId2"/>
              </a:rPr>
            </a:br>
            <a:r>
              <a:rPr lang="en-US" dirty="0" smtClean="0">
                <a:hlinkClick r:id="rId2"/>
              </a:rPr>
              <a:t>http://www.mhpcc.edu/training/workshop/parallel_intro/MAIN.html</a:t>
            </a:r>
            <a:endParaRPr lang="tr-TR" dirty="0" smtClean="0"/>
          </a:p>
          <a:p>
            <a:r>
              <a:rPr lang="en-US" b="1" dirty="0"/>
              <a:t>Introduction to Parallel </a:t>
            </a:r>
            <a:r>
              <a:rPr lang="en-US" b="1" dirty="0" smtClean="0"/>
              <a:t>Computing</a:t>
            </a:r>
            <a:r>
              <a:rPr lang="tr-TR" dirty="0" smtClean="0">
                <a:hlinkClick r:id="rId3"/>
              </a:rPr>
              <a:t/>
            </a:r>
            <a:br>
              <a:rPr lang="tr-TR" dirty="0" smtClean="0">
                <a:hlinkClick r:id="rId3"/>
              </a:rPr>
            </a:br>
            <a:r>
              <a:rPr lang="en-US" dirty="0" smtClean="0">
                <a:hlinkClick r:id="rId3"/>
              </a:rPr>
              <a:t>https://computing.llnl.gov/tutorials/parallel_comp/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38</Words>
  <Application>Microsoft Office PowerPoint</Application>
  <PresentationFormat>Ekran Gösterisi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Ofis Teması</vt:lpstr>
      <vt:lpstr>Paralel Hesaplama</vt:lpstr>
      <vt:lpstr>Dersin Amacı</vt:lpstr>
      <vt:lpstr>Kaynaklar</vt:lpstr>
      <vt:lpstr>Kaynaklar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 Hesaplama</dc:title>
  <dc:creator>Galip</dc:creator>
  <cp:lastModifiedBy>Galip</cp:lastModifiedBy>
  <cp:revision>26</cp:revision>
  <dcterms:created xsi:type="dcterms:W3CDTF">2011-02-22T09:41:08Z</dcterms:created>
  <dcterms:modified xsi:type="dcterms:W3CDTF">2011-03-21T07:57:07Z</dcterms:modified>
</cp:coreProperties>
</file>