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84" r:id="rId6"/>
    <p:sldId id="279" r:id="rId7"/>
    <p:sldId id="265" r:id="rId8"/>
  </p:sldIdLst>
  <p:sldSz cx="9144000" cy="6858000" type="screen4x3"/>
  <p:notesSz cx="6858000" cy="9144000"/>
  <p:embeddedFontLst>
    <p:embeddedFont>
      <p:font typeface="Merriweather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C47A82-B88E-4BD4-A58E-DAB71A2E3F9E}">
  <a:tblStyle styleId="{59C47A82-B88E-4BD4-A58E-DAB71A2E3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81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F1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80400" y="2382450"/>
            <a:ext cx="5383200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48150" y="2830500"/>
            <a:ext cx="7847700" cy="1197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A8122A"/>
                </a:solidFill>
              </a:defRPr>
            </a:lvl1pPr>
            <a:lvl2pPr lvl="1">
              <a:buNone/>
              <a:defRPr>
                <a:solidFill>
                  <a:srgbClr val="A8122A"/>
                </a:solidFill>
              </a:defRPr>
            </a:lvl2pPr>
            <a:lvl3pPr lvl="2">
              <a:buNone/>
              <a:defRPr>
                <a:solidFill>
                  <a:srgbClr val="A8122A"/>
                </a:solidFill>
              </a:defRPr>
            </a:lvl3pPr>
            <a:lvl4pPr lvl="3">
              <a:buNone/>
              <a:defRPr>
                <a:solidFill>
                  <a:srgbClr val="A8122A"/>
                </a:solidFill>
              </a:defRPr>
            </a:lvl4pPr>
            <a:lvl5pPr lvl="4">
              <a:buNone/>
              <a:defRPr>
                <a:solidFill>
                  <a:srgbClr val="A8122A"/>
                </a:solidFill>
              </a:defRPr>
            </a:lvl5pPr>
            <a:lvl6pPr lvl="5">
              <a:buNone/>
              <a:defRPr>
                <a:solidFill>
                  <a:srgbClr val="A8122A"/>
                </a:solidFill>
              </a:defRPr>
            </a:lvl6pPr>
            <a:lvl7pPr lvl="6">
              <a:buNone/>
              <a:defRPr>
                <a:solidFill>
                  <a:srgbClr val="A8122A"/>
                </a:solidFill>
              </a:defRPr>
            </a:lvl7pPr>
            <a:lvl8pPr lvl="7">
              <a:buNone/>
              <a:defRPr>
                <a:solidFill>
                  <a:srgbClr val="A8122A"/>
                </a:solidFill>
              </a:defRPr>
            </a:lvl8pPr>
            <a:lvl9pPr lvl="8">
              <a:buNone/>
              <a:defRPr>
                <a:solidFill>
                  <a:srgbClr val="A8122A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◉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</a:t>
            </a:r>
            <a:r>
              <a:rPr lang="en-US" dirty="0"/>
              <a:t>l Records with Blockchain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Statemets</a:t>
            </a:r>
            <a:endParaRPr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2683650" y="4027888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Difficulty in tracing medicines data</a:t>
            </a:r>
            <a:r>
              <a:rPr lang="en-US" b="1" dirty="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Medicines data and origins are hard to trace and may lead to the distribution of false medicines.</a:t>
            </a: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744975" y="2416350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Private data </a:t>
            </a:r>
            <a:r>
              <a:rPr lang="en-US" b="1" dirty="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are not secure enough.</a:t>
            </a:r>
            <a:endParaRPr dirty="0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Data privacy are not as secured as it could be when blockchain is implemented.</a:t>
            </a: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75;p13">
            <a:extLst>
              <a:ext uri="{FF2B5EF4-FFF2-40B4-BE49-F238E27FC236}">
                <a16:creationId xmlns:a16="http://schemas.microsoft.com/office/drawing/2014/main" id="{22853E17-8152-4099-80ED-0F135543907F}"/>
              </a:ext>
            </a:extLst>
          </p:cNvPr>
          <p:cNvSpPr txBox="1"/>
          <p:nvPr/>
        </p:nvSpPr>
        <p:spPr>
          <a:xfrm>
            <a:off x="520950" y="2416350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Patients’ data are not sy</a:t>
            </a:r>
            <a:r>
              <a:rPr lang="en-US" b="1" dirty="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" b="1" dirty="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chro</a:t>
            </a:r>
            <a:r>
              <a:rPr lang="en-US" b="1" dirty="0" err="1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nized</a:t>
            </a:r>
            <a:r>
              <a:rPr lang="en-US" b="1" dirty="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It makes it hard for patients and doctors to keep track of patients’ health as the data are not synchronized.</a:t>
            </a: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blockchain?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</a:t>
            </a:r>
            <a:endParaRPr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◉"/>
            </a:pPr>
            <a:r>
              <a:rPr lang="en" dirty="0"/>
              <a:t>Improved security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Blockchain technology will definitely improve th</a:t>
            </a:r>
            <a:r>
              <a:rPr lang="en-US" dirty="0"/>
              <a:t>e current database technology in hospitals and clinics exponentially.</a:t>
            </a:r>
            <a:endParaRPr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</a:t>
            </a:r>
            <a:endParaRPr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◉"/>
            </a:pPr>
            <a:r>
              <a:rPr lang="en" dirty="0"/>
              <a:t>Improved traceability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Medicines can be traced very accurately and </a:t>
            </a:r>
            <a:r>
              <a:rPr lang="en-US" dirty="0"/>
              <a:t>this can avoid many problems such as false distributions of drugs and medicines.</a:t>
            </a:r>
            <a:endParaRPr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9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142999"/>
            <a:ext cx="7772400" cy="99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A8122A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19579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OUR OBJECTIVES</a:t>
            </a:r>
            <a:r>
              <a:rPr lang="en" sz="3600" b="1" dirty="0">
                <a:solidFill>
                  <a:srgbClr val="FFFFFF"/>
                </a:solidFill>
              </a:rPr>
              <a:t>?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body" idx="4294967295"/>
          </p:nvPr>
        </p:nvSpPr>
        <p:spPr>
          <a:xfrm>
            <a:off x="1275150" y="4093725"/>
            <a:ext cx="6593700" cy="17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cxnSp>
        <p:nvCxnSpPr>
          <p:cNvPr id="303" name="Google Shape;303;p35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5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636299" y="2026599"/>
            <a:ext cx="7692691" cy="2744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/>
              <a:t> Improve security of data while introducing synchronization of patients data among hospitals and clinics.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Ease the ability to trace and track medicines and their origins.</a:t>
            </a:r>
          </a:p>
          <a:p>
            <a:pPr marL="285750" indent="-285750"/>
            <a:endParaRPr sz="1800" dirty="0"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172</Words>
  <Application>Microsoft Office PowerPoint</Application>
  <PresentationFormat>On-screen Show (4:3)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Merriweather</vt:lpstr>
      <vt:lpstr>Raleway</vt:lpstr>
      <vt:lpstr>Othello template</vt:lpstr>
      <vt:lpstr>Medical Records with Blockchain</vt:lpstr>
      <vt:lpstr>About this template</vt:lpstr>
      <vt:lpstr>Why blockchain?</vt:lpstr>
      <vt:lpstr>Benefits</vt:lpstr>
      <vt:lpstr>Benefits</vt:lpstr>
      <vt:lpstr>PowerPoint Presentation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Supplies with Blockchain</dc:title>
  <dc:creator>ZHARFAN ADLI</dc:creator>
  <cp:lastModifiedBy>ZHARFAN ADLI</cp:lastModifiedBy>
  <cp:revision>9</cp:revision>
  <dcterms:modified xsi:type="dcterms:W3CDTF">2018-12-16T08:39:57Z</dcterms:modified>
</cp:coreProperties>
</file>