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346" r:id="rId6"/>
    <p:sldId id="291" r:id="rId7"/>
    <p:sldId id="304" r:id="rId8"/>
    <p:sldId id="305" r:id="rId9"/>
    <p:sldId id="306" r:id="rId10"/>
    <p:sldId id="307" r:id="rId11"/>
    <p:sldId id="308" r:id="rId12"/>
    <p:sldId id="309" r:id="rId13"/>
    <p:sldId id="335" r:id="rId14"/>
    <p:sldId id="336" r:id="rId15"/>
    <p:sldId id="315" r:id="rId16"/>
    <p:sldId id="316" r:id="rId17"/>
    <p:sldId id="286" r:id="rId18"/>
    <p:sldId id="310" r:id="rId19"/>
    <p:sldId id="311" r:id="rId20"/>
    <p:sldId id="312" r:id="rId21"/>
    <p:sldId id="313" r:id="rId22"/>
    <p:sldId id="314" r:id="rId23"/>
    <p:sldId id="317" r:id="rId24"/>
    <p:sldId id="332" r:id="rId25"/>
    <p:sldId id="333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6" r:id="rId34"/>
    <p:sldId id="325" r:id="rId35"/>
    <p:sldId id="327" r:id="rId36"/>
    <p:sldId id="328" r:id="rId37"/>
    <p:sldId id="329" r:id="rId38"/>
    <p:sldId id="288" r:id="rId39"/>
    <p:sldId id="301" r:id="rId40"/>
    <p:sldId id="340" r:id="rId41"/>
    <p:sldId id="302" r:id="rId42"/>
    <p:sldId id="341" r:id="rId43"/>
    <p:sldId id="303" r:id="rId44"/>
    <p:sldId id="337" r:id="rId45"/>
    <p:sldId id="338" r:id="rId46"/>
    <p:sldId id="339" r:id="rId47"/>
    <p:sldId id="342" r:id="rId48"/>
    <p:sldId id="343" r:id="rId49"/>
    <p:sldId id="344" r:id="rId50"/>
    <p:sldId id="345" r:id="rId51"/>
    <p:sldId id="281" r:id="rId52"/>
    <p:sldId id="295" r:id="rId53"/>
    <p:sldId id="296" r:id="rId54"/>
    <p:sldId id="297" r:id="rId55"/>
    <p:sldId id="298" r:id="rId56"/>
    <p:sldId id="299" r:id="rId57"/>
    <p:sldId id="300" r:id="rId58"/>
    <p:sldId id="347" r:id="rId5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92AB3-9E0B-4486-BDED-975877AC62D4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D76D-5727-4755-A7FE-2A27EE7DBD9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06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D06823-9209-4D2B-8386-90C45EFA55C5}" type="datetimeFigureOut">
              <a:rPr lang="tr-TR" smtClean="0"/>
              <a:t>11.07.2022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ECDA658-B2D5-4778-A717-09779A6819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05080" y="2423711"/>
            <a:ext cx="10741446" cy="1498294"/>
          </a:xfrm>
        </p:spPr>
        <p:txBody>
          <a:bodyPr>
            <a:normAutofit fontScale="90000"/>
          </a:bodyPr>
          <a:lstStyle/>
          <a:p>
            <a:br>
              <a:rPr lang="tr-TR" dirty="0">
                <a:latin typeface="+mn-lt"/>
                <a:cs typeface="Times New Roman" panose="02020603050405020304" pitchFamily="18" charset="0"/>
              </a:rPr>
            </a:br>
            <a:r>
              <a:rPr lang="tr-TR" dirty="0">
                <a:latin typeface="Times New Roman" pitchFamily="18" charset="0"/>
                <a:cs typeface="Times New Roman" pitchFamily="18" charset="0"/>
              </a:rPr>
              <a:t>OTOBÜS BİLET BİLGİ SİSTEMİ</a:t>
            </a:r>
            <a:endParaRPr lang="tr-TR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3"/>
          <p:cNvSpPr txBox="1">
            <a:spLocks/>
          </p:cNvSpPr>
          <p:nvPr/>
        </p:nvSpPr>
        <p:spPr>
          <a:xfrm>
            <a:off x="132202" y="145812"/>
            <a:ext cx="67834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5)Sefer Ekle Sayfası Tasarımı</a:t>
            </a:r>
          </a:p>
        </p:txBody>
      </p:sp>
      <p:pic>
        <p:nvPicPr>
          <p:cNvPr id="2074" name="Picture 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08" y="1611217"/>
            <a:ext cx="48536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27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9639" y="994273"/>
            <a:ext cx="5041721" cy="535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nvan 3"/>
          <p:cNvSpPr txBox="1">
            <a:spLocks/>
          </p:cNvSpPr>
          <p:nvPr/>
        </p:nvSpPr>
        <p:spPr>
          <a:xfrm>
            <a:off x="132202" y="145812"/>
            <a:ext cx="67834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6)Bilet Sil Sayfası Tasarımı</a:t>
            </a:r>
          </a:p>
        </p:txBody>
      </p:sp>
    </p:spTree>
    <p:extLst>
      <p:ext uri="{BB962C8B-B14F-4D97-AF65-F5344CB8AC3E}">
        <p14:creationId xmlns:p14="http://schemas.microsoft.com/office/powerpoint/2010/main" val="372847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1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4722" y="1001715"/>
            <a:ext cx="5530468" cy="585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Unvan 3"/>
          <p:cNvSpPr txBox="1">
            <a:spLocks/>
          </p:cNvSpPr>
          <p:nvPr/>
        </p:nvSpPr>
        <p:spPr>
          <a:xfrm>
            <a:off x="132200" y="0"/>
            <a:ext cx="80643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7)Yolcu Bilgileri Sayfası Tasarımı</a:t>
            </a:r>
          </a:p>
        </p:txBody>
      </p:sp>
    </p:spTree>
    <p:extLst>
      <p:ext uri="{BB962C8B-B14F-4D97-AF65-F5344CB8AC3E}">
        <p14:creationId xmlns:p14="http://schemas.microsoft.com/office/powerpoint/2010/main" val="351949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97456" y="1024570"/>
            <a:ext cx="1122615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ekran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ekran.title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("OTOBÜS BİLET BİLGİ SİSTEMİ")                                                                                                               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ekran.geometry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("500x500")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resim2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("dene2.png")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yukle2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(resim2)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goruntu2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=yukle2)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goruntu2.image = yukle2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goruntu2.place(x=0, y=0)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ad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="Kullanıcı Adı")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ad.place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(x=50, y=150)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ad.config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giris1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giris1.place(x=180, y=150)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sifreee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="Şifre")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sifreee.place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(x=50, y=200)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sifreee.config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giris2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giris2.place(x=180, y=200)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Button( text="GİRİŞ", width=20, command=login)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gir.place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(x=230, y=250)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Unvan 3"/>
          <p:cNvSpPr txBox="1">
            <a:spLocks/>
          </p:cNvSpPr>
          <p:nvPr/>
        </p:nvSpPr>
        <p:spPr>
          <a:xfrm>
            <a:off x="132198" y="127154"/>
            <a:ext cx="80643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Kullanıcı Giriş Sayfası</a:t>
            </a:r>
          </a:p>
        </p:txBody>
      </p:sp>
      <p:sp>
        <p:nvSpPr>
          <p:cNvPr id="6" name="Unvan 3"/>
          <p:cNvSpPr txBox="1">
            <a:spLocks/>
          </p:cNvSpPr>
          <p:nvPr/>
        </p:nvSpPr>
        <p:spPr>
          <a:xfrm>
            <a:off x="0" y="-17579"/>
            <a:ext cx="12192000" cy="807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İŞLEV EKLEME</a:t>
            </a:r>
          </a:p>
        </p:txBody>
      </p:sp>
    </p:spTree>
    <p:extLst>
      <p:ext uri="{BB962C8B-B14F-4D97-AF65-F5344CB8AC3E}">
        <p14:creationId xmlns:p14="http://schemas.microsoft.com/office/powerpoint/2010/main" val="331577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9777" y="253388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kullanıcı giriş sayfası  tasarımı şu şekildedir:</a:t>
            </a:r>
          </a:p>
        </p:txBody>
      </p:sp>
      <p:pic>
        <p:nvPicPr>
          <p:cNvPr id="5" name="İçerik Yer Tutucusu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39" y="962006"/>
            <a:ext cx="5501094" cy="53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18790" y="286846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Anasayfa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-341523" y="837935"/>
            <a:ext cx="122704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/>
              <a:t>                    ekran10 = </a:t>
            </a:r>
            <a:r>
              <a:rPr lang="tr-TR" dirty="0" err="1"/>
              <a:t>Toplevel</a:t>
            </a:r>
            <a:r>
              <a:rPr lang="tr-TR" dirty="0"/>
              <a:t>(ekran)</a:t>
            </a:r>
          </a:p>
          <a:p>
            <a:r>
              <a:rPr lang="tr-TR" dirty="0"/>
              <a:t>                    ekran10.title("ANASAYFA")</a:t>
            </a:r>
          </a:p>
          <a:p>
            <a:r>
              <a:rPr lang="tr-TR" dirty="0"/>
              <a:t>                    ekran10.geometry("1000x1000")</a:t>
            </a:r>
          </a:p>
          <a:p>
            <a:r>
              <a:rPr lang="tr-TR" dirty="0"/>
              <a:t>                    resim2 = </a:t>
            </a:r>
            <a:r>
              <a:rPr lang="tr-TR" dirty="0" err="1"/>
              <a:t>Image.open</a:t>
            </a:r>
            <a:r>
              <a:rPr lang="tr-TR" dirty="0"/>
              <a:t>("dene2.png")</a:t>
            </a:r>
          </a:p>
          <a:p>
            <a:r>
              <a:rPr lang="tr-TR" dirty="0"/>
              <a:t>                    yukle2 = </a:t>
            </a:r>
            <a:r>
              <a:rPr lang="tr-TR" dirty="0" err="1"/>
              <a:t>ImageTk.PhotoImage</a:t>
            </a:r>
            <a:r>
              <a:rPr lang="tr-TR" dirty="0"/>
              <a:t>(resim2)</a:t>
            </a:r>
          </a:p>
          <a:p>
            <a:r>
              <a:rPr lang="tr-TR" dirty="0"/>
              <a:t>                    goruntu2 = </a:t>
            </a:r>
            <a:r>
              <a:rPr lang="tr-TR" dirty="0" err="1"/>
              <a:t>Label</a:t>
            </a:r>
            <a:r>
              <a:rPr lang="tr-TR" dirty="0"/>
              <a:t>(ekran10, </a:t>
            </a:r>
            <a:r>
              <a:rPr lang="tr-TR" dirty="0" err="1"/>
              <a:t>image</a:t>
            </a:r>
            <a:r>
              <a:rPr lang="tr-TR" dirty="0"/>
              <a:t>=yukle2)</a:t>
            </a:r>
          </a:p>
          <a:p>
            <a:r>
              <a:rPr lang="tr-TR" dirty="0"/>
              <a:t>                    goruntu2.image = yukle2</a:t>
            </a:r>
          </a:p>
          <a:p>
            <a:r>
              <a:rPr lang="tr-TR" dirty="0"/>
              <a:t>                    goruntu2.place(x=0, y=0)</a:t>
            </a:r>
          </a:p>
          <a:p>
            <a:r>
              <a:rPr lang="tr-TR" dirty="0"/>
              <a:t>	    bekle = </a:t>
            </a:r>
            <a:r>
              <a:rPr lang="tr-TR" dirty="0" err="1"/>
              <a:t>Button</a:t>
            </a:r>
            <a:r>
              <a:rPr lang="tr-TR" dirty="0"/>
              <a:t>(ekran10,text="Bilet Satış",</a:t>
            </a:r>
            <a:r>
              <a:rPr lang="tr-TR" dirty="0" err="1"/>
              <a:t>image</a:t>
            </a:r>
            <a:r>
              <a:rPr lang="tr-TR" dirty="0"/>
              <a:t>=resim202,compound=TOP, </a:t>
            </a:r>
            <a:r>
              <a:rPr lang="tr-TR" dirty="0" err="1"/>
              <a:t>command</a:t>
            </a:r>
            <a:r>
              <a:rPr lang="tr-TR" dirty="0"/>
              <a:t>=biletsatis)</a:t>
            </a:r>
          </a:p>
          <a:p>
            <a:r>
              <a:rPr lang="tr-TR" dirty="0"/>
              <a:t>                    </a:t>
            </a:r>
            <a:r>
              <a:rPr lang="tr-TR" dirty="0" err="1"/>
              <a:t>bekle.place</a:t>
            </a:r>
            <a:r>
              <a:rPr lang="tr-TR" dirty="0"/>
              <a:t>(x=320, y=70, </a:t>
            </a:r>
            <a:r>
              <a:rPr lang="tr-TR" dirty="0" err="1"/>
              <a:t>height</a:t>
            </a:r>
            <a:r>
              <a:rPr lang="tr-TR" dirty="0"/>
              <a:t>=150, </a:t>
            </a:r>
            <a:r>
              <a:rPr lang="tr-TR" dirty="0" err="1"/>
              <a:t>width</a:t>
            </a:r>
            <a:r>
              <a:rPr lang="tr-TR" dirty="0"/>
              <a:t>=150)</a:t>
            </a:r>
          </a:p>
          <a:p>
            <a:r>
              <a:rPr lang="tr-TR" dirty="0"/>
              <a:t>	    </a:t>
            </a:r>
            <a:r>
              <a:rPr lang="tr-TR" dirty="0" err="1"/>
              <a:t>mbilgi</a:t>
            </a:r>
            <a:r>
              <a:rPr lang="tr-TR" dirty="0"/>
              <a:t> = </a:t>
            </a:r>
            <a:r>
              <a:rPr lang="tr-TR" dirty="0" err="1"/>
              <a:t>Button</a:t>
            </a:r>
            <a:r>
              <a:rPr lang="tr-TR" dirty="0"/>
              <a:t>(ekran10,text="Yolcu Bilgileri",</a:t>
            </a:r>
            <a:r>
              <a:rPr lang="tr-TR" dirty="0" err="1"/>
              <a:t>image</a:t>
            </a:r>
            <a:r>
              <a:rPr lang="tr-TR" dirty="0"/>
              <a:t>=resim203, </a:t>
            </a:r>
            <a:r>
              <a:rPr lang="tr-TR" dirty="0" err="1"/>
              <a:t>compound</a:t>
            </a:r>
            <a:r>
              <a:rPr lang="tr-TR" dirty="0"/>
              <a:t>=TOP,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yolcu_bilgileri</a:t>
            </a:r>
            <a:r>
              <a:rPr lang="tr-TR" dirty="0"/>
              <a:t>)</a:t>
            </a:r>
          </a:p>
          <a:p>
            <a:r>
              <a:rPr lang="tr-TR" dirty="0"/>
              <a:t>                    </a:t>
            </a:r>
            <a:r>
              <a:rPr lang="tr-TR" dirty="0" err="1"/>
              <a:t>mbilgi.place</a:t>
            </a:r>
            <a:r>
              <a:rPr lang="tr-TR" dirty="0"/>
              <a:t>(x=520, y=70, </a:t>
            </a:r>
            <a:r>
              <a:rPr lang="tr-TR" dirty="0" err="1"/>
              <a:t>height</a:t>
            </a:r>
            <a:r>
              <a:rPr lang="tr-TR" dirty="0"/>
              <a:t>=150, </a:t>
            </a:r>
            <a:r>
              <a:rPr lang="tr-TR" dirty="0" err="1"/>
              <a:t>width</a:t>
            </a:r>
            <a:r>
              <a:rPr lang="tr-TR" dirty="0"/>
              <a:t>=150)</a:t>
            </a:r>
          </a:p>
          <a:p>
            <a:r>
              <a:rPr lang="tr-TR" dirty="0"/>
              <a:t>	    buton3 = </a:t>
            </a:r>
            <a:r>
              <a:rPr lang="tr-TR" dirty="0" err="1"/>
              <a:t>Button</a:t>
            </a:r>
            <a:r>
              <a:rPr lang="tr-TR" dirty="0"/>
              <a:t>(ekran10,text="Seferler",</a:t>
            </a:r>
            <a:r>
              <a:rPr lang="tr-TR" dirty="0" err="1"/>
              <a:t>image</a:t>
            </a:r>
            <a:r>
              <a:rPr lang="tr-TR" dirty="0"/>
              <a:t>=resim204, </a:t>
            </a:r>
            <a:r>
              <a:rPr lang="tr-TR" dirty="0" err="1"/>
              <a:t>compound</a:t>
            </a:r>
            <a:r>
              <a:rPr lang="tr-TR" dirty="0"/>
              <a:t>=TOP, </a:t>
            </a:r>
            <a:r>
              <a:rPr lang="tr-TR" dirty="0" err="1"/>
              <a:t>command</a:t>
            </a:r>
            <a:r>
              <a:rPr lang="tr-TR" dirty="0"/>
              <a:t>=seferler)</a:t>
            </a:r>
          </a:p>
          <a:p>
            <a:r>
              <a:rPr lang="tr-TR" dirty="0"/>
              <a:t>                    buton3.place(x=320, y=250, </a:t>
            </a:r>
            <a:r>
              <a:rPr lang="tr-TR" dirty="0" err="1"/>
              <a:t>height</a:t>
            </a:r>
            <a:r>
              <a:rPr lang="tr-TR" dirty="0"/>
              <a:t>=150, </a:t>
            </a:r>
            <a:r>
              <a:rPr lang="tr-TR" dirty="0" err="1"/>
              <a:t>width</a:t>
            </a:r>
            <a:r>
              <a:rPr lang="tr-TR" dirty="0"/>
              <a:t>=150)</a:t>
            </a:r>
          </a:p>
          <a:p>
            <a:r>
              <a:rPr lang="tr-TR" dirty="0"/>
              <a:t>                    </a:t>
            </a:r>
            <a:r>
              <a:rPr lang="tr-TR" dirty="0" err="1"/>
              <a:t>bsil</a:t>
            </a:r>
            <a:r>
              <a:rPr lang="tr-TR" dirty="0"/>
              <a:t> = </a:t>
            </a:r>
            <a:r>
              <a:rPr lang="tr-TR" dirty="0" err="1"/>
              <a:t>Button</a:t>
            </a:r>
            <a:r>
              <a:rPr lang="tr-TR" dirty="0"/>
              <a:t>(ekran10,text="Bilet Sil",</a:t>
            </a:r>
            <a:r>
              <a:rPr lang="tr-TR" dirty="0" err="1"/>
              <a:t>image</a:t>
            </a:r>
            <a:r>
              <a:rPr lang="tr-TR" dirty="0"/>
              <a:t>=resim206, </a:t>
            </a:r>
            <a:r>
              <a:rPr lang="tr-TR" dirty="0" err="1"/>
              <a:t>compound</a:t>
            </a:r>
            <a:r>
              <a:rPr lang="tr-TR" dirty="0"/>
              <a:t>=TOP,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biletsil</a:t>
            </a:r>
            <a:r>
              <a:rPr lang="tr-TR" dirty="0"/>
              <a:t>)</a:t>
            </a:r>
          </a:p>
          <a:p>
            <a:r>
              <a:rPr lang="tr-TR" dirty="0"/>
              <a:t>                    </a:t>
            </a:r>
            <a:r>
              <a:rPr lang="tr-TR" dirty="0" err="1"/>
              <a:t>bsil.place</a:t>
            </a:r>
            <a:r>
              <a:rPr lang="tr-TR" dirty="0"/>
              <a:t>(x=520, y=250, </a:t>
            </a:r>
            <a:r>
              <a:rPr lang="tr-TR" dirty="0" err="1"/>
              <a:t>height</a:t>
            </a:r>
            <a:r>
              <a:rPr lang="tr-TR" dirty="0"/>
              <a:t>=150, </a:t>
            </a:r>
            <a:r>
              <a:rPr lang="tr-TR" dirty="0" err="1"/>
              <a:t>width</a:t>
            </a:r>
            <a:r>
              <a:rPr lang="tr-TR" dirty="0"/>
              <a:t>=150)</a:t>
            </a:r>
          </a:p>
          <a:p>
            <a:r>
              <a:rPr lang="tr-TR" dirty="0"/>
              <a:t>	    cikis101 = </a:t>
            </a:r>
            <a:r>
              <a:rPr lang="tr-TR" dirty="0" err="1"/>
              <a:t>Button</a:t>
            </a:r>
            <a:r>
              <a:rPr lang="tr-TR" dirty="0"/>
              <a:t>(ekran10,text="Çıkış",</a:t>
            </a:r>
            <a:r>
              <a:rPr lang="tr-TR" dirty="0" err="1"/>
              <a:t>image</a:t>
            </a:r>
            <a:r>
              <a:rPr lang="tr-TR" dirty="0"/>
              <a:t>=resim205,compound=TOP,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quit</a:t>
            </a:r>
            <a:r>
              <a:rPr lang="tr-TR" dirty="0"/>
              <a:t>)</a:t>
            </a:r>
          </a:p>
          <a:p>
            <a:r>
              <a:rPr lang="tr-TR" dirty="0"/>
              <a:t>                    cikis101.place(x=420, y=450, </a:t>
            </a:r>
            <a:r>
              <a:rPr lang="tr-TR" dirty="0" err="1"/>
              <a:t>height</a:t>
            </a:r>
            <a:r>
              <a:rPr lang="tr-TR" dirty="0"/>
              <a:t>=150, </a:t>
            </a:r>
            <a:r>
              <a:rPr lang="tr-TR" dirty="0" err="1"/>
              <a:t>width</a:t>
            </a:r>
            <a:r>
              <a:rPr lang="tr-TR" dirty="0"/>
              <a:t>=150)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387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51357" y="25338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</a:t>
            </a:r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anasayfa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 tasarımı şu şekildedir:</a:t>
            </a:r>
          </a:p>
        </p:txBody>
      </p:sp>
      <p:pic>
        <p:nvPicPr>
          <p:cNvPr id="5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276" y="773978"/>
            <a:ext cx="653482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46095" y="653035"/>
            <a:ext cx="102868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def biletsatis():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ekran4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ekran4.title("BİLET SATIŞ")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ekran4.geometry("1000x1000")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resim10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("dene2.png")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yukle10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(resim10)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=yukle10)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goruntu10.image = yukle10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goruntu10.place(x=0, y=0)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bekle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(ekran4,text="Bilet Satış",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=resim1,compound=TOP,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=biletsatis)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bekle.place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(x=220,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(ekran4,text="Yolcu Bilgileri",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=resim2,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(x=340,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(ekran4,text="Seferler",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TOP,image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=resim3,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=seferler)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buton3.place(x=460,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bsil101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(ekran4,text="Bilet Sil",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=resim5,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bsil101.place(x=580,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(ekran4,text="Çıkış",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=resim4,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cikis101.place(x=700,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186588" y="12981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Bilet Satış Sayfası</a:t>
            </a:r>
          </a:p>
        </p:txBody>
      </p:sp>
    </p:spTree>
    <p:extLst>
      <p:ext uri="{BB962C8B-B14F-4D97-AF65-F5344CB8AC3E}">
        <p14:creationId xmlns:p14="http://schemas.microsoft.com/office/powerpoint/2010/main" val="118210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-1" y="209320"/>
            <a:ext cx="740298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yolcu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="YOLCU BİLGİLERİ")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yolcu.place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(x=230, y=150)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yolcu.config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="Ad")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ad.place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ad.config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giris1.place(x=180,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soyad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="Soyad")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soyad.place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soyad.config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giris2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giris2.place(x=180,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="TC")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tc.place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tc.config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giris3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giris3.place(x=180,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Telefon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="Telefon")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Telefon.place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y=350)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Telefon.config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giris4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giris4.place(x=180, y=350)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2521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10169" y="242371"/>
            <a:ext cx="7402989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   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cinsiyet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="Cinsiyet")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cinsiyet.place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y=400)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cinsiyet.config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rd1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="Erkek",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="x",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=z)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rd1.place(x=250, y=400)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rd2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="Kadın",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="y",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=z)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rd2.place(x=320, y=400)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mail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="E-Mail")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mail.place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(x=100, y=450)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mail.config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giris5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=30,font=("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giris5.place(x=180, y=450)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sefer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="SEFER BİLGİLERİ")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sefer.place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(x=650, y=150)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sefer.config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="Kalkış")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kalkiss.place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(x=550,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kalkiss.config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=27)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']=liste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kalkis.bind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('&lt;&lt;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ComboboxSelected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&gt;&gt;',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calıstır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(x=630,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kalkis.config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7289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811837" y="166822"/>
            <a:ext cx="4208443" cy="1325563"/>
          </a:xfrm>
        </p:spPr>
        <p:txBody>
          <a:bodyPr/>
          <a:lstStyle/>
          <a:p>
            <a:r>
              <a:rPr lang="tr-TR" sz="4000" b="1" dirty="0">
                <a:latin typeface="+mn-lt"/>
                <a:cs typeface="Times New Roman" panose="02020603050405020304" pitchFamily="18" charset="0"/>
              </a:rPr>
              <a:t>Proje Amacı </a:t>
            </a:r>
            <a:endParaRPr lang="tr-TR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tr-TR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 çalışma bir otobüs bilet uygulamasıdır. Çalışmanın amacı otobüs bileti alırken gişe sıralarında kaybedilen vakti en aza indirmek.</a:t>
            </a:r>
            <a:r>
              <a:rPr lang="tr-TR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Çalışmanın tamamlanması sonucunda zaman kaybı olmadan, çok  sıra beklemeden bileti rahatça almaları hedeflenmektedir.</a:t>
            </a:r>
          </a:p>
          <a:p>
            <a:endParaRPr lang="tr-T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tr-T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42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-1" y="22034"/>
            <a:ext cx="1253719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="Varış")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variss.place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(x=550,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variss.config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varis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=27)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varis['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=liste2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varis.bind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('&lt;&lt;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ComboboxSelected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&gt;&gt;', calistir2)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(x=630,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varis.config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tarih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="Tarih")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tarih.place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(x=550,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tarih.config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 "", "1", "2", "3", "4", "5", "6", "7", "8", "9", "10", "11", "12", "13", "14", "15", "16", "17", "18", "19","20", "21", "22", "23","24", "25", "26", "27", "28", "29", "30", "31")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combo3.place(x=630,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 "", "Ocak",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Subat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"Mart", "Nisan",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Mayis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"Haziran", "Temmuz",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Agustos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Eylul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"Ekim",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Kasim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Aralik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combo4.place(x=720,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combo5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combo5['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 "", "2020", "2021", "2022", "2023", "2024")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combo5.place(x=810,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combo5.current(0)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combo5.config(font=("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57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21186" y="110169"/>
            <a:ext cx="12228722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   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saat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="Saat")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saat.place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(x=550, y=350)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saat.config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giris6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=29,font=("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giris6.place(x=630, y=350)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koltuk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="Koltuk Numarası")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koltuk.place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(x=550, y=400)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koltuk.config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combo6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combo6['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'] = ("", "1", "2", "3", "4", "5", "6", "7", "8", "9", "10", "11", "12", "13", "14", "15", "16", "17", "18", "19", "20", "21", "22", "23",               	"24", "25", "26", "27", "28", "29", "30", "31")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combo6.place(x=700, y=400)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combo6.current(0)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combo6.config(font=("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ucret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="Ücret")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ucret.place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(x=550, y=450)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ucret.config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son=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son['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']=bos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son.place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(x=700, y=450)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son.current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son.config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sef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="Sefer Numarası")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sef.place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(x=550, y=500)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sef.config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bsat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="BİLET SAT",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=20,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veriekle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bsat.place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(x=700, y=600)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temizle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="SAYFAYI TEMİZLE",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=20,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=temizle)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temizle.place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(x=500, y=600)</a:t>
            </a:r>
          </a:p>
          <a:p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0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0899" y="253388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bilet satış sayfası tasarımı şu şekildedir:</a:t>
            </a:r>
          </a:p>
        </p:txBody>
      </p:sp>
      <p:pic>
        <p:nvPicPr>
          <p:cNvPr id="5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914" y="1016305"/>
            <a:ext cx="6870958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86588" y="317509"/>
            <a:ext cx="355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Yolcu Bilgileri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28809" y="1068636"/>
            <a:ext cx="102868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ekran5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ekran5.title("YOLCU BİLGİLERİ")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ekran5.geometry("1200x1000")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resim10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("dene3.png")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yukle10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(resim10)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=yukle10)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goruntu10.image = yukle10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goruntu10.place(x=0, y=0)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bekle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(ekran5,text="Bilet Satış",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=resim1,compound=TOP,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=biletsatis)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bekle.place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(x=300,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(ekran5,text="Yolcu Bilgileri",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=resim2,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(x=420,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(ekran5,text="Seferler",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TOP,image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=resim3,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=seferler)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buton3.place(x=540,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(ekran5,text="Bilet Sil",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=resim5,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(x=660,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(ekran5,text="Çıkış",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=resim4,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cikis101.place(x=780,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206374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451692"/>
            <a:ext cx="114826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tree1.config(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=25)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(ekran5)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style.theme_use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clam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style.configure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background="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fieldbackground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foreground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tree1["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"] = ("Ad", "Soyad",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No","Telefon","Mail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"Cinsiyet",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Varis","Tarih","Saat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"Koltuk No",)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tree1.column("Soyad",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tree1.column("Telefon",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tree1.column("Mail",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=175,anchor='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tree1.column("Cinsiyet",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=55,anchor='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tree1.column("Varis",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tree1.column("Tarih",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=85,anchor='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tree1.column("Saat",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tree1.column("Koltuk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endParaRPr lang="tr-TR" dirty="0"/>
          </a:p>
          <a:p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2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74574" y="815248"/>
            <a:ext cx="6503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="Ad",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tree1.heading("Soyad",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="Soyad",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No",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tree1.heading("Telefon",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="Telefon",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tree1.heading("Mail",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="Mail",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tree1.heading("Cinsiyet",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="Cinsiyet",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tree1.heading("Varis",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="Varis",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tree1.heading("Tarih",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="Tarih",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tree1.heading("Saat",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="Saat",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tree1.heading("Koltuk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="Koltuk No",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for satir in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sonuclar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sutun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(1):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    tree1.insert("", 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sonuclar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[satir]))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tree1.place(x=0, y=150)</a:t>
            </a:r>
          </a:p>
        </p:txBody>
      </p:sp>
    </p:spTree>
    <p:extLst>
      <p:ext uri="{BB962C8B-B14F-4D97-AF65-F5344CB8AC3E}">
        <p14:creationId xmlns:p14="http://schemas.microsoft.com/office/powerpoint/2010/main" val="422459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18158" y="253388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yolcu bilgileri sayfası tasarımı şu şekildedir:</a:t>
            </a:r>
          </a:p>
        </p:txBody>
      </p:sp>
      <p:pic>
        <p:nvPicPr>
          <p:cNvPr id="7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961" y="994273"/>
            <a:ext cx="768673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3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86588" y="317509"/>
            <a:ext cx="257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Seferler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08473" y="1079653"/>
            <a:ext cx="102868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def seferler():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ekran6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ekran6.title("SEFERLER")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ekran6.geometry("1000x1000")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resim10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("dene2.png")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yukle10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(resim10)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=yukle10)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goruntu10.image = yukle10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goruntu10.place(x=0, y=0)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bekle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(ekran6,text="Bilet Satış",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=resim1,compound=TOP,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=biletsatis)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bekle.place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(x=220,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(ekran6,text="Yolcu Bilgileri",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=resim2,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(x=340,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(ekran6,text="Seferler",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TOP,image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=resim3,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=seferler)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buton3.place(x=460,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(ekran6,text="Bilet Sil",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=resim5,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(x=580,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(ekran6,text="Çıkış",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=resim4,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cikis101.place(x=700,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166774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65253" y="117693"/>
            <a:ext cx="9401805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  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tree1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tree1.config(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=15)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style.theme_use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clam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style.configure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background="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fieldbackground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foreground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tree1["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"] = ("Sefer No", "Başlangıç Şube", "Bitiş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Şube","Saat","Tarih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"Plaka")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tree1.column("Sefer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tree1.column("Başlangıç Şube",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tree1.column("Bitiş Şube",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tree1.column("Saat",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=120,anchor='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tree1.column("Tarih",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tree1.column("Plaka",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=115,anchor='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tree1.heading("Sefer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="Sefer No",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tree1.heading("Başlangıç Şube",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="Başlangıç Şube",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tree1.heading("Bitiş Şube",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="Bitiş Şube",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tree1.heading("Saat",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="Saat",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tree1.heading("Tarih",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="Tarih",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tree1.heading("Plaka",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="Plaka",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for satir in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(sonuclar2)):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sutun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(1):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    tree1.insert("", 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=(sonuclar2[satir]))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tree1.place(x=110, y=160)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sefer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(ekran6,text="Sefer Ekle",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seferr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sefer.place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(x=810, y=510,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=50,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1269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22729" y="253388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seferler sayfası tasarımı şu şekildedir:</a:t>
            </a:r>
          </a:p>
        </p:txBody>
      </p:sp>
      <p:pic>
        <p:nvPicPr>
          <p:cNvPr id="5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11" y="961222"/>
            <a:ext cx="671776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90649" y="480201"/>
            <a:ext cx="4406747" cy="1325563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+mn-lt"/>
                <a:cs typeface="Times New Roman" panose="02020603050405020304" pitchFamily="18" charset="0"/>
              </a:rPr>
              <a:t>Hedef Kitle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1250" y="2276901"/>
            <a:ext cx="10515600" cy="32534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Otobüs bilet bilgi sisteminde seyahat etmek isteyen herkesin bilet alması için geliştirilmiş uygulamadır.</a:t>
            </a:r>
            <a:endParaRPr lang="tr-TR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51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2949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 Ekle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0" y="384262"/>
            <a:ext cx="121045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seferr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ekran7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ekran7.title("SEFER  EKLE")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ekran7.geometry("1000x1000")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resim10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("dene2.png")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yukle10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(resim10)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goruntu10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=yukle10)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goruntu10.image = yukle10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goruntu10.place(x=0, y=0)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sefer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="Sefer Bilgilerini Giriniz")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sefer.place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(x=450, y=100)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sefer.config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ad1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="Sefer Numarası")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ad1.place(x=270, y=150)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ad1.config(font=("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giris11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=29,font=("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giris11.place(x=420, y=150)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ad2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="Başlangıç Şube")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ad2.place(x=270,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ad2.config(font=("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combo1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=10)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combo1['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("", "Ankara", "Antalya", "İzmir", "Bursa", "Rize")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combo1.place(x=420, y=200)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combo1.current(0)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combo1.config(font=("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02875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11017"/>
            <a:ext cx="1232779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ad3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="Bitiş Şube")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ad3.place(x=270,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ad3.config(font=("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combo2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=10)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combo2['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("", "Ankara", "Antalya", "İzmir", "Bursa", "Rize")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combo2.place(x=420, y=250)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combo2.current(0)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combo2.config(font=("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ad4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="Saat")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ad4.place(x=270,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ad4.config(font=("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giris12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=29,font=("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giris12.place(x=420, y=300)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tarih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="Tarih")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tarih.place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(x=270, y=350)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tarih.config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("", "1", "2", "3", "4", "5", "6", "7", "8", "9", "10", "11", "12", "13", "14", "15", "16", "17", "18", "19", "20", "21", "22", "23", 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"24", "25", "26", "27", "28", "29", "30", "31")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combo3.place(x=420, y=350)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combo3.config(font=("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combo4['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'] = ("", "Ocak",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Subat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"Mart", "Nisan",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Mayis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"Haziran", "Temmuz",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Agustos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Eylul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"Ekim",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Kasim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Aralik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combo4.place(x=510, y=350)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combo4.current(0)</a:t>
            </a:r>
          </a:p>
          <a:p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combo4.config(font=("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0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09320" y="738131"/>
            <a:ext cx="87218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combo5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=7)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combo5['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'] = (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"", "2020", "2021", "2022", "2023", "2024")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combo5.place(x=600, y=350)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combo5.current(0)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combo5.config(font=("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ad5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="Plaka")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ad5.place(x=270, y=400)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ad5.config(font=("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giris13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=29,font=("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giris13.place(x=420, y=400)</a:t>
            </a:r>
          </a:p>
          <a:p>
            <a:r>
              <a:rPr lang="tr-TR" dirty="0"/>
              <a:t>    sefer = </a:t>
            </a:r>
            <a:r>
              <a:rPr lang="tr-TR" dirty="0" err="1"/>
              <a:t>Button</a:t>
            </a:r>
            <a:r>
              <a:rPr lang="tr-TR" dirty="0"/>
              <a:t>(ekran6,text="Sefer Ekle", </a:t>
            </a:r>
            <a:r>
              <a:rPr lang="tr-TR" dirty="0" err="1"/>
              <a:t>compound</a:t>
            </a:r>
            <a:r>
              <a:rPr lang="tr-TR" dirty="0"/>
              <a:t>=TOP,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seferr</a:t>
            </a:r>
            <a:r>
              <a:rPr lang="tr-TR" dirty="0"/>
              <a:t>)</a:t>
            </a:r>
          </a:p>
          <a:p>
            <a:r>
              <a:rPr lang="tr-TR" dirty="0"/>
              <a:t>    </a:t>
            </a:r>
            <a:r>
              <a:rPr lang="tr-TR" dirty="0" err="1"/>
              <a:t>sefer.place</a:t>
            </a:r>
            <a:r>
              <a:rPr lang="tr-TR" dirty="0"/>
              <a:t>(x=810, y=510, </a:t>
            </a:r>
            <a:r>
              <a:rPr lang="tr-TR" dirty="0" err="1"/>
              <a:t>height</a:t>
            </a:r>
            <a:r>
              <a:rPr lang="tr-TR" dirty="0"/>
              <a:t>=50, </a:t>
            </a:r>
            <a:r>
              <a:rPr lang="tr-TR" dirty="0" err="1"/>
              <a:t>width</a:t>
            </a:r>
            <a:r>
              <a:rPr lang="tr-TR" dirty="0"/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225072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2986" y="253388"/>
            <a:ext cx="623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sefer ekle sayfası  tasarımı şu şekildedir:</a:t>
            </a:r>
          </a:p>
        </p:txBody>
      </p:sp>
      <p:pic>
        <p:nvPicPr>
          <p:cNvPr id="5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28" y="1137492"/>
            <a:ext cx="70999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6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Bilet Sil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86439" y="738130"/>
            <a:ext cx="102868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ekran8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ekran8.title("BİLET SİL")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ekran8.geometry("1200x1000")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resim10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("dene3.png")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yukle10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(resim10)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=yukle10)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goruntu10.image = yukle10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goruntu10.place(x=0, y=0)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bekle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(ekran8,text="Bilet Satış",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=resim1,compound=TOP,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=biletsatis)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bekle.place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(x=300,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(ekran8,text="Yolcu Bilgileri",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=resim2,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mbilgi.place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(x=420,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(ekran8,text="Seferler",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TOP,image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=resim3,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=seferler)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buton3.place(x=540,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(ekran8,text="Bilet Sil",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=resim5,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bsil.place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(x=660,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(ekran8,text="Çıkış",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=resim4,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cikis101.place(x=780, y=20,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1179531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6268" y="330507"/>
            <a:ext cx="114826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(ekran8)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tree1.config(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=15)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ttk.Style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style.theme_use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clam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style.configure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Treeview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background="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fieldbackground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foreground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tree1["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"] = ("Ad", "Soyad",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No","Telefon","Mail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"Cinsiyet",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Varis","Tarih","Saat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"Koltuk No",)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tree1.column("Soyad",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=100,anchor='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Kimlik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tree1.column("Telefon",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=120,anchor='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tree1.column("Mail",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tree1.column("Cinsiyet",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=115,anchor='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tree1.column("Varis",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tree1.column("Tarih",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tree1.column("Saat",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tree1.column("Koltuk No",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=80,anchor='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028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09320" y="117693"/>
            <a:ext cx="8757526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tree1.heading("Ad",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="Ad",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tree1.heading("Soyad",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="Soyad",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Kimlik No",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Kimlik No",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tree1.heading("Telefon",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="Telefon",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tree1.heading("Mail",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="Mail",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tree1.heading("Cinsiyet",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="Cinsiyet",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Kalkis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tree1.heading("Varis",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="Varis",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tree1.heading("Tarih",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="Tarih",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tree1.heading("Saat",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="Saat",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tree1.heading("Koltuk No",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="Koltuk No",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for satir in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sonuclar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sutun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(1):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        tree1.insert( "",0,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sonuclar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[satir]))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tree1.place(x=0, y=250)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("select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from biletsatiss")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mycursor.fetchall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combo401 =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(ekran8,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=25,font=("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", 12, 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bold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"),background="#509CCE")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= ["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Kimlik Numarasını Seçiniz"]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tcno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tc.append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tcno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combo401['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'] =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tc</a:t>
            </a:r>
            <a:endParaRPr lang="tr-TR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combo401.place(x=400, y=160)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combo401.current(0)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buton404 =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(ekran8,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=" Sil", 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700" dirty="0" err="1">
                <a:latin typeface="Times New Roman" pitchFamily="18" charset="0"/>
                <a:cs typeface="Times New Roman" pitchFamily="18" charset="0"/>
              </a:rPr>
              <a:t>sill</a:t>
            </a:r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700" dirty="0">
                <a:latin typeface="Times New Roman" pitchFamily="18" charset="0"/>
                <a:cs typeface="Times New Roman" pitchFamily="18" charset="0"/>
              </a:rPr>
              <a:t>    buton404.place(x=670, y=160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89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81053" y="253388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Bu kodların sonunda bilet sil sayfası  tasarımı şu şekildedir:</a:t>
            </a:r>
          </a:p>
        </p:txBody>
      </p:sp>
      <p:pic>
        <p:nvPicPr>
          <p:cNvPr id="5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21" y="961221"/>
            <a:ext cx="754247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-396608" y="486607"/>
            <a:ext cx="12845668" cy="1143000"/>
          </a:xfrm>
        </p:spPr>
        <p:txBody>
          <a:bodyPr/>
          <a:lstStyle/>
          <a:p>
            <a:r>
              <a:rPr lang="tr-TR" b="1" dirty="0"/>
              <a:t>UYGULAMA İLE VERİ TABANI ENTEGRESİ</a:t>
            </a:r>
          </a:p>
        </p:txBody>
      </p:sp>
      <p:sp>
        <p:nvSpPr>
          <p:cNvPr id="6" name="Unvan 3"/>
          <p:cNvSpPr txBox="1">
            <a:spLocks/>
          </p:cNvSpPr>
          <p:nvPr/>
        </p:nvSpPr>
        <p:spPr>
          <a:xfrm>
            <a:off x="0" y="768522"/>
            <a:ext cx="98931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20" y="2003023"/>
            <a:ext cx="5625946" cy="45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60565" y="2232162"/>
            <a:ext cx="5865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bilet adlı veri tabanımızı uygulamaya entegre ediyoruz.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veritab=</a:t>
            </a:r>
            <a:r>
              <a:rPr lang="tr-TR" sz="2800" b="1" dirty="0" err="1">
                <a:latin typeface="Times New Roman" pitchFamily="18" charset="0"/>
                <a:cs typeface="Times New Roman" pitchFamily="18" charset="0"/>
              </a:rPr>
              <a:t>mysql.connector.connect</a:t>
            </a:r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    host="localhost",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    user="root",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    passwd="",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    database="bilet"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31005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05" y="1712456"/>
            <a:ext cx="7263214" cy="389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0" y="2173748"/>
            <a:ext cx="4675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Biletsatis sayfasında bilgileri girdikten sonra bilet sat butonuna bastıktan sonra biletsatiss veri tabanına kaydedilir.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86588" y="12981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Bilet Satış Sayfası</a:t>
            </a:r>
          </a:p>
        </p:txBody>
      </p:sp>
    </p:spTree>
    <p:extLst>
      <p:ext uri="{BB962C8B-B14F-4D97-AF65-F5344CB8AC3E}">
        <p14:creationId xmlns:p14="http://schemas.microsoft.com/office/powerpoint/2010/main" val="14893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54086" y="365125"/>
            <a:ext cx="7083829" cy="1325563"/>
          </a:xfrm>
        </p:spPr>
        <p:txBody>
          <a:bodyPr>
            <a:normAutofit fontScale="90000"/>
          </a:bodyPr>
          <a:lstStyle/>
          <a:p>
            <a:r>
              <a:rPr lang="tr-TR" sz="4000" b="1" dirty="0">
                <a:latin typeface="+mn-lt"/>
                <a:cs typeface="Times New Roman" panose="02020603050405020304" pitchFamily="18" charset="0"/>
              </a:rPr>
              <a:t>TASARIM SÜRECİ AŞAMALARI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4251" y="1690688"/>
            <a:ext cx="11363498" cy="476830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Arayüz tasarımı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İşlev ekleme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Uygulama ile veri tabanı entegresi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Revize edilmiş uygulama arayüzü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tr-T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549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92784" y="79739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Bilet satış sayfasında veri tabanı bağlantısı kodları şu şekildedir: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10168" y="627962"/>
            <a:ext cx="1206291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veriekle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global sorgu201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z.get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 == "x":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    cins = "Erkek"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z.get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 == "y":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    cins = "Kadın"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sorgu201 = "INSERT INTO biletsatiss (adi,soyad,tc,telefon,mail,cinsiyet,kalkis,varis,tarih,saat,sefer,koltuk_no,ucret)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	VALUES (%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s,%s,%s,%s,%s,%s,%s,%s,%s,%s,%s,%s,%s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)"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deger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(giris1.get(),giris2.get(),giris3.get(),giris4.get(),giris5.get(),cins,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kalkis.get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varis.get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(),combo3.get()+combo4.get()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	+combo5.get(),giris6.get(),combo402.get(),combo6.get(),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son.get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(sorgu201,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deger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veritab.commit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mycursor.rowcount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, "yolcu eklendi.")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1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48" y="1340359"/>
            <a:ext cx="6507300" cy="36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0565" y="2173749"/>
            <a:ext cx="4675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Sefer ekle sayfasında bilgileri girdikten sonra ekle butonuna tıklandığında bilgiler seferler veri tabanına kaydedilir.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0" y="341523"/>
            <a:ext cx="2949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 Ekle Sayfası</a:t>
            </a:r>
          </a:p>
        </p:txBody>
      </p:sp>
    </p:spTree>
    <p:extLst>
      <p:ext uri="{BB962C8B-B14F-4D97-AF65-F5344CB8AC3E}">
        <p14:creationId xmlns:p14="http://schemas.microsoft.com/office/powerpoint/2010/main" val="1723320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17311" y="79739"/>
            <a:ext cx="649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Sefer ekle sayfasında veri tabanı bağlantısı kodları şu şekildedir: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0" y="661011"/>
            <a:ext cx="119016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def veriekle2():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global sorgu202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sorgu202 = "INSERT INTO seferler 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sefer_no,baslangicsube,bitissube,saat,tarih,plaka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 VALUES (%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s,%s,%s,%s,%s,%s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)"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deger2 = (giris11.get(),combo1.get(),combo2.get(),giris12.get(),combo3.get()+combo4.get()+combo5.get(),giris13.get())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(sorgu202, deger2)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veritab.commit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mycursor.rowcount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, " eklendi.")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eklee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(ekran7,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="EKLE",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=20,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=veriekle2)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eklee.place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(x=700, y=500)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45" y="1602060"/>
            <a:ext cx="6947070" cy="273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26666" y="2085614"/>
            <a:ext cx="4675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Kullanıcı adı ve şifre bilgileri calisan_giris veri tabanından alınır.</a:t>
            </a:r>
          </a:p>
        </p:txBody>
      </p:sp>
      <p:sp>
        <p:nvSpPr>
          <p:cNvPr id="4" name="Unvan 3"/>
          <p:cNvSpPr txBox="1">
            <a:spLocks/>
          </p:cNvSpPr>
          <p:nvPr/>
        </p:nvSpPr>
        <p:spPr>
          <a:xfrm>
            <a:off x="132198" y="127154"/>
            <a:ext cx="8064347" cy="974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Kullanıcı Giriş Sayfası</a:t>
            </a:r>
          </a:p>
        </p:txBody>
      </p:sp>
    </p:spTree>
    <p:extLst>
      <p:ext uri="{BB962C8B-B14F-4D97-AF65-F5344CB8AC3E}">
        <p14:creationId xmlns:p14="http://schemas.microsoft.com/office/powerpoint/2010/main" val="833733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97220" y="449071"/>
            <a:ext cx="1215268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sql="select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kadi,sifre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from calisan_giris " 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(sql)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kadi,sifre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 in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giris1.get()==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kadi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and giris2.get()==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:               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ekran10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Toplevel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ekran10.title("ANASAYFA")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ekran10.geometry("1000x1000")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resim2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("dene2.png")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yukle2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(resim2)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goruntu2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=yukle2)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goruntu2.image = yukle2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goruntu2.place(x=0, y=0)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bekle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(ekran10,text="Bilet Satış",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=resim202,compound=TOP,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=biletsatis)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bekle.place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(x=320, y=70,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mbilgi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(ekran10,text="Yolcu Bilgileri",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=resim203,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yolcu_bilgileri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mbilgi.place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(x=520, y=70,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=150)                 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buton3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(ekran10,text="Seferler",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=resim204,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=seferler)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buton3.place(x=320, y=250,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=150)                    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bsil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(ekran10,text="Bilet Sil",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=resim206,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=TOP,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biletsil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bsil.place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(x=520, y=250,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cikis101 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(ekran10,text="Çıkış",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=resim205,compound=TOP,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    cikis101.place(x=420, y=450,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=150,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=150)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else: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("yanlış")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mycursor.close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veritab.close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dirty="0"/>
              <a:t> 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97220" y="79739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b="1" dirty="0">
                <a:latin typeface="Times New Roman" pitchFamily="18" charset="0"/>
                <a:cs typeface="Times New Roman" pitchFamily="18" charset="0"/>
              </a:rPr>
              <a:t>Kullanıcı giriş sayfasında veri tabanı bağlantısı kodları şu şekildedir:</a:t>
            </a:r>
          </a:p>
        </p:txBody>
      </p:sp>
    </p:spTree>
    <p:extLst>
      <p:ext uri="{BB962C8B-B14F-4D97-AF65-F5344CB8AC3E}">
        <p14:creationId xmlns:p14="http://schemas.microsoft.com/office/powerpoint/2010/main" val="1496345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 txBox="1">
            <a:spLocks/>
          </p:cNvSpPr>
          <p:nvPr/>
        </p:nvSpPr>
        <p:spPr>
          <a:xfrm>
            <a:off x="132198" y="127154"/>
            <a:ext cx="8064347" cy="974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Bilet Sil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32198" y="1722058"/>
            <a:ext cx="4675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Bilet sil sayfasında bilet satın almış olan müşterilerin biletlerini iptal edebilmesi mümkündür.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37" y="1238730"/>
            <a:ext cx="7263214" cy="389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1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04231" y="1288975"/>
            <a:ext cx="902445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def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sill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global sorgu1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sorgu1 = "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from biletsatiss where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='"+ combo401.get() +"'"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(sorgu1)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veritab.commit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("silindi")</a:t>
            </a: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buton404 =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(ekran8,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=" Sil",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sill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buton404.place(x=670, y=160)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84154" y="310571"/>
            <a:ext cx="837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Bilet sil sayfasında veri tabanı bağlantısı kodları şu şekildedir:</a:t>
            </a:r>
          </a:p>
        </p:txBody>
      </p:sp>
    </p:spTree>
    <p:extLst>
      <p:ext uri="{BB962C8B-B14F-4D97-AF65-F5344CB8AC3E}">
        <p14:creationId xmlns:p14="http://schemas.microsoft.com/office/powerpoint/2010/main" val="342875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 txBox="1">
            <a:spLocks/>
          </p:cNvSpPr>
          <p:nvPr/>
        </p:nvSpPr>
        <p:spPr>
          <a:xfrm>
            <a:off x="132198" y="127154"/>
            <a:ext cx="8064347" cy="974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Yolcu Bilgileri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32198" y="1722058"/>
            <a:ext cx="46758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Bilet satış sayfasında gerçekleşen satışlar veri tabanında görülür. Bizde veri tabanında verileri çekerek yolcu bilgileri sayfasında gösteriyoruz.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37" y="1112987"/>
            <a:ext cx="7263214" cy="389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73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09321" y="1399142"/>
            <a:ext cx="1150706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bagla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global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sonuclar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global sorgu1</a:t>
            </a: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sorgu1 = "SELECT adi,soyad,tc,telefon,mail,cinsiyet,kalkis,varis,tarih,saat,koltuk_no FROM biletsatiss "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(sorgu1)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sonuclar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mycursor.fetchall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bagla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70843" y="310570"/>
            <a:ext cx="914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Yolcu bilgileri sayfasında veri tabanı bağlantısı kodları şu şekildedir:</a:t>
            </a:r>
          </a:p>
        </p:txBody>
      </p:sp>
    </p:spTree>
    <p:extLst>
      <p:ext uri="{BB962C8B-B14F-4D97-AF65-F5344CB8AC3E}">
        <p14:creationId xmlns:p14="http://schemas.microsoft.com/office/powerpoint/2010/main" val="2247806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 txBox="1">
            <a:spLocks/>
          </p:cNvSpPr>
          <p:nvPr/>
        </p:nvSpPr>
        <p:spPr>
          <a:xfrm>
            <a:off x="132198" y="127154"/>
            <a:ext cx="8064347" cy="974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Seferler Sayfası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32198" y="1722058"/>
            <a:ext cx="4675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Sefer ekle sayfasında girdiğimiz bilgiler veri tabanına aktarılır. Bizde veri tabanından verileri çekerek sayfamızda gösteriyoruz.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37" y="1557338"/>
            <a:ext cx="7255434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75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433330" y="1806765"/>
            <a:ext cx="10972800" cy="1600200"/>
          </a:xfrm>
        </p:spPr>
        <p:txBody>
          <a:bodyPr/>
          <a:lstStyle/>
          <a:p>
            <a:pPr algn="ctr"/>
            <a:r>
              <a:rPr lang="tr-TR" b="1" dirty="0">
                <a:latin typeface="+mn-lt"/>
                <a:cs typeface="Times New Roman" panose="02020603050405020304" pitchFamily="18" charset="0"/>
              </a:rPr>
              <a:t>GELİŞTİRME SÜRECİ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723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15249" y="541402"/>
            <a:ext cx="835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Seferler sayfasında veri tabanı bağlantısı kodları şu şekildedir: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15249" y="1498293"/>
            <a:ext cx="952735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def bagla2():</a:t>
            </a: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global sonuclar2</a:t>
            </a: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global sorgu2</a:t>
            </a: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veritab.cursor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sorgu2 = "SELECT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sefer_no,baslangicsube,bitissube,saat,tarih,plaka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FROM seferler "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mycursor.execute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(sorgu2)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    sonuclar2 =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mycursor.fetchall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   bagla2()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95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51" y="1944782"/>
            <a:ext cx="4279709" cy="4525963"/>
          </a:xfrm>
          <a:prstGeom prst="rect">
            <a:avLst/>
          </a:prstGeom>
        </p:spPr>
      </p:pic>
      <p:sp>
        <p:nvSpPr>
          <p:cNvPr id="6" name="Unvan 3"/>
          <p:cNvSpPr txBox="1">
            <a:spLocks/>
          </p:cNvSpPr>
          <p:nvPr/>
        </p:nvSpPr>
        <p:spPr>
          <a:xfrm>
            <a:off x="0" y="933152"/>
            <a:ext cx="7288344" cy="782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97521" y="2002065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KULLANICI  GİRİŞ EKRANI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160566" y="2868936"/>
            <a:ext cx="5376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Kullanıcı giriş ekranında çalışan personellerin kullanıcı adı ve şifreleriyle sisteme  girişi sağlanır. </a:t>
            </a:r>
            <a:r>
              <a:rPr lang="tr-TR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Örneğin;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Kullanıcı Adı: admin</a:t>
            </a:r>
          </a:p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Şifre:1234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9431" y="809489"/>
            <a:ext cx="10972800" cy="1600200"/>
          </a:xfrm>
        </p:spPr>
        <p:txBody>
          <a:bodyPr/>
          <a:lstStyle/>
          <a:p>
            <a:r>
              <a:rPr lang="tr-TR" b="1" dirty="0">
                <a:latin typeface="Times New Roman" pitchFamily="18" charset="0"/>
                <a:cs typeface="Times New Roman" pitchFamily="18" charset="0"/>
              </a:rPr>
              <a:t>REVİZE EDİLMİŞ UYGULAMA ARAYÜZÜ</a:t>
            </a:r>
            <a:br>
              <a:rPr lang="tr-TR" b="1" dirty="0">
                <a:latin typeface="Times New Roman" pitchFamily="18" charset="0"/>
                <a:cs typeface="Times New Roman" pitchFamily="18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866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509" y="807028"/>
            <a:ext cx="6534821" cy="47085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99971" y="1956807"/>
            <a:ext cx="4394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Personeller anasayfadaki butonlara tıkladığı zaman o sayfalara geçiş sağlanır.</a:t>
            </a:r>
            <a:endParaRPr lang="tr-TR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08250" y="283808"/>
            <a:ext cx="210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ANASAYFA</a:t>
            </a:r>
          </a:p>
        </p:txBody>
      </p:sp>
    </p:spTree>
    <p:extLst>
      <p:ext uri="{BB962C8B-B14F-4D97-AF65-F5344CB8AC3E}">
        <p14:creationId xmlns:p14="http://schemas.microsoft.com/office/powerpoint/2010/main" val="1623824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182" y="950204"/>
            <a:ext cx="6870958" cy="47085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65880" y="239742"/>
            <a:ext cx="394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BİLET SATIŞ SAYFASI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50871" y="1766874"/>
            <a:ext cx="4768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Bilet satış sayfasında personeller gişede bekleyen müşterilerin bilgilerini alarak bilet satışı gerçekleştirir.  </a:t>
            </a:r>
          </a:p>
        </p:txBody>
      </p:sp>
    </p:spTree>
    <p:extLst>
      <p:ext uri="{BB962C8B-B14F-4D97-AF65-F5344CB8AC3E}">
        <p14:creationId xmlns:p14="http://schemas.microsoft.com/office/powerpoint/2010/main" val="474941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659" y="895121"/>
            <a:ext cx="6717766" cy="47085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98930" y="228890"/>
            <a:ext cx="364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SEFERLER SAYFASI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387064" y="1754100"/>
            <a:ext cx="4142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Seferler sayfasında otobüsün nereden nereye, saat kaçta, hangi tarihte gideceğinin bilgisini verir.</a:t>
            </a:r>
          </a:p>
        </p:txBody>
      </p:sp>
    </p:spTree>
    <p:extLst>
      <p:ext uri="{BB962C8B-B14F-4D97-AF65-F5344CB8AC3E}">
        <p14:creationId xmlns:p14="http://schemas.microsoft.com/office/powerpoint/2010/main" val="2308564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764" y="1379863"/>
            <a:ext cx="7099970" cy="452596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21812" y="438210"/>
            <a:ext cx="399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SEFER EKLE SAYFASI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221812" y="1974433"/>
            <a:ext cx="3777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Sefer ekle sayfası bu ekrandaki bilgileri doldurarak yeni sefer açabiliyoruz.</a:t>
            </a:r>
          </a:p>
        </p:txBody>
      </p:sp>
    </p:spTree>
    <p:extLst>
      <p:ext uri="{BB962C8B-B14F-4D97-AF65-F5344CB8AC3E}">
        <p14:creationId xmlns:p14="http://schemas.microsoft.com/office/powerpoint/2010/main" val="20900163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824" y="906138"/>
            <a:ext cx="7686731" cy="47085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88760" y="206856"/>
            <a:ext cx="5052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YOLCU BİLGİLERİ SAYFASI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38617" y="1978736"/>
            <a:ext cx="4054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Bu sayfada bilet alan yolcuların bilgilerinin görüldüğü sayfadır.</a:t>
            </a:r>
          </a:p>
        </p:txBody>
      </p:sp>
    </p:spTree>
    <p:extLst>
      <p:ext uri="{BB962C8B-B14F-4D97-AF65-F5344CB8AC3E}">
        <p14:creationId xmlns:p14="http://schemas.microsoft.com/office/powerpoint/2010/main" val="3195394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613" y="895120"/>
            <a:ext cx="7542476" cy="47085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88760" y="206856"/>
            <a:ext cx="349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BİLET SİL SAYFASI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" y="1615179"/>
            <a:ext cx="4318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Bu sayfada biletini iptal etmek isteyen yolcuların TC kimlik numaraları ile biletlerini iptal edebilirler.</a:t>
            </a:r>
          </a:p>
        </p:txBody>
      </p:sp>
    </p:spTree>
    <p:extLst>
      <p:ext uri="{BB962C8B-B14F-4D97-AF65-F5344CB8AC3E}">
        <p14:creationId xmlns:p14="http://schemas.microsoft.com/office/powerpoint/2010/main" val="2815411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652531" y="2203877"/>
            <a:ext cx="9520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dirty="0">
                <a:latin typeface="Times New Roman" pitchFamily="18" charset="0"/>
                <a:cs typeface="Times New Roman" pitchFamily="18" charset="0"/>
              </a:rPr>
              <a:t>385184 BETÜL TÜRKYILMAZ</a:t>
            </a:r>
            <a:br>
              <a:rPr lang="tr-TR" sz="5400" dirty="0">
                <a:latin typeface="Times New Roman" pitchFamily="18" charset="0"/>
                <a:cs typeface="Times New Roman" pitchFamily="18" charset="0"/>
              </a:rPr>
            </a:br>
            <a:endParaRPr lang="tr-TR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0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698886" y="3435918"/>
            <a:ext cx="10515600" cy="2582498"/>
          </a:xfrm>
        </p:spPr>
        <p:txBody>
          <a:bodyPr>
            <a:normAutofit/>
          </a:bodyPr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6" name="Unvan 3"/>
          <p:cNvSpPr txBox="1">
            <a:spLocks/>
          </p:cNvSpPr>
          <p:nvPr/>
        </p:nvSpPr>
        <p:spPr>
          <a:xfrm>
            <a:off x="544649" y="23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ARAYÜZ TASARIMI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02" y="1602296"/>
            <a:ext cx="4331460" cy="466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Unvan 3"/>
          <p:cNvSpPr txBox="1">
            <a:spLocks/>
          </p:cNvSpPr>
          <p:nvPr/>
        </p:nvSpPr>
        <p:spPr>
          <a:xfrm>
            <a:off x="-101667" y="1104767"/>
            <a:ext cx="7615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1)Kullanıcı Giriş Ekranı Tasarımı</a:t>
            </a:r>
          </a:p>
        </p:txBody>
      </p:sp>
    </p:spTree>
    <p:extLst>
      <p:ext uri="{BB962C8B-B14F-4D97-AF65-F5344CB8AC3E}">
        <p14:creationId xmlns:p14="http://schemas.microsoft.com/office/powerpoint/2010/main" val="29988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3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08" y="457200"/>
            <a:ext cx="5144382" cy="591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Unvan 3"/>
          <p:cNvSpPr txBox="1">
            <a:spLocks/>
          </p:cNvSpPr>
          <p:nvPr/>
        </p:nvSpPr>
        <p:spPr>
          <a:xfrm>
            <a:off x="190273" y="19280"/>
            <a:ext cx="6034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2)Anasayfa Tasarımı</a:t>
            </a:r>
          </a:p>
        </p:txBody>
      </p:sp>
    </p:spTree>
    <p:extLst>
      <p:ext uri="{BB962C8B-B14F-4D97-AF65-F5344CB8AC3E}">
        <p14:creationId xmlns:p14="http://schemas.microsoft.com/office/powerpoint/2010/main" val="20186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942" y="1209262"/>
            <a:ext cx="5133859" cy="489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Unvan 3"/>
          <p:cNvSpPr txBox="1">
            <a:spLocks/>
          </p:cNvSpPr>
          <p:nvPr/>
        </p:nvSpPr>
        <p:spPr>
          <a:xfrm>
            <a:off x="539826" y="145813"/>
            <a:ext cx="67834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3)Bilet Satış Sayfası Tasarımı</a:t>
            </a:r>
          </a:p>
        </p:txBody>
      </p:sp>
    </p:spTree>
    <p:extLst>
      <p:ext uri="{BB962C8B-B14F-4D97-AF65-F5344CB8AC3E}">
        <p14:creationId xmlns:p14="http://schemas.microsoft.com/office/powerpoint/2010/main" val="368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520" y="646878"/>
            <a:ext cx="5695720" cy="605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nvan 3"/>
          <p:cNvSpPr txBox="1">
            <a:spLocks/>
          </p:cNvSpPr>
          <p:nvPr/>
        </p:nvSpPr>
        <p:spPr>
          <a:xfrm>
            <a:off x="132202" y="145812"/>
            <a:ext cx="67834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4)Sefer Sayfası Tasarımı</a:t>
            </a:r>
          </a:p>
        </p:txBody>
      </p:sp>
    </p:spTree>
    <p:extLst>
      <p:ext uri="{BB962C8B-B14F-4D97-AF65-F5344CB8AC3E}">
        <p14:creationId xmlns:p14="http://schemas.microsoft.com/office/powerpoint/2010/main" val="2081741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526</TotalTime>
  <Words>7059</Words>
  <Application>Microsoft Office PowerPoint</Application>
  <PresentationFormat>Geniş ekran</PresentationFormat>
  <Paragraphs>566</Paragraphs>
  <Slides>58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5" baseType="lpstr">
      <vt:lpstr>Arial</vt:lpstr>
      <vt:lpstr>Calibri</vt:lpstr>
      <vt:lpstr>Century Gothic</vt:lpstr>
      <vt:lpstr>Courier New</vt:lpstr>
      <vt:lpstr>Palatino Linotype</vt:lpstr>
      <vt:lpstr>Times New Roman</vt:lpstr>
      <vt:lpstr>Üst Düzey</vt:lpstr>
      <vt:lpstr> OTOBÜS BİLET BİLGİ SİSTEMİ</vt:lpstr>
      <vt:lpstr>Proje Amacı </vt:lpstr>
      <vt:lpstr>Hedef Kitle</vt:lpstr>
      <vt:lpstr>TASARIM SÜRECİ AŞAMALARI </vt:lpstr>
      <vt:lpstr>GELİŞTİRME SÜRECİ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UYGULAMA İLE VERİ TABANI ENTEGRESİ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REVİZE EDİLMİŞ UYGULAMA ARAYÜZÜ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betül türkyılmaz</cp:lastModifiedBy>
  <cp:revision>103</cp:revision>
  <dcterms:created xsi:type="dcterms:W3CDTF">2019-05-30T17:57:08Z</dcterms:created>
  <dcterms:modified xsi:type="dcterms:W3CDTF">2022-07-11T08:36:39Z</dcterms:modified>
</cp:coreProperties>
</file>