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184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599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043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548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105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5692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758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767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162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851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558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126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806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385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52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053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806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cl.us/Geospatial_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ocl.us/Geospatial_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06E7-6E15-4A50-A807-C7ABE2EF1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W</a:t>
            </a:r>
            <a:r>
              <a:rPr lang="en-DE" dirty="0"/>
              <a:t>h</a:t>
            </a:r>
            <a:r>
              <a:rPr lang="tr-TR" dirty="0"/>
              <a:t>e</a:t>
            </a:r>
            <a:r>
              <a:rPr lang="en-DE" dirty="0"/>
              <a:t>r</a:t>
            </a:r>
            <a:r>
              <a:rPr lang="tr-TR" dirty="0"/>
              <a:t>e</a:t>
            </a:r>
            <a:r>
              <a:rPr lang="en-DE" dirty="0"/>
              <a:t> </a:t>
            </a:r>
            <a:r>
              <a:rPr lang="tr-TR" dirty="0"/>
              <a:t>t</a:t>
            </a:r>
            <a:r>
              <a:rPr lang="en-DE" dirty="0"/>
              <a:t>o </a:t>
            </a:r>
            <a:r>
              <a:rPr lang="tr-TR" dirty="0"/>
              <a:t>o</a:t>
            </a:r>
            <a:r>
              <a:rPr lang="en-DE" dirty="0"/>
              <a:t>p</a:t>
            </a:r>
            <a:r>
              <a:rPr lang="tr-TR" dirty="0"/>
              <a:t>e</a:t>
            </a:r>
            <a:r>
              <a:rPr lang="en-DE" dirty="0"/>
              <a:t>n </a:t>
            </a:r>
            <a:r>
              <a:rPr lang="tr-TR" dirty="0"/>
              <a:t>a</a:t>
            </a:r>
            <a:r>
              <a:rPr lang="en-DE" dirty="0"/>
              <a:t> </a:t>
            </a:r>
            <a:r>
              <a:rPr lang="tr-TR" dirty="0"/>
              <a:t>s</a:t>
            </a:r>
            <a:r>
              <a:rPr lang="en-DE" dirty="0"/>
              <a:t>t</a:t>
            </a:r>
            <a:r>
              <a:rPr lang="tr-TR" dirty="0"/>
              <a:t>e</a:t>
            </a:r>
            <a:r>
              <a:rPr lang="en-DE" dirty="0"/>
              <a:t>a</a:t>
            </a:r>
            <a:r>
              <a:rPr lang="tr-TR" dirty="0"/>
              <a:t>k</a:t>
            </a:r>
            <a:r>
              <a:rPr lang="en-DE" dirty="0"/>
              <a:t>h</a:t>
            </a:r>
            <a:r>
              <a:rPr lang="tr-TR" dirty="0"/>
              <a:t>o</a:t>
            </a:r>
            <a:r>
              <a:rPr lang="en-DE" dirty="0"/>
              <a:t>u</a:t>
            </a:r>
            <a:r>
              <a:rPr lang="tr-TR" dirty="0"/>
              <a:t>s</a:t>
            </a:r>
            <a:r>
              <a:rPr lang="en-DE" dirty="0"/>
              <a:t>e </a:t>
            </a:r>
            <a:r>
              <a:rPr lang="tr-TR" dirty="0"/>
              <a:t>i</a:t>
            </a:r>
            <a:r>
              <a:rPr lang="en-DE" dirty="0"/>
              <a:t>n </a:t>
            </a:r>
            <a:r>
              <a:rPr lang="tr-TR" dirty="0"/>
              <a:t>N</a:t>
            </a:r>
            <a:r>
              <a:rPr lang="en-DE" dirty="0"/>
              <a:t>e</a:t>
            </a:r>
            <a:r>
              <a:rPr lang="tr-TR" dirty="0"/>
              <a:t>w</a:t>
            </a:r>
            <a:r>
              <a:rPr lang="en-DE" dirty="0"/>
              <a:t> </a:t>
            </a:r>
            <a:r>
              <a:rPr lang="tr-TR" dirty="0"/>
              <a:t>Yor</a:t>
            </a:r>
            <a:r>
              <a:rPr lang="en-DE" dirty="0"/>
              <a:t>k?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00BE1-ABF4-4C7C-848E-6CD7F97BA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997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5C3-6581-4C72-802F-439B723E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</a:t>
            </a:r>
            <a:r>
              <a:rPr lang="tr-TR" dirty="0"/>
              <a:t>t</a:t>
            </a:r>
            <a:r>
              <a:rPr lang="en-DE" dirty="0"/>
              <a:t>r</a:t>
            </a:r>
            <a:r>
              <a:rPr lang="tr-TR" dirty="0"/>
              <a:t>o</a:t>
            </a:r>
            <a:r>
              <a:rPr lang="en-DE" dirty="0"/>
              <a:t>d</a:t>
            </a:r>
            <a:r>
              <a:rPr lang="tr-TR" dirty="0"/>
              <a:t>u</a:t>
            </a:r>
            <a:r>
              <a:rPr lang="en-DE" dirty="0"/>
              <a:t>c</a:t>
            </a:r>
            <a:r>
              <a:rPr lang="tr-TR" dirty="0"/>
              <a:t>t</a:t>
            </a:r>
            <a:r>
              <a:rPr lang="en-DE" dirty="0" err="1"/>
              <a:t>i</a:t>
            </a:r>
            <a:r>
              <a:rPr lang="tr-TR" dirty="0"/>
              <a:t>o</a:t>
            </a:r>
            <a:r>
              <a:rPr lang="en-DE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DE49-96B0-4279-BACE-2649A0A1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</a:t>
            </a:r>
            <a:r>
              <a:rPr lang="tr-TR" dirty="0"/>
              <a:t>m</a:t>
            </a:r>
            <a:r>
              <a:rPr lang="en-DE" dirty="0"/>
              <a:t>a</a:t>
            </a:r>
            <a:r>
              <a:rPr lang="tr-TR" dirty="0"/>
              <a:t>g</a:t>
            </a:r>
            <a:r>
              <a:rPr lang="en-DE" dirty="0" err="1"/>
              <a:t>i</a:t>
            </a:r>
            <a:r>
              <a:rPr lang="tr-TR" dirty="0"/>
              <a:t>n</a:t>
            </a:r>
            <a:r>
              <a:rPr lang="en-DE" dirty="0"/>
              <a:t>e </a:t>
            </a:r>
            <a:r>
              <a:rPr lang="tr-TR" dirty="0"/>
              <a:t>t</a:t>
            </a:r>
            <a:r>
              <a:rPr lang="en-DE" dirty="0"/>
              <a:t>h</a:t>
            </a:r>
            <a:r>
              <a:rPr lang="tr-TR" dirty="0"/>
              <a:t>a</a:t>
            </a:r>
            <a:r>
              <a:rPr lang="en-DE" dirty="0"/>
              <a:t>t </a:t>
            </a:r>
            <a:r>
              <a:rPr lang="tr-TR" dirty="0"/>
              <a:t>y</a:t>
            </a:r>
            <a:r>
              <a:rPr lang="en-DE" dirty="0"/>
              <a:t>o</a:t>
            </a:r>
            <a:r>
              <a:rPr lang="tr-TR" dirty="0"/>
              <a:t>u</a:t>
            </a:r>
            <a:r>
              <a:rPr lang="en-DE" dirty="0"/>
              <a:t> </a:t>
            </a:r>
            <a:r>
              <a:rPr lang="en-GB" dirty="0"/>
              <a:t>own of a steak house chain in US</a:t>
            </a:r>
            <a:r>
              <a:rPr lang="en-DE" dirty="0"/>
              <a:t> </a:t>
            </a:r>
            <a:r>
              <a:rPr lang="tr-TR" dirty="0"/>
              <a:t>a</a:t>
            </a:r>
            <a:r>
              <a:rPr lang="en-DE" dirty="0"/>
              <a:t>n</a:t>
            </a:r>
            <a:r>
              <a:rPr lang="tr-TR" dirty="0"/>
              <a:t>d</a:t>
            </a:r>
            <a:r>
              <a:rPr lang="en-GB" dirty="0"/>
              <a:t> want to open another restaurant in Toronto, nevertheless </a:t>
            </a:r>
            <a:r>
              <a:rPr lang="en-DE" dirty="0"/>
              <a:t>you </a:t>
            </a:r>
            <a:r>
              <a:rPr lang="en-GB" dirty="0"/>
              <a:t>ha</a:t>
            </a:r>
            <a:r>
              <a:rPr lang="en-DE" dirty="0"/>
              <a:t>v</a:t>
            </a:r>
            <a:r>
              <a:rPr lang="tr-TR" dirty="0"/>
              <a:t>e</a:t>
            </a:r>
            <a:r>
              <a:rPr lang="en-GB" dirty="0"/>
              <a:t> no idea about which </a:t>
            </a:r>
            <a:r>
              <a:rPr lang="en-GB" dirty="0" err="1"/>
              <a:t>neighborhood</a:t>
            </a:r>
            <a:r>
              <a:rPr lang="en-GB" dirty="0"/>
              <a:t> would be the best choice to open a new steak house. </a:t>
            </a:r>
            <a:r>
              <a:rPr lang="en-DE" dirty="0"/>
              <a:t>Y</a:t>
            </a:r>
            <a:r>
              <a:rPr lang="tr-TR" dirty="0"/>
              <a:t>o</a:t>
            </a:r>
            <a:r>
              <a:rPr lang="en-DE" dirty="0"/>
              <a:t>u </a:t>
            </a:r>
            <a:r>
              <a:rPr lang="tr-TR" dirty="0"/>
              <a:t>w</a:t>
            </a:r>
            <a:r>
              <a:rPr lang="en-DE" dirty="0"/>
              <a:t>o</a:t>
            </a:r>
            <a:r>
              <a:rPr lang="tr-TR" dirty="0"/>
              <a:t>u</a:t>
            </a:r>
            <a:r>
              <a:rPr lang="en-DE" dirty="0"/>
              <a:t>l</a:t>
            </a:r>
            <a:r>
              <a:rPr lang="tr-TR" dirty="0"/>
              <a:t>d</a:t>
            </a:r>
            <a:r>
              <a:rPr lang="en-DE" dirty="0"/>
              <a:t> </a:t>
            </a:r>
            <a:r>
              <a:rPr lang="tr-TR" dirty="0"/>
              <a:t>t</a:t>
            </a:r>
            <a:r>
              <a:rPr lang="en-DE" dirty="0"/>
              <a:t>h</a:t>
            </a:r>
            <a:r>
              <a:rPr lang="tr-TR" dirty="0"/>
              <a:t>i</a:t>
            </a:r>
            <a:r>
              <a:rPr lang="en-DE" dirty="0"/>
              <a:t>n</a:t>
            </a:r>
            <a:r>
              <a:rPr lang="tr-TR" dirty="0"/>
              <a:t>k</a:t>
            </a:r>
            <a:r>
              <a:rPr lang="en-DE" dirty="0"/>
              <a:t> </a:t>
            </a:r>
            <a:r>
              <a:rPr lang="en-GB" dirty="0"/>
              <a:t>that</a:t>
            </a:r>
            <a:r>
              <a:rPr lang="en-DE" dirty="0"/>
              <a:t> </a:t>
            </a:r>
            <a:r>
              <a:rPr lang="tr-TR" dirty="0"/>
              <a:t>y</a:t>
            </a:r>
            <a:r>
              <a:rPr lang="en-DE" dirty="0"/>
              <a:t>o</a:t>
            </a:r>
            <a:r>
              <a:rPr lang="tr-TR" dirty="0"/>
              <a:t>u</a:t>
            </a:r>
            <a:r>
              <a:rPr lang="en-DE" dirty="0"/>
              <a:t>r</a:t>
            </a:r>
            <a:r>
              <a:rPr lang="en-GB" dirty="0"/>
              <a:t> restaurant would be visited more often if</a:t>
            </a:r>
            <a:r>
              <a:rPr lang="en-DE" dirty="0"/>
              <a:t> y</a:t>
            </a:r>
            <a:r>
              <a:rPr lang="tr-TR" dirty="0"/>
              <a:t>o</a:t>
            </a:r>
            <a:r>
              <a:rPr lang="en-DE" dirty="0"/>
              <a:t>u</a:t>
            </a:r>
            <a:r>
              <a:rPr lang="en-GB" dirty="0"/>
              <a:t> open it in a </a:t>
            </a:r>
            <a:r>
              <a:rPr lang="en-GB" dirty="0" err="1"/>
              <a:t>neighborhood</a:t>
            </a:r>
            <a:r>
              <a:rPr lang="en-GB" dirty="0"/>
              <a:t> where there is not many steak house restaurants, compared to other </a:t>
            </a:r>
            <a:r>
              <a:rPr lang="en-GB" dirty="0" err="1"/>
              <a:t>neighborhoods</a:t>
            </a:r>
            <a:r>
              <a:rPr lang="en-GB" dirty="0"/>
              <a:t> where there are already many steak house options for people to visit. </a:t>
            </a:r>
            <a:endParaRPr lang="en-DE" dirty="0"/>
          </a:p>
          <a:p>
            <a:r>
              <a:rPr lang="en-DE" dirty="0"/>
              <a:t>Here I will try to prov</a:t>
            </a:r>
            <a:r>
              <a:rPr lang="tr-TR" dirty="0"/>
              <a:t>i</a:t>
            </a:r>
            <a:r>
              <a:rPr lang="en-DE" dirty="0"/>
              <a:t>d</a:t>
            </a:r>
            <a:r>
              <a:rPr lang="tr-TR" dirty="0"/>
              <a:t>e</a:t>
            </a:r>
            <a:r>
              <a:rPr lang="en-DE" dirty="0"/>
              <a:t> </a:t>
            </a:r>
            <a:r>
              <a:rPr lang="tr-TR" dirty="0"/>
              <a:t>y</a:t>
            </a:r>
            <a:r>
              <a:rPr lang="en-DE" dirty="0"/>
              <a:t>o</a:t>
            </a:r>
            <a:r>
              <a:rPr lang="tr-TR" dirty="0"/>
              <a:t>u</a:t>
            </a:r>
            <a:r>
              <a:rPr lang="en-DE" dirty="0"/>
              <a:t> </a:t>
            </a:r>
            <a:r>
              <a:rPr lang="tr-TR" dirty="0"/>
              <a:t>w</a:t>
            </a:r>
            <a:r>
              <a:rPr lang="en-DE" dirty="0" err="1"/>
              <a:t>i</a:t>
            </a:r>
            <a:r>
              <a:rPr lang="tr-TR" dirty="0"/>
              <a:t>t</a:t>
            </a:r>
            <a:r>
              <a:rPr lang="en-DE" dirty="0"/>
              <a:t>h </a:t>
            </a:r>
            <a:r>
              <a:rPr lang="tr-TR" dirty="0"/>
              <a:t>t</a:t>
            </a:r>
            <a:r>
              <a:rPr lang="en-DE" dirty="0"/>
              <a:t>h</a:t>
            </a:r>
            <a:r>
              <a:rPr lang="tr-TR" dirty="0"/>
              <a:t>e</a:t>
            </a:r>
            <a:r>
              <a:rPr lang="en-DE" dirty="0"/>
              <a:t> </a:t>
            </a:r>
            <a:r>
              <a:rPr lang="tr-TR" dirty="0"/>
              <a:t>i</a:t>
            </a:r>
            <a:r>
              <a:rPr lang="en-DE" dirty="0"/>
              <a:t>n</a:t>
            </a:r>
            <a:r>
              <a:rPr lang="tr-TR" dirty="0"/>
              <a:t>f</a:t>
            </a:r>
            <a:r>
              <a:rPr lang="en-DE" dirty="0"/>
              <a:t>o</a:t>
            </a:r>
            <a:r>
              <a:rPr lang="tr-TR" dirty="0"/>
              <a:t>r</a:t>
            </a:r>
            <a:r>
              <a:rPr lang="en-DE" dirty="0"/>
              <a:t>m</a:t>
            </a:r>
            <a:r>
              <a:rPr lang="tr-TR" dirty="0"/>
              <a:t>a</a:t>
            </a:r>
            <a:r>
              <a:rPr lang="en-DE" dirty="0"/>
              <a:t>t</a:t>
            </a:r>
            <a:r>
              <a:rPr lang="tr-TR" dirty="0"/>
              <a:t>i</a:t>
            </a:r>
            <a:r>
              <a:rPr lang="en-DE" dirty="0"/>
              <a:t>o</a:t>
            </a:r>
            <a:r>
              <a:rPr lang="tr-TR" dirty="0"/>
              <a:t>n</a:t>
            </a:r>
            <a:r>
              <a:rPr lang="en-DE" dirty="0"/>
              <a:t> </a:t>
            </a:r>
            <a:r>
              <a:rPr lang="tr-TR" dirty="0"/>
              <a:t>r</a:t>
            </a:r>
            <a:r>
              <a:rPr lang="en-DE" dirty="0"/>
              <a:t>e</a:t>
            </a:r>
            <a:r>
              <a:rPr lang="tr-TR" dirty="0"/>
              <a:t>g</a:t>
            </a:r>
            <a:r>
              <a:rPr lang="en-DE" dirty="0"/>
              <a:t>a</a:t>
            </a:r>
            <a:r>
              <a:rPr lang="tr-TR" dirty="0"/>
              <a:t>r</a:t>
            </a:r>
            <a:r>
              <a:rPr lang="en-DE" dirty="0"/>
              <a:t>d</a:t>
            </a:r>
            <a:r>
              <a:rPr lang="tr-TR" dirty="0"/>
              <a:t>i</a:t>
            </a:r>
            <a:r>
              <a:rPr lang="en-DE" dirty="0"/>
              <a:t>n</a:t>
            </a:r>
            <a:r>
              <a:rPr lang="tr-TR" dirty="0"/>
              <a:t>g</a:t>
            </a:r>
            <a:r>
              <a:rPr lang="en-DE" dirty="0"/>
              <a:t> </a:t>
            </a:r>
            <a:r>
              <a:rPr lang="tr-TR" dirty="0"/>
              <a:t>t</a:t>
            </a:r>
            <a:r>
              <a:rPr lang="en-DE" dirty="0"/>
              <a:t>h</a:t>
            </a:r>
            <a:r>
              <a:rPr lang="en-GB" dirty="0"/>
              <a:t>e frequency of steak house restaurants in different </a:t>
            </a:r>
            <a:r>
              <a:rPr lang="en-GB" dirty="0" err="1"/>
              <a:t>neighborhoods</a:t>
            </a:r>
            <a:r>
              <a:rPr lang="en-GB" dirty="0"/>
              <a:t> in </a:t>
            </a:r>
            <a:r>
              <a:rPr lang="en-DE" dirty="0"/>
              <a:t>T</a:t>
            </a:r>
            <a:r>
              <a:rPr lang="tr-TR" dirty="0"/>
              <a:t>o</a:t>
            </a:r>
            <a:r>
              <a:rPr lang="en-DE" dirty="0"/>
              <a:t>r</a:t>
            </a:r>
            <a:r>
              <a:rPr lang="tr-TR" dirty="0"/>
              <a:t>o</a:t>
            </a:r>
            <a:r>
              <a:rPr lang="en-DE" dirty="0"/>
              <a:t>n</a:t>
            </a:r>
            <a:r>
              <a:rPr lang="tr-TR" dirty="0"/>
              <a:t>t</a:t>
            </a:r>
            <a:r>
              <a:rPr lang="en-DE" dirty="0"/>
              <a:t>o </a:t>
            </a:r>
            <a:r>
              <a:rPr lang="tr-TR" dirty="0"/>
              <a:t>s</a:t>
            </a:r>
            <a:r>
              <a:rPr lang="en-DE" dirty="0"/>
              <a:t>o</a:t>
            </a:r>
            <a:r>
              <a:rPr lang="en-GB" dirty="0"/>
              <a:t> that </a:t>
            </a:r>
            <a:r>
              <a:rPr lang="en-DE" dirty="0"/>
              <a:t>you</a:t>
            </a:r>
            <a:r>
              <a:rPr lang="en-GB" dirty="0"/>
              <a:t> can choose the one with a low number of steak house restaurants to open </a:t>
            </a:r>
            <a:r>
              <a:rPr lang="en-DE" dirty="0"/>
              <a:t>you</a:t>
            </a:r>
            <a:r>
              <a:rPr lang="en-GB" dirty="0"/>
              <a:t> new venue</a:t>
            </a:r>
            <a:r>
              <a:rPr lang="en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389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18B6-85C0-407D-80DA-BD100F5E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</a:t>
            </a:r>
            <a:r>
              <a:rPr lang="en-DE" dirty="0"/>
              <a:t>a</a:t>
            </a:r>
            <a:r>
              <a:rPr lang="tr-TR" dirty="0"/>
              <a:t>t</a:t>
            </a:r>
            <a:r>
              <a:rPr lang="en-DE" dirty="0"/>
              <a:t>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8EBE-5EDE-4CC0-9A94-539679C8D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solve the problem, </a:t>
            </a:r>
            <a:endParaRPr lang="en-DE" dirty="0"/>
          </a:p>
          <a:p>
            <a:r>
              <a:rPr lang="en-DE" dirty="0"/>
              <a:t>T</a:t>
            </a:r>
            <a:r>
              <a:rPr lang="en-GB" dirty="0"/>
              <a:t>he list of </a:t>
            </a:r>
            <a:r>
              <a:rPr lang="en-GB" dirty="0" err="1"/>
              <a:t>neighborhoods</a:t>
            </a:r>
            <a:r>
              <a:rPr lang="en-GB" dirty="0"/>
              <a:t> in Toronto</a:t>
            </a:r>
            <a:r>
              <a:rPr lang="en-DE" dirty="0"/>
              <a:t> </a:t>
            </a:r>
            <a:r>
              <a:rPr lang="tr-TR" dirty="0"/>
              <a:t>w</a:t>
            </a:r>
            <a:r>
              <a:rPr lang="en-DE" dirty="0"/>
              <a:t>r</a:t>
            </a:r>
            <a:r>
              <a:rPr lang="tr-TR" dirty="0"/>
              <a:t>e</a:t>
            </a:r>
            <a:r>
              <a:rPr lang="en-GB" dirty="0"/>
              <a:t> </a:t>
            </a:r>
            <a:r>
              <a:rPr lang="en-DE" dirty="0" err="1"/>
              <a:t>ob</a:t>
            </a:r>
            <a:r>
              <a:rPr lang="tr-TR" dirty="0"/>
              <a:t>t</a:t>
            </a:r>
            <a:r>
              <a:rPr lang="en-DE" dirty="0"/>
              <a:t>a</a:t>
            </a:r>
            <a:r>
              <a:rPr lang="tr-TR" dirty="0"/>
              <a:t>i</a:t>
            </a:r>
            <a:r>
              <a:rPr lang="en-DE" dirty="0"/>
              <a:t>n</a:t>
            </a:r>
            <a:r>
              <a:rPr lang="tr-TR" dirty="0"/>
              <a:t>e</a:t>
            </a:r>
            <a:r>
              <a:rPr lang="en-DE" dirty="0"/>
              <a:t>d</a:t>
            </a:r>
            <a:r>
              <a:rPr lang="en-GB" dirty="0"/>
              <a:t> from a Wikipedia page</a:t>
            </a:r>
            <a:r>
              <a:rPr lang="en-DE" dirty="0"/>
              <a:t> and</a:t>
            </a:r>
            <a:r>
              <a:rPr lang="en-GB" dirty="0"/>
              <a:t> </a:t>
            </a:r>
            <a:r>
              <a:rPr lang="en-GB" dirty="0" err="1"/>
              <a:t>BeatifulSoup</a:t>
            </a:r>
            <a:r>
              <a:rPr lang="en-GB" dirty="0"/>
              <a:t> package from bs4 </a:t>
            </a:r>
            <a:r>
              <a:rPr lang="en-DE" dirty="0"/>
              <a:t>w</a:t>
            </a:r>
            <a:r>
              <a:rPr lang="tr-TR" dirty="0"/>
              <a:t>a</a:t>
            </a:r>
            <a:r>
              <a:rPr lang="en-DE" dirty="0"/>
              <a:t>s </a:t>
            </a:r>
            <a:r>
              <a:rPr lang="tr-TR" dirty="0"/>
              <a:t>u</a:t>
            </a:r>
            <a:r>
              <a:rPr lang="en-DE" dirty="0"/>
              <a:t>s</a:t>
            </a:r>
            <a:r>
              <a:rPr lang="tr-TR" dirty="0"/>
              <a:t>e</a:t>
            </a:r>
            <a:r>
              <a:rPr lang="en-DE" dirty="0"/>
              <a:t>d </a:t>
            </a:r>
            <a:r>
              <a:rPr lang="en-GB" dirty="0"/>
              <a:t>to load and restructure the </a:t>
            </a:r>
            <a:r>
              <a:rPr lang="en-GB" dirty="0" err="1"/>
              <a:t>neighborhood</a:t>
            </a:r>
            <a:r>
              <a:rPr lang="en-GB" dirty="0"/>
              <a:t> data so that I can create a </a:t>
            </a:r>
            <a:r>
              <a:rPr lang="en-GB" dirty="0" err="1"/>
              <a:t>dataframe</a:t>
            </a:r>
            <a:r>
              <a:rPr lang="en-GB" dirty="0"/>
              <a:t> for these data. </a:t>
            </a:r>
            <a:endParaRPr lang="en-DE" dirty="0"/>
          </a:p>
          <a:p>
            <a:r>
              <a:rPr lang="en-GB" dirty="0"/>
              <a:t>Later on</a:t>
            </a:r>
            <a:r>
              <a:rPr lang="en-DE" dirty="0"/>
              <a:t>, </a:t>
            </a:r>
            <a:r>
              <a:rPr lang="tr-TR" dirty="0"/>
              <a:t>t</a:t>
            </a:r>
            <a:r>
              <a:rPr lang="en-DE" dirty="0"/>
              <a:t>h</a:t>
            </a:r>
            <a:r>
              <a:rPr lang="tr-TR" dirty="0"/>
              <a:t>e</a:t>
            </a:r>
            <a:r>
              <a:rPr lang="en-DE" dirty="0"/>
              <a:t> </a:t>
            </a:r>
            <a:r>
              <a:rPr lang="en-GB" dirty="0"/>
              <a:t>coordinate information for every </a:t>
            </a:r>
            <a:r>
              <a:rPr lang="en-GB" dirty="0" err="1"/>
              <a:t>neighborhood</a:t>
            </a:r>
            <a:r>
              <a:rPr lang="en-GB" dirty="0"/>
              <a:t> </a:t>
            </a:r>
            <a:r>
              <a:rPr lang="en-DE" dirty="0"/>
              <a:t>w</a:t>
            </a:r>
            <a:r>
              <a:rPr lang="tr-TR" dirty="0"/>
              <a:t>a</a:t>
            </a:r>
            <a:r>
              <a:rPr lang="en-DE" dirty="0"/>
              <a:t>s </a:t>
            </a:r>
            <a:r>
              <a:rPr lang="tr-TR" dirty="0"/>
              <a:t>o</a:t>
            </a:r>
            <a:r>
              <a:rPr lang="en-DE" dirty="0"/>
              <a:t>b</a:t>
            </a:r>
            <a:r>
              <a:rPr lang="tr-TR" dirty="0"/>
              <a:t>t</a:t>
            </a:r>
            <a:r>
              <a:rPr lang="en-DE" dirty="0"/>
              <a:t>a</a:t>
            </a:r>
            <a:r>
              <a:rPr lang="tr-TR" dirty="0"/>
              <a:t>i</a:t>
            </a:r>
            <a:r>
              <a:rPr lang="en-DE" dirty="0"/>
              <a:t>n</a:t>
            </a:r>
            <a:r>
              <a:rPr lang="tr-TR" dirty="0"/>
              <a:t>e</a:t>
            </a:r>
            <a:r>
              <a:rPr lang="en-DE" dirty="0"/>
              <a:t>d </a:t>
            </a:r>
            <a:r>
              <a:rPr lang="en-GB" dirty="0"/>
              <a:t>from the website: </a:t>
            </a:r>
            <a:r>
              <a:rPr lang="en-GB" u="sng" dirty="0">
                <a:hlinkClick r:id="rId2"/>
              </a:rPr>
              <a:t>http://cocl.us/Geospatial_data</a:t>
            </a:r>
            <a:r>
              <a:rPr lang="en-GB" dirty="0"/>
              <a:t> and add</a:t>
            </a:r>
            <a:r>
              <a:rPr lang="en-DE" dirty="0"/>
              <a:t>e</a:t>
            </a:r>
            <a:r>
              <a:rPr lang="tr-TR" dirty="0"/>
              <a:t>d</a:t>
            </a:r>
            <a:r>
              <a:rPr lang="en-GB" dirty="0"/>
              <a:t> to the </a:t>
            </a:r>
            <a:r>
              <a:rPr lang="en-GB" dirty="0" err="1"/>
              <a:t>dataframe</a:t>
            </a:r>
            <a:r>
              <a:rPr lang="en-GB" dirty="0"/>
              <a:t>. Using the obtained coordinate information, data regarding the venues in each </a:t>
            </a:r>
            <a:r>
              <a:rPr lang="en-GB" dirty="0" err="1"/>
              <a:t>neighborhood</a:t>
            </a:r>
            <a:r>
              <a:rPr lang="en-GB" dirty="0"/>
              <a:t> </a:t>
            </a:r>
            <a:r>
              <a:rPr lang="en-DE" dirty="0"/>
              <a:t>were</a:t>
            </a:r>
            <a:r>
              <a:rPr lang="en-GB" dirty="0"/>
              <a:t> extracted from Foursquare. </a:t>
            </a:r>
            <a:endParaRPr lang="en-DE" dirty="0"/>
          </a:p>
          <a:p>
            <a:r>
              <a:rPr lang="en-GB" dirty="0"/>
              <a:t>Number of Steakhouse restaurants </a:t>
            </a:r>
            <a:r>
              <a:rPr lang="en-DE" dirty="0"/>
              <a:t>was</a:t>
            </a:r>
            <a:r>
              <a:rPr lang="en-GB" dirty="0"/>
              <a:t> calculated for each </a:t>
            </a:r>
            <a:r>
              <a:rPr lang="en-GB" dirty="0" err="1"/>
              <a:t>neighborhood</a:t>
            </a:r>
            <a:r>
              <a:rPr lang="en-GB" dirty="0"/>
              <a:t> so that we have a list showing existing Steakhouse places in each </a:t>
            </a:r>
            <a:r>
              <a:rPr lang="en-GB" dirty="0" err="1"/>
              <a:t>neighborhood</a:t>
            </a:r>
            <a:r>
              <a:rPr lang="en-GB" dirty="0"/>
              <a:t> in a descending order.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8448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5C43-16DC-4550-964C-FA777BD5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</a:t>
            </a:r>
            <a:r>
              <a:rPr lang="en-DE" dirty="0"/>
              <a:t>e</a:t>
            </a:r>
            <a:r>
              <a:rPr lang="tr-TR" dirty="0"/>
              <a:t>t</a:t>
            </a:r>
            <a:r>
              <a:rPr lang="en-DE" dirty="0"/>
              <a:t>h</a:t>
            </a:r>
            <a:r>
              <a:rPr lang="tr-TR" dirty="0"/>
              <a:t>o</a:t>
            </a:r>
            <a:r>
              <a:rPr lang="en-DE" dirty="0"/>
              <a:t>d</a:t>
            </a:r>
            <a:r>
              <a:rPr lang="tr-TR" dirty="0"/>
              <a:t>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5C47-7BB6-4BF1-A285-0BE4D84D7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076266" cy="4720562"/>
          </a:xfrm>
        </p:spPr>
        <p:txBody>
          <a:bodyPr/>
          <a:lstStyle/>
          <a:p>
            <a:r>
              <a:rPr lang="tr-TR" dirty="0"/>
              <a:t>B</a:t>
            </a:r>
            <a:r>
              <a:rPr lang="en-DE" dirty="0"/>
              <a:t>o</a:t>
            </a:r>
            <a:r>
              <a:rPr lang="tr-TR" dirty="0"/>
              <a:t>r</a:t>
            </a:r>
            <a:r>
              <a:rPr lang="en-DE" dirty="0"/>
              <a:t>o</a:t>
            </a:r>
            <a:r>
              <a:rPr lang="tr-TR" dirty="0"/>
              <a:t>u</a:t>
            </a:r>
            <a:r>
              <a:rPr lang="en-DE" dirty="0"/>
              <a:t>g</a:t>
            </a:r>
            <a:r>
              <a:rPr lang="tr-TR" dirty="0"/>
              <a:t>h</a:t>
            </a:r>
            <a:r>
              <a:rPr lang="en-DE" dirty="0"/>
              <a:t> </a:t>
            </a:r>
            <a:r>
              <a:rPr lang="tr-TR" dirty="0"/>
              <a:t>a</a:t>
            </a:r>
            <a:r>
              <a:rPr lang="en-DE" dirty="0"/>
              <a:t>n</a:t>
            </a:r>
            <a:r>
              <a:rPr lang="tr-TR" dirty="0"/>
              <a:t>d</a:t>
            </a:r>
            <a:r>
              <a:rPr lang="en-DE" dirty="0"/>
              <a:t> </a:t>
            </a:r>
            <a:r>
              <a:rPr lang="tr-TR" dirty="0"/>
              <a:t>n</a:t>
            </a:r>
            <a:r>
              <a:rPr lang="en-DE" dirty="0" err="1"/>
              <a:t>eighborhood</a:t>
            </a:r>
            <a:r>
              <a:rPr lang="en-DE" dirty="0"/>
              <a:t> information </a:t>
            </a:r>
            <a:r>
              <a:rPr lang="en-DE" dirty="0" err="1"/>
              <a:t>wasobtained</a:t>
            </a:r>
            <a:r>
              <a:rPr lang="en-DE" dirty="0"/>
              <a:t> from </a:t>
            </a:r>
            <a:r>
              <a:rPr lang="en-DE" dirty="0" err="1"/>
              <a:t>wikipedia</a:t>
            </a:r>
            <a:r>
              <a:rPr lang="en-DE" dirty="0"/>
              <a:t> and </a:t>
            </a:r>
            <a:r>
              <a:rPr lang="en-DE" dirty="0" err="1"/>
              <a:t>restruc</a:t>
            </a:r>
            <a:r>
              <a:rPr lang="tr-TR" dirty="0"/>
              <a:t>t</a:t>
            </a:r>
            <a:r>
              <a:rPr lang="en-DE" dirty="0"/>
              <a:t>u</a:t>
            </a:r>
            <a:r>
              <a:rPr lang="tr-TR" dirty="0"/>
              <a:t>r</a:t>
            </a:r>
            <a:r>
              <a:rPr lang="en-DE" dirty="0"/>
              <a:t>e</a:t>
            </a:r>
            <a:r>
              <a:rPr lang="tr-TR" dirty="0"/>
              <a:t>d</a:t>
            </a:r>
            <a:r>
              <a:rPr lang="en-DE" dirty="0"/>
              <a:t> </a:t>
            </a:r>
            <a:r>
              <a:rPr lang="tr-TR" dirty="0"/>
              <a:t>i</a:t>
            </a:r>
            <a:r>
              <a:rPr lang="en-DE" dirty="0"/>
              <a:t>n </a:t>
            </a:r>
            <a:r>
              <a:rPr lang="tr-TR" dirty="0"/>
              <a:t>d</a:t>
            </a:r>
            <a:r>
              <a:rPr lang="en-DE" dirty="0"/>
              <a:t>a</a:t>
            </a:r>
            <a:r>
              <a:rPr lang="tr-TR" dirty="0"/>
              <a:t>t</a:t>
            </a:r>
            <a:r>
              <a:rPr lang="en-DE" dirty="0"/>
              <a:t>a</a:t>
            </a:r>
            <a:r>
              <a:rPr lang="tr-TR" dirty="0"/>
              <a:t>f</a:t>
            </a:r>
            <a:r>
              <a:rPr lang="en-DE" dirty="0"/>
              <a:t>r</a:t>
            </a:r>
            <a:r>
              <a:rPr lang="tr-TR" dirty="0"/>
              <a:t>a</a:t>
            </a:r>
            <a:r>
              <a:rPr lang="en-DE" dirty="0"/>
              <a:t>m</a:t>
            </a:r>
            <a:r>
              <a:rPr lang="tr-TR" dirty="0"/>
              <a:t>e</a:t>
            </a:r>
            <a:r>
              <a:rPr lang="en-DE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41FC0-2FFD-4FB7-9692-D7E83B391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4" t="35334" r="45833" b="13529"/>
          <a:stretch/>
        </p:blipFill>
        <p:spPr>
          <a:xfrm>
            <a:off x="1097280" y="2329800"/>
            <a:ext cx="6096000" cy="415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3B82-E7B1-4C9A-8C8A-AEC74979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</a:t>
            </a:r>
            <a:r>
              <a:rPr lang="en-DE" dirty="0"/>
              <a:t>e</a:t>
            </a:r>
            <a:r>
              <a:rPr lang="tr-TR" dirty="0"/>
              <a:t>t</a:t>
            </a:r>
            <a:r>
              <a:rPr lang="en-DE" dirty="0"/>
              <a:t>h</a:t>
            </a:r>
            <a:r>
              <a:rPr lang="tr-TR" dirty="0"/>
              <a:t>o</a:t>
            </a:r>
            <a:r>
              <a:rPr lang="en-DE" dirty="0"/>
              <a:t>d</a:t>
            </a:r>
            <a:r>
              <a:rPr lang="tr-TR" dirty="0"/>
              <a:t>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23B39-76F6-4241-B3EA-568808863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4161"/>
            <a:ext cx="8596668" cy="4507202"/>
          </a:xfrm>
        </p:spPr>
        <p:txBody>
          <a:bodyPr/>
          <a:lstStyle/>
          <a:p>
            <a:r>
              <a:rPr lang="tr-TR" dirty="0"/>
              <a:t>L</a:t>
            </a:r>
            <a:r>
              <a:rPr lang="en-DE" dirty="0"/>
              <a:t>o</a:t>
            </a:r>
            <a:r>
              <a:rPr lang="tr-TR" dirty="0"/>
              <a:t>c</a:t>
            </a:r>
            <a:r>
              <a:rPr lang="en-DE" dirty="0"/>
              <a:t>a</a:t>
            </a:r>
            <a:r>
              <a:rPr lang="tr-TR" dirty="0"/>
              <a:t>t</a:t>
            </a:r>
            <a:r>
              <a:rPr lang="en-DE" dirty="0" err="1"/>
              <a:t>i</a:t>
            </a:r>
            <a:r>
              <a:rPr lang="tr-TR" dirty="0"/>
              <a:t>o</a:t>
            </a:r>
            <a:r>
              <a:rPr lang="en-DE" dirty="0"/>
              <a:t>n </a:t>
            </a:r>
            <a:r>
              <a:rPr lang="tr-TR" dirty="0"/>
              <a:t>d</a:t>
            </a:r>
            <a:r>
              <a:rPr lang="en-DE" dirty="0"/>
              <a:t>a</a:t>
            </a:r>
            <a:r>
              <a:rPr lang="tr-TR" dirty="0"/>
              <a:t>t</a:t>
            </a:r>
            <a:r>
              <a:rPr lang="en-DE" dirty="0"/>
              <a:t>a was extracted from </a:t>
            </a:r>
            <a:r>
              <a:rPr lang="tr-TR" dirty="0">
                <a:hlinkClick r:id="rId2"/>
              </a:rPr>
              <a:t>http://cocl.us/Geospatial_data</a:t>
            </a:r>
            <a:r>
              <a:rPr lang="en-DE" dirty="0"/>
              <a:t> </a:t>
            </a:r>
            <a:r>
              <a:rPr lang="tr-TR" dirty="0"/>
              <a:t>a</a:t>
            </a:r>
            <a:r>
              <a:rPr lang="en-DE" dirty="0"/>
              <a:t>n</a:t>
            </a:r>
            <a:r>
              <a:rPr lang="tr-TR" dirty="0"/>
              <a:t>d</a:t>
            </a:r>
            <a:r>
              <a:rPr lang="en-DE" dirty="0"/>
              <a:t> </a:t>
            </a:r>
            <a:r>
              <a:rPr lang="tr-TR" dirty="0"/>
              <a:t>a</a:t>
            </a:r>
            <a:r>
              <a:rPr lang="en-DE" dirty="0"/>
              <a:t>d</a:t>
            </a:r>
            <a:r>
              <a:rPr lang="tr-TR" dirty="0"/>
              <a:t>d</a:t>
            </a:r>
            <a:r>
              <a:rPr lang="en-DE" dirty="0"/>
              <a:t>e</a:t>
            </a:r>
            <a:r>
              <a:rPr lang="tr-TR" dirty="0"/>
              <a:t>d</a:t>
            </a:r>
            <a:r>
              <a:rPr lang="en-DE" dirty="0"/>
              <a:t> </a:t>
            </a:r>
            <a:r>
              <a:rPr lang="tr-TR" dirty="0"/>
              <a:t>t</a:t>
            </a:r>
            <a:r>
              <a:rPr lang="en-DE" dirty="0"/>
              <a:t>o </a:t>
            </a:r>
            <a:r>
              <a:rPr lang="tr-TR" dirty="0"/>
              <a:t>t</a:t>
            </a:r>
            <a:r>
              <a:rPr lang="en-DE" dirty="0"/>
              <a:t>h</a:t>
            </a:r>
            <a:r>
              <a:rPr lang="tr-TR" dirty="0"/>
              <a:t>e</a:t>
            </a:r>
            <a:r>
              <a:rPr lang="en-DE" dirty="0"/>
              <a:t> </a:t>
            </a:r>
            <a:r>
              <a:rPr lang="tr-TR" dirty="0"/>
              <a:t>d</a:t>
            </a:r>
            <a:r>
              <a:rPr lang="en-DE" dirty="0"/>
              <a:t>a</a:t>
            </a:r>
            <a:r>
              <a:rPr lang="tr-TR" dirty="0"/>
              <a:t>t</a:t>
            </a:r>
            <a:r>
              <a:rPr lang="en-DE" dirty="0"/>
              <a:t>a </a:t>
            </a:r>
            <a:r>
              <a:rPr lang="tr-TR" dirty="0"/>
              <a:t>f</a:t>
            </a:r>
            <a:r>
              <a:rPr lang="en-DE" dirty="0"/>
              <a:t>r</a:t>
            </a:r>
            <a:r>
              <a:rPr lang="tr-TR" dirty="0"/>
              <a:t>a</a:t>
            </a:r>
            <a:r>
              <a:rPr lang="en-DE" dirty="0"/>
              <a:t>m</a:t>
            </a:r>
            <a:r>
              <a:rPr lang="tr-TR" dirty="0"/>
              <a:t>e</a:t>
            </a:r>
            <a:r>
              <a:rPr lang="en-DE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09260-5553-4C3A-BCD0-B1334F26D4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33" t="40084" r="38666" b="9667"/>
          <a:stretch/>
        </p:blipFill>
        <p:spPr>
          <a:xfrm>
            <a:off x="1026160" y="2249998"/>
            <a:ext cx="6746240" cy="379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FD1B-B5FB-4790-93ED-675F4ED6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</a:t>
            </a:r>
            <a:r>
              <a:rPr lang="en-DE" dirty="0"/>
              <a:t>e</a:t>
            </a:r>
            <a:r>
              <a:rPr lang="tr-TR" dirty="0"/>
              <a:t>t</a:t>
            </a:r>
            <a:r>
              <a:rPr lang="en-DE" dirty="0"/>
              <a:t>h</a:t>
            </a:r>
            <a:r>
              <a:rPr lang="tr-TR" dirty="0"/>
              <a:t>o</a:t>
            </a:r>
            <a:r>
              <a:rPr lang="en-DE" dirty="0"/>
              <a:t>d</a:t>
            </a:r>
            <a:r>
              <a:rPr lang="tr-TR" dirty="0"/>
              <a:t>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34CCF-2254-4849-9CF0-97A451194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</a:t>
            </a:r>
            <a:r>
              <a:rPr lang="en-DE" dirty="0"/>
              <a:t>l</a:t>
            </a:r>
            <a:r>
              <a:rPr lang="tr-TR" dirty="0"/>
              <a:t>l</a:t>
            </a:r>
            <a:r>
              <a:rPr lang="en-DE" dirty="0"/>
              <a:t> </a:t>
            </a:r>
            <a:r>
              <a:rPr lang="tr-TR" dirty="0"/>
              <a:t>t</a:t>
            </a:r>
            <a:r>
              <a:rPr lang="en-DE" dirty="0"/>
              <a:t>h</a:t>
            </a:r>
            <a:r>
              <a:rPr lang="tr-TR" dirty="0"/>
              <a:t>e</a:t>
            </a:r>
            <a:r>
              <a:rPr lang="en-DE" dirty="0"/>
              <a:t> </a:t>
            </a:r>
            <a:r>
              <a:rPr lang="tr-TR" dirty="0"/>
              <a:t>v</a:t>
            </a:r>
            <a:r>
              <a:rPr lang="en-DE" dirty="0"/>
              <a:t>e</a:t>
            </a:r>
            <a:r>
              <a:rPr lang="tr-TR" dirty="0"/>
              <a:t>n</a:t>
            </a:r>
            <a:r>
              <a:rPr lang="en-DE" dirty="0"/>
              <a:t>u</a:t>
            </a:r>
            <a:r>
              <a:rPr lang="tr-TR" dirty="0"/>
              <a:t>e</a:t>
            </a:r>
            <a:r>
              <a:rPr lang="en-DE" dirty="0"/>
              <a:t>s </a:t>
            </a:r>
            <a:r>
              <a:rPr lang="tr-TR" dirty="0"/>
              <a:t>a</a:t>
            </a:r>
            <a:r>
              <a:rPr lang="en-DE" dirty="0"/>
              <a:t>r</a:t>
            </a:r>
            <a:r>
              <a:rPr lang="tr-TR" dirty="0"/>
              <a:t>e</a:t>
            </a:r>
            <a:r>
              <a:rPr lang="en-DE" dirty="0"/>
              <a:t> </a:t>
            </a:r>
            <a:r>
              <a:rPr lang="tr-TR" dirty="0"/>
              <a:t>g</a:t>
            </a:r>
            <a:r>
              <a:rPr lang="en-DE" dirty="0"/>
              <a:t>r</a:t>
            </a:r>
            <a:r>
              <a:rPr lang="tr-TR" dirty="0"/>
              <a:t>o</a:t>
            </a:r>
            <a:r>
              <a:rPr lang="en-DE" dirty="0"/>
              <a:t>u</a:t>
            </a:r>
            <a:r>
              <a:rPr lang="tr-TR" dirty="0"/>
              <a:t>p</a:t>
            </a:r>
            <a:r>
              <a:rPr lang="en-DE" dirty="0"/>
              <a:t>e</a:t>
            </a:r>
            <a:r>
              <a:rPr lang="tr-TR" dirty="0"/>
              <a:t>d</a:t>
            </a:r>
            <a:r>
              <a:rPr lang="en-DE" dirty="0"/>
              <a:t> </a:t>
            </a:r>
            <a:r>
              <a:rPr lang="tr-TR" dirty="0"/>
              <a:t>a</a:t>
            </a:r>
            <a:r>
              <a:rPr lang="en-DE" dirty="0"/>
              <a:t>c</a:t>
            </a:r>
            <a:r>
              <a:rPr lang="tr-TR" dirty="0"/>
              <a:t>c</a:t>
            </a:r>
            <a:r>
              <a:rPr lang="en-DE" dirty="0" err="1"/>
              <a:t>ording</a:t>
            </a:r>
            <a:r>
              <a:rPr lang="en-DE" dirty="0"/>
              <a:t> to their categories </a:t>
            </a:r>
            <a:r>
              <a:rPr lang="tr-TR" dirty="0"/>
              <a:t>f</a:t>
            </a:r>
            <a:r>
              <a:rPr lang="en-DE" dirty="0"/>
              <a:t>o</a:t>
            </a:r>
            <a:r>
              <a:rPr lang="tr-TR" dirty="0"/>
              <a:t>r</a:t>
            </a:r>
            <a:r>
              <a:rPr lang="en-DE" dirty="0"/>
              <a:t> </a:t>
            </a:r>
            <a:r>
              <a:rPr lang="tr-TR" dirty="0"/>
              <a:t>e</a:t>
            </a:r>
            <a:r>
              <a:rPr lang="en-DE" dirty="0"/>
              <a:t>a</a:t>
            </a:r>
            <a:r>
              <a:rPr lang="tr-TR" dirty="0"/>
              <a:t>c</a:t>
            </a:r>
            <a:r>
              <a:rPr lang="en-DE" dirty="0"/>
              <a:t>h </a:t>
            </a:r>
            <a:r>
              <a:rPr lang="tr-TR" dirty="0"/>
              <a:t>n</a:t>
            </a:r>
            <a:r>
              <a:rPr lang="en-DE" dirty="0"/>
              <a:t>e</a:t>
            </a:r>
            <a:r>
              <a:rPr lang="tr-TR" dirty="0"/>
              <a:t>i</a:t>
            </a:r>
            <a:r>
              <a:rPr lang="en-DE" dirty="0"/>
              <a:t>g</a:t>
            </a:r>
            <a:r>
              <a:rPr lang="tr-TR" dirty="0"/>
              <a:t>h</a:t>
            </a:r>
            <a:r>
              <a:rPr lang="en-DE" dirty="0"/>
              <a:t>b</a:t>
            </a:r>
            <a:r>
              <a:rPr lang="tr-TR" dirty="0"/>
              <a:t>o</a:t>
            </a:r>
            <a:r>
              <a:rPr lang="en-DE" dirty="0"/>
              <a:t>r</a:t>
            </a:r>
            <a:r>
              <a:rPr lang="tr-TR" dirty="0"/>
              <a:t>h</a:t>
            </a:r>
            <a:r>
              <a:rPr lang="en-DE" dirty="0"/>
              <a:t>o</a:t>
            </a:r>
            <a:r>
              <a:rPr lang="tr-TR" dirty="0"/>
              <a:t>o</a:t>
            </a:r>
            <a:r>
              <a:rPr lang="en-DE" dirty="0"/>
              <a:t>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1C4FF-18AF-4003-BBEB-A1EACAF0A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1" t="35804" r="8750" b="14314"/>
          <a:stretch/>
        </p:blipFill>
        <p:spPr>
          <a:xfrm>
            <a:off x="321734" y="3040671"/>
            <a:ext cx="9350586" cy="29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0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01A9-B9B7-4BCA-BA44-D707BC72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</a:t>
            </a:r>
            <a:r>
              <a:rPr lang="en-DE" dirty="0"/>
              <a:t>e</a:t>
            </a:r>
            <a:r>
              <a:rPr lang="tr-TR" dirty="0"/>
              <a:t>s</a:t>
            </a:r>
            <a:r>
              <a:rPr lang="en-DE" dirty="0"/>
              <a:t>u</a:t>
            </a:r>
            <a:r>
              <a:rPr lang="tr-TR" dirty="0"/>
              <a:t>l</a:t>
            </a:r>
            <a:r>
              <a:rPr lang="en-DE" dirty="0"/>
              <a:t>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05E8D2-D41C-4BE5-97DF-4572C6D00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34" t="39877" r="46351" b="10912"/>
          <a:stretch/>
        </p:blipFill>
        <p:spPr>
          <a:xfrm>
            <a:off x="2001520" y="2611190"/>
            <a:ext cx="6370320" cy="424681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8A12D8-58FB-40ED-A0F5-8935A4C18096}"/>
              </a:ext>
            </a:extLst>
          </p:cNvPr>
          <p:cNvSpPr txBox="1">
            <a:spLocks/>
          </p:cNvSpPr>
          <p:nvPr/>
        </p:nvSpPr>
        <p:spPr>
          <a:xfrm>
            <a:off x="677334" y="1290321"/>
            <a:ext cx="8596668" cy="4751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W</a:t>
            </a:r>
            <a:r>
              <a:rPr lang="en-DE" dirty="0"/>
              <a:t>h</a:t>
            </a:r>
            <a:r>
              <a:rPr lang="tr-TR" dirty="0"/>
              <a:t>e</a:t>
            </a:r>
            <a:r>
              <a:rPr lang="en-DE" dirty="0"/>
              <a:t>n </a:t>
            </a:r>
            <a:r>
              <a:rPr lang="tr-TR" dirty="0"/>
              <a:t>f</a:t>
            </a:r>
            <a:r>
              <a:rPr lang="en-DE" dirty="0" err="1"/>
              <a:t>ocused</a:t>
            </a:r>
            <a:r>
              <a:rPr lang="en-DE" dirty="0"/>
              <a:t> on </a:t>
            </a:r>
            <a:r>
              <a:rPr lang="tr-TR" dirty="0"/>
              <a:t>t</a:t>
            </a:r>
            <a:r>
              <a:rPr lang="en-DE" dirty="0"/>
              <a:t>h</a:t>
            </a:r>
            <a:r>
              <a:rPr lang="tr-TR" dirty="0"/>
              <a:t>e</a:t>
            </a:r>
            <a:r>
              <a:rPr lang="en-DE" dirty="0"/>
              <a:t> </a:t>
            </a:r>
            <a:r>
              <a:rPr lang="tr-TR" dirty="0"/>
              <a:t>s</a:t>
            </a:r>
            <a:r>
              <a:rPr lang="en-DE" dirty="0"/>
              <a:t>t</a:t>
            </a:r>
            <a:r>
              <a:rPr lang="tr-TR" dirty="0"/>
              <a:t>e</a:t>
            </a:r>
            <a:r>
              <a:rPr lang="en-DE" dirty="0"/>
              <a:t>a</a:t>
            </a:r>
            <a:r>
              <a:rPr lang="tr-TR" dirty="0"/>
              <a:t>k</a:t>
            </a:r>
            <a:r>
              <a:rPr lang="en-DE" dirty="0"/>
              <a:t> </a:t>
            </a:r>
            <a:r>
              <a:rPr lang="tr-TR" dirty="0"/>
              <a:t>h</a:t>
            </a:r>
            <a:r>
              <a:rPr lang="en-DE" dirty="0"/>
              <a:t>o</a:t>
            </a:r>
            <a:r>
              <a:rPr lang="tr-TR" dirty="0"/>
              <a:t>u</a:t>
            </a:r>
            <a:r>
              <a:rPr lang="en-DE" dirty="0"/>
              <a:t>s</a:t>
            </a:r>
            <a:r>
              <a:rPr lang="tr-TR" dirty="0"/>
              <a:t>e</a:t>
            </a:r>
            <a:r>
              <a:rPr lang="en-DE" dirty="0"/>
              <a:t> </a:t>
            </a:r>
            <a:r>
              <a:rPr lang="tr-TR" dirty="0"/>
              <a:t>d</a:t>
            </a:r>
            <a:r>
              <a:rPr lang="en-DE" dirty="0"/>
              <a:t>a</a:t>
            </a:r>
            <a:r>
              <a:rPr lang="tr-TR" dirty="0"/>
              <a:t>t</a:t>
            </a:r>
            <a:r>
              <a:rPr lang="en-DE" dirty="0"/>
              <a:t>a, </a:t>
            </a:r>
            <a:r>
              <a:rPr lang="tr-TR" dirty="0"/>
              <a:t>i</a:t>
            </a:r>
            <a:r>
              <a:rPr lang="en-DE" dirty="0"/>
              <a:t>t </a:t>
            </a:r>
            <a:r>
              <a:rPr lang="tr-TR" dirty="0"/>
              <a:t>w</a:t>
            </a:r>
            <a:r>
              <a:rPr lang="en-DE" dirty="0"/>
              <a:t>a</a:t>
            </a:r>
            <a:r>
              <a:rPr lang="tr-TR" dirty="0"/>
              <a:t>s</a:t>
            </a:r>
            <a:r>
              <a:rPr lang="en-DE" dirty="0"/>
              <a:t> </a:t>
            </a:r>
            <a:r>
              <a:rPr lang="tr-TR" dirty="0"/>
              <a:t>o</a:t>
            </a:r>
            <a:r>
              <a:rPr lang="en-DE" dirty="0" err="1"/>
              <a:t>bserved</a:t>
            </a:r>
            <a:r>
              <a:rPr lang="en-DE" dirty="0"/>
              <a:t> that </a:t>
            </a:r>
            <a:r>
              <a:rPr lang="tr-TR" dirty="0"/>
              <a:t>Ind</a:t>
            </a:r>
            <a:r>
              <a:rPr lang="en-DE" dirty="0" err="1"/>
              <a:t>i</a:t>
            </a:r>
            <a:r>
              <a:rPr lang="tr-TR" dirty="0"/>
              <a:t>a</a:t>
            </a:r>
            <a:r>
              <a:rPr lang="en-DE" dirty="0"/>
              <a:t> Bazaar, the beaches West would not be the best option to open a steakhouse as there are already many steakhouses in this </a:t>
            </a:r>
            <a:r>
              <a:rPr lang="en-DE" dirty="0" err="1"/>
              <a:t>neughborhoo</a:t>
            </a:r>
            <a:r>
              <a:rPr lang="tr-TR" dirty="0"/>
              <a:t>d</a:t>
            </a:r>
            <a:r>
              <a:rPr lang="en-DE" dirty="0"/>
              <a:t>. </a:t>
            </a:r>
            <a:r>
              <a:rPr lang="tr-TR" dirty="0"/>
              <a:t>Ins</a:t>
            </a:r>
            <a:r>
              <a:rPr lang="en-DE" dirty="0"/>
              <a:t>t</a:t>
            </a:r>
            <a:r>
              <a:rPr lang="tr-TR" dirty="0"/>
              <a:t>e</a:t>
            </a:r>
            <a:r>
              <a:rPr lang="en-DE" dirty="0"/>
              <a:t>a</a:t>
            </a:r>
            <a:r>
              <a:rPr lang="tr-TR" dirty="0"/>
              <a:t>d</a:t>
            </a:r>
            <a:r>
              <a:rPr lang="en-DE" dirty="0"/>
              <a:t>, </a:t>
            </a:r>
            <a:r>
              <a:rPr lang="tr-TR" dirty="0"/>
              <a:t>C</a:t>
            </a:r>
            <a:r>
              <a:rPr lang="en-DE" dirty="0"/>
              <a:t>o</a:t>
            </a:r>
            <a:r>
              <a:rPr lang="tr-TR" dirty="0"/>
              <a:t>m</a:t>
            </a:r>
            <a:r>
              <a:rPr lang="en-DE" dirty="0"/>
              <a:t>m</a:t>
            </a:r>
            <a:r>
              <a:rPr lang="tr-TR" dirty="0"/>
              <a:t>e</a:t>
            </a:r>
            <a:r>
              <a:rPr lang="en-DE" dirty="0"/>
              <a:t>r</a:t>
            </a:r>
            <a:r>
              <a:rPr lang="tr-TR" dirty="0"/>
              <a:t>c</a:t>
            </a:r>
            <a:r>
              <a:rPr lang="en-DE" dirty="0"/>
              <a:t>e </a:t>
            </a:r>
            <a:r>
              <a:rPr lang="tr-TR" dirty="0"/>
              <a:t>C</a:t>
            </a:r>
            <a:r>
              <a:rPr lang="en-DE" dirty="0"/>
              <a:t>o</a:t>
            </a:r>
            <a:r>
              <a:rPr lang="tr-TR" dirty="0"/>
              <a:t>u</a:t>
            </a:r>
            <a:r>
              <a:rPr lang="en-DE" dirty="0"/>
              <a:t>r</a:t>
            </a:r>
            <a:r>
              <a:rPr lang="tr-TR" dirty="0"/>
              <a:t>t</a:t>
            </a:r>
            <a:r>
              <a:rPr lang="en-DE" dirty="0"/>
              <a:t> </a:t>
            </a:r>
            <a:r>
              <a:rPr lang="tr-TR" dirty="0"/>
              <a:t>w</a:t>
            </a:r>
            <a:r>
              <a:rPr lang="en-DE" dirty="0"/>
              <a:t>o</a:t>
            </a:r>
            <a:r>
              <a:rPr lang="tr-TR" dirty="0"/>
              <a:t>u</a:t>
            </a:r>
            <a:r>
              <a:rPr lang="en-DE" dirty="0"/>
              <a:t>l</a:t>
            </a:r>
            <a:r>
              <a:rPr lang="tr-TR" dirty="0"/>
              <a:t>d</a:t>
            </a:r>
            <a:r>
              <a:rPr lang="en-DE" dirty="0"/>
              <a:t> </a:t>
            </a:r>
            <a:r>
              <a:rPr lang="tr-TR" dirty="0"/>
              <a:t>b</a:t>
            </a:r>
            <a:r>
              <a:rPr lang="en-DE" dirty="0"/>
              <a:t>e </a:t>
            </a:r>
            <a:r>
              <a:rPr lang="tr-TR" dirty="0"/>
              <a:t>a</a:t>
            </a:r>
            <a:r>
              <a:rPr lang="en-DE" dirty="0"/>
              <a:t> </a:t>
            </a:r>
            <a:r>
              <a:rPr lang="tr-TR" dirty="0"/>
              <a:t>g</a:t>
            </a:r>
            <a:r>
              <a:rPr lang="en-DE" dirty="0"/>
              <a:t>o</a:t>
            </a:r>
            <a:r>
              <a:rPr lang="tr-TR" dirty="0"/>
              <a:t>o</a:t>
            </a:r>
            <a:r>
              <a:rPr lang="en-DE" dirty="0"/>
              <a:t>d </a:t>
            </a:r>
            <a:r>
              <a:rPr lang="tr-TR" dirty="0"/>
              <a:t>c</a:t>
            </a:r>
            <a:r>
              <a:rPr lang="en-DE" dirty="0"/>
              <a:t>h</a:t>
            </a:r>
            <a:r>
              <a:rPr lang="tr-TR" dirty="0"/>
              <a:t>o</a:t>
            </a:r>
            <a:r>
              <a:rPr lang="en-DE" dirty="0"/>
              <a:t>ice as it is not populated w</a:t>
            </a:r>
            <a:r>
              <a:rPr lang="tr-TR" dirty="0"/>
              <a:t>i</a:t>
            </a:r>
            <a:r>
              <a:rPr lang="en-DE" dirty="0" err="1"/>
              <a:t>th</a:t>
            </a:r>
            <a:r>
              <a:rPr lang="en-DE" dirty="0"/>
              <a:t> many steakhouses. </a:t>
            </a:r>
          </a:p>
        </p:txBody>
      </p:sp>
    </p:spTree>
    <p:extLst>
      <p:ext uri="{BB962C8B-B14F-4D97-AF65-F5344CB8AC3E}">
        <p14:creationId xmlns:p14="http://schemas.microsoft.com/office/powerpoint/2010/main" val="510888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587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Where to open a steakhouse in New York? </vt:lpstr>
      <vt:lpstr>Introduction</vt:lpstr>
      <vt:lpstr>Data </vt:lpstr>
      <vt:lpstr>Methods</vt:lpstr>
      <vt:lpstr>Methods</vt:lpstr>
      <vt:lpstr>Methods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open a steakhouse in New York? </dc:title>
  <dc:creator> </dc:creator>
  <cp:lastModifiedBy> </cp:lastModifiedBy>
  <cp:revision>2</cp:revision>
  <dcterms:created xsi:type="dcterms:W3CDTF">2020-05-12T21:58:34Z</dcterms:created>
  <dcterms:modified xsi:type="dcterms:W3CDTF">2020-05-12T22:14:19Z</dcterms:modified>
</cp:coreProperties>
</file>