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265" r:id="rId3"/>
    <p:sldId id="310" r:id="rId4"/>
    <p:sldId id="314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13" r:id="rId22"/>
    <p:sldId id="333" r:id="rId23"/>
    <p:sldId id="334" r:id="rId24"/>
    <p:sldId id="335" r:id="rId25"/>
    <p:sldId id="336" r:id="rId26"/>
    <p:sldId id="337" r:id="rId27"/>
    <p:sldId id="338" r:id="rId28"/>
    <p:sldId id="349" r:id="rId29"/>
    <p:sldId id="350" r:id="rId30"/>
    <p:sldId id="342" r:id="rId31"/>
    <p:sldId id="343" r:id="rId32"/>
    <p:sldId id="346" r:id="rId33"/>
    <p:sldId id="347" r:id="rId34"/>
    <p:sldId id="345" r:id="rId35"/>
    <p:sldId id="348" r:id="rId36"/>
    <p:sldId id="351" r:id="rId37"/>
    <p:sldId id="352" r:id="rId38"/>
  </p:sldIdLst>
  <p:sldSz cx="12188825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6203" autoAdjust="0"/>
  </p:normalViewPr>
  <p:slideViewPr>
    <p:cSldViewPr showGuides="1">
      <p:cViewPr varScale="1">
        <p:scale>
          <a:sx n="70" d="100"/>
          <a:sy n="70" d="100"/>
        </p:scale>
        <p:origin x="45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7/31/2016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2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9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9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5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8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4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12" Type="http://schemas.openxmlformats.org/officeDocument/2006/relationships/image" Target="../media/image1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18.jpe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20.jpe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jpeg"/><Relationship Id="rId7" Type="http://schemas.openxmlformats.org/officeDocument/2006/relationships/image" Target="../media/image25.png"/><Relationship Id="rId12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19.jpeg"/><Relationship Id="rId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jpeg"/><Relationship Id="rId7" Type="http://schemas.openxmlformats.org/officeDocument/2006/relationships/image" Target="../media/image25.png"/><Relationship Id="rId12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19.jpeg"/><Relationship Id="rId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0.jpeg"/><Relationship Id="rId1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5.png"/><Relationship Id="rId5" Type="http://schemas.openxmlformats.org/officeDocument/2006/relationships/image" Target="../media/image18.jpeg"/><Relationship Id="rId10" Type="http://schemas.openxmlformats.org/officeDocument/2006/relationships/image" Target="../media/image24.jpeg"/><Relationship Id="rId4" Type="http://schemas.openxmlformats.org/officeDocument/2006/relationships/image" Target="../media/image17.png"/><Relationship Id="rId9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8.jpeg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5.png"/><Relationship Id="rId5" Type="http://schemas.openxmlformats.org/officeDocument/2006/relationships/image" Target="../media/image18.jpeg"/><Relationship Id="rId10" Type="http://schemas.openxmlformats.org/officeDocument/2006/relationships/image" Target="../media/image24.jpe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2016 GovHack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3000">
        <p:cut/>
      </p:transition>
    </mc:Choice>
    <mc:Fallback xmlns="">
      <p:transition spd="slow"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51" y="5048250"/>
            <a:ext cx="1219200" cy="2114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2" y="5424411"/>
            <a:ext cx="322217" cy="43542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l="-1" t="29033" r="17242" b="3226"/>
          <a:stretch/>
        </p:blipFill>
        <p:spPr>
          <a:xfrm rot="1932767">
            <a:off x="264858" y="4249033"/>
            <a:ext cx="511291" cy="1433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62" y="1881850"/>
            <a:ext cx="2690150" cy="26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62683">
            <a:off x="93457" y="3497672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-855354" y="4138958"/>
            <a:ext cx="2434505" cy="3023842"/>
            <a:chOff x="-2436504" y="3973858"/>
            <a:chExt cx="2434505" cy="302384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7594270">
              <a:off x="-1975544" y="3512898"/>
              <a:ext cx="511291" cy="143321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62" y="1881850"/>
            <a:ext cx="2690150" cy="26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94" y="2739519"/>
            <a:ext cx="322217" cy="435429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4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62683">
            <a:off x="93457" y="3497672"/>
            <a:ext cx="1543050" cy="21145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51" y="5048250"/>
            <a:ext cx="1219200" cy="21145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l="-1" t="29033" r="17242" b="3226"/>
          <a:stretch/>
        </p:blipFill>
        <p:spPr>
          <a:xfrm rot="11701916" flipH="1">
            <a:off x="271537" y="2929550"/>
            <a:ext cx="485983" cy="1699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62" y="1881850"/>
            <a:ext cx="2690150" cy="26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1388E-7 0.00255 L 0.19575 -0.17176 C 0.23704 -0.21111 0.29825 -0.23125 0.36285 -0.23125 C 0.43605 -0.23125 0.49466 -0.21111 0.53556 -0.17176 L 0.73209 0.00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8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62" y="1805650"/>
            <a:ext cx="2842550" cy="284255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5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00500" y="4312550"/>
            <a:ext cx="1278651" cy="2850250"/>
            <a:chOff x="-1280650" y="4147450"/>
            <a:chExt cx="1278651" cy="285025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8"/>
            <a:srcRect l="-1" t="29033" r="17242" b="3226"/>
            <a:stretch/>
          </p:blipFill>
          <p:spPr>
            <a:xfrm rot="1434761">
              <a:off x="-1280650" y="4147450"/>
              <a:ext cx="546483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6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n 58"/>
          <p:cNvSpPr/>
          <p:nvPr/>
        </p:nvSpPr>
        <p:spPr>
          <a:xfrm>
            <a:off x="1370012" y="5334000"/>
            <a:ext cx="2095500" cy="1524000"/>
          </a:xfrm>
          <a:prstGeom prst="can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2" y="5112579"/>
            <a:ext cx="381000" cy="310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59951" y="4724483"/>
            <a:ext cx="2094260" cy="2438317"/>
            <a:chOff x="-1221199" y="4559383"/>
            <a:chExt cx="2094260" cy="24383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18819815">
              <a:off x="-390002" y="3807612"/>
              <a:ext cx="511291" cy="2014834"/>
            </a:xfrm>
            <a:prstGeom prst="rect">
              <a:avLst/>
            </a:prstGeom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7"/>
          <a:srcRect t="14666" b="16000"/>
          <a:stretch/>
        </p:blipFill>
        <p:spPr>
          <a:xfrm>
            <a:off x="1465262" y="5791200"/>
            <a:ext cx="19050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62" y="1805650"/>
            <a:ext cx="2842550" cy="28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7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51" y="5048250"/>
            <a:ext cx="1219200" cy="2114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" y="5486943"/>
            <a:ext cx="381000" cy="3103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l="-1" t="29033" r="17242" b="3226"/>
          <a:stretch/>
        </p:blipFill>
        <p:spPr>
          <a:xfrm rot="1932767">
            <a:off x="264858" y="4249033"/>
            <a:ext cx="511291" cy="1433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62" y="1805650"/>
            <a:ext cx="2842550" cy="28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62683">
            <a:off x="93457" y="3497672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-855354" y="4138958"/>
            <a:ext cx="2434505" cy="3023842"/>
            <a:chOff x="-2436504" y="3973858"/>
            <a:chExt cx="2434505" cy="302384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7594270">
              <a:off x="-1975544" y="3512898"/>
              <a:ext cx="511291" cy="143321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62" y="1805650"/>
            <a:ext cx="2842550" cy="28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3" y="2802051"/>
            <a:ext cx="381000" cy="310365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4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62683">
            <a:off x="93457" y="3497672"/>
            <a:ext cx="1543050" cy="21145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51" y="5048250"/>
            <a:ext cx="1219200" cy="21145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l="-1" t="29033" r="17242" b="3226"/>
          <a:stretch/>
        </p:blipFill>
        <p:spPr>
          <a:xfrm rot="11701916" flipH="1">
            <a:off x="271537" y="2929550"/>
            <a:ext cx="485983" cy="1699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62" y="1805650"/>
            <a:ext cx="2842550" cy="28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138E-7 0.00255 L 0.19575 -0.17176 C 0.23704 -0.21111 0.29825 -0.23125 0.36285 -0.23125 C 0.43605 -0.23125 0.49466 -0.21111 0.53556 -0.17176 L 0.73209 0.00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8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600200"/>
            <a:ext cx="3253450" cy="325345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5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227012" y="3505200"/>
            <a:ext cx="1277938" cy="3631075"/>
            <a:chOff x="-1277938" y="3366625"/>
            <a:chExt cx="1277938" cy="363107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1" r="61482" b="2222"/>
            <a:stretch/>
          </p:blipFill>
          <p:spPr>
            <a:xfrm>
              <a:off x="-1276350" y="3379325"/>
              <a:ext cx="1178689" cy="35814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8"/>
            <a:srcRect l="-1" t="29033" r="17242" b="3226"/>
            <a:stretch/>
          </p:blipFill>
          <p:spPr>
            <a:xfrm>
              <a:off x="-1277938" y="4102100"/>
              <a:ext cx="457200" cy="15240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276350" y="3366625"/>
              <a:ext cx="127635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4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438400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9600" i="1" dirty="0" smtClean="0"/>
              <a:t>Demo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43866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62" y="2110450"/>
            <a:ext cx="2232950" cy="223295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5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-1277938" y="3366625"/>
            <a:ext cx="1277938" cy="3631075"/>
            <a:chOff x="-1277938" y="3366625"/>
            <a:chExt cx="1277938" cy="363107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1" r="61482" b="2222"/>
            <a:stretch/>
          </p:blipFill>
          <p:spPr>
            <a:xfrm>
              <a:off x="-1276350" y="3379325"/>
              <a:ext cx="1178689" cy="35814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8"/>
            <a:srcRect l="-1" t="29033" r="17242" b="3226"/>
            <a:stretch/>
          </p:blipFill>
          <p:spPr>
            <a:xfrm>
              <a:off x="-1277938" y="4102100"/>
              <a:ext cx="457200" cy="15240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276350" y="3366625"/>
              <a:ext cx="127635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29 -0.03658 L -0.03529 -0.03635 C -0.03152 -0.03936 -0.02852 -0.04375 -0.02435 -0.04537 C -0.02305 -0.04584 -0.02188 -0.04607 -0.02097 -0.04676 C -0.01979 -0.04723 -0.01888 -0.04862 -0.01771 -0.04931 C -0.0155 -0.05024 -0.0112 -0.05186 -0.0112 -0.05162 C -0.01042 -0.05255 -0.00977 -0.05371 -0.00898 -0.0544 C -0.00807 -0.05487 -0.00677 -0.0551 -0.0056 -0.05556 C -0.00286 -0.05649 0.00013 -0.05718 0.00313 -0.05811 C 0.00456 -0.05857 0.00586 -0.05926 0.0073 -0.0595 C 0.02006 -0.06112 0.01368 -0.06019 0.02579 -0.06181 C 0.02996 -0.06158 0.04507 -0.06112 0.05158 -0.0595 C 0.05379 -0.0588 0.05601 -0.05741 0.05822 -0.05695 C 0.05965 -0.05649 0.06421 -0.0551 0.06604 -0.0544 C 0.07411 -0.04931 0.06395 -0.05371 0.07255 -0.05047 L 0.0801 -0.04167 L 0.08232 -0.03912 C 0.08284 -0.0382 0.08362 -0.03727 0.08427 -0.03658 C 0.08583 -0.03519 0.08726 -0.0338 0.08883 -0.03264 C 0.09026 -0.03172 0.09156 -0.03102 0.093 -0.0301 C 0.09443 -0.02848 0.09638 -0.02709 0.09755 -0.025 C 0.10407 -0.0132 0.0956 -0.02778 0.10172 -0.01875 C 0.1025 -0.01737 0.10289 -0.01598 0.10394 -0.01482 C 0.10498 -0.01366 0.10628 -0.0132 0.10732 -0.01227 C 0.11006 -0.00278 0.10615 -0.01412 0.11149 -0.00602 C 0.11761 0.00277 0.10654 -0.00695 0.11605 0.00046 C 0.12256 0.01226 0.11409 -0.00232 0.12022 0.00671 C 0.12126 0.0081 0.12139 0.00949 0.12256 0.01064 C 0.1236 0.0118 0.12477 0.01226 0.12582 0.01319 C 0.12699 0.01736 0.12556 0.01689 0.12803 0.01689 " pathEditMode="relative" rAng="0" ptsTypes="AAAAAAAAAAAAAAAAAAAAAAAAAAAA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6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7313612" y="1371600"/>
            <a:ext cx="4529873" cy="5250953"/>
            <a:chOff x="1370012" y="1226047"/>
            <a:chExt cx="4529873" cy="5250953"/>
          </a:xfrm>
        </p:grpSpPr>
        <p:sp>
          <p:nvSpPr>
            <p:cNvPr id="28" name="Rounded Rectangle 27"/>
            <p:cNvSpPr/>
            <p:nvPr/>
          </p:nvSpPr>
          <p:spPr>
            <a:xfrm>
              <a:off x="1370013" y="1275861"/>
              <a:ext cx="4529872" cy="3492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70012" y="1545564"/>
              <a:ext cx="4529872" cy="49314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27257" y="1226047"/>
              <a:ext cx="33855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endPara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5274783" y="1272214"/>
              <a:ext cx="22794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|</a:t>
              </a:r>
              <a:endPara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0287" y="1683123"/>
              <a:ext cx="686248" cy="4544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383" y="1953689"/>
              <a:ext cx="197459" cy="19745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62" y="1559737"/>
              <a:ext cx="701204" cy="701204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>
              <a:off x="1446212" y="2286000"/>
              <a:ext cx="435586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84" y="1944010"/>
              <a:ext cx="179528" cy="1881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412" y="1958953"/>
              <a:ext cx="183227" cy="192196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1461249" y="5546595"/>
              <a:ext cx="4340831" cy="839668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94" y="6145423"/>
              <a:ext cx="191120" cy="191120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5047253" y="5695137"/>
              <a:ext cx="578802" cy="506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7822" y="1798775"/>
              <a:ext cx="56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BOJ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04849" y="43434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</a:t>
            </a:r>
            <a:r>
              <a:rPr lang="en-US" sz="1600" dirty="0" smtClean="0"/>
              <a:t>my name is Boj. Would you like me to assist you with finding the right course, so you are job ready?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932" y="2590800"/>
            <a:ext cx="43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We need to get to know you more before we can suggest anything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3473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397330" y="5692148"/>
            <a:ext cx="4340831" cy="8396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Yes please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04849" y="43434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/>
          <p:cNvGrpSpPr/>
          <p:nvPr/>
        </p:nvGrpSpPr>
        <p:grpSpPr>
          <a:xfrm>
            <a:off x="11038749" y="5573378"/>
            <a:ext cx="554911" cy="100520"/>
            <a:chOff x="11038749" y="5573378"/>
            <a:chExt cx="554911" cy="100520"/>
          </a:xfrm>
        </p:grpSpPr>
        <p:sp>
          <p:nvSpPr>
            <p:cNvPr id="8" name="Oval 7"/>
            <p:cNvSpPr/>
            <p:nvPr/>
          </p:nvSpPr>
          <p:spPr>
            <a:xfrm>
              <a:off x="11193857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346258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00135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038749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7405246" y="5692148"/>
            <a:ext cx="4340831" cy="839668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3932" y="2590800"/>
            <a:ext cx="43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We need to get to know you more before we can suggest anything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397330" y="5692148"/>
            <a:ext cx="4340831" cy="8396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ounded Rectangle 41"/>
          <p:cNvSpPr/>
          <p:nvPr/>
        </p:nvSpPr>
        <p:spPr>
          <a:xfrm>
            <a:off x="7405246" y="5692148"/>
            <a:ext cx="4340831" cy="839668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404849" y="37338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242311" y="506277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3932" y="2590800"/>
            <a:ext cx="43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We need to get to know you more before we can suggest anything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4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313612" y="1371600"/>
            <a:ext cx="4529873" cy="5250953"/>
            <a:chOff x="1370012" y="1226047"/>
            <a:chExt cx="4529873" cy="5250953"/>
          </a:xfrm>
        </p:grpSpPr>
        <p:sp>
          <p:nvSpPr>
            <p:cNvPr id="28" name="Rounded Rectangle 27"/>
            <p:cNvSpPr/>
            <p:nvPr/>
          </p:nvSpPr>
          <p:spPr>
            <a:xfrm>
              <a:off x="1370013" y="1275861"/>
              <a:ext cx="4529872" cy="3492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70012" y="1545564"/>
              <a:ext cx="4529872" cy="49314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27257" y="1226047"/>
              <a:ext cx="33855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endPara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5274783" y="1272214"/>
              <a:ext cx="22794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|</a:t>
              </a:r>
              <a:endPara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0287" y="1683123"/>
              <a:ext cx="686248" cy="4544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383" y="1953689"/>
              <a:ext cx="197459" cy="19745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62" y="1559737"/>
              <a:ext cx="701204" cy="701204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>
              <a:off x="1446212" y="2286000"/>
              <a:ext cx="435586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84" y="1944010"/>
              <a:ext cx="179528" cy="1881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412" y="1958953"/>
              <a:ext cx="183227" cy="192196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1461249" y="5546595"/>
              <a:ext cx="4340831" cy="839668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94" y="6145423"/>
              <a:ext cx="191120" cy="191120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5047253" y="5695137"/>
              <a:ext cx="578802" cy="506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7822" y="1798775"/>
              <a:ext cx="56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BOJ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04849" y="518603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Rounded Rectangle 32"/>
          <p:cNvSpPr/>
          <p:nvPr/>
        </p:nvSpPr>
        <p:spPr>
          <a:xfrm>
            <a:off x="7404849" y="33528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242311" y="468177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3932" y="2590800"/>
            <a:ext cx="43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We need to get to know you more before we can suggest anything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397330" y="5692148"/>
            <a:ext cx="4340831" cy="3522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 like technologies, I enjoy the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/>
          <p:cNvGrpSpPr/>
          <p:nvPr/>
        </p:nvGrpSpPr>
        <p:grpSpPr>
          <a:xfrm>
            <a:off x="11038749" y="5573378"/>
            <a:ext cx="554911" cy="100520"/>
            <a:chOff x="11038749" y="5573378"/>
            <a:chExt cx="554911" cy="100520"/>
          </a:xfrm>
        </p:grpSpPr>
        <p:sp>
          <p:nvSpPr>
            <p:cNvPr id="8" name="Oval 7"/>
            <p:cNvSpPr/>
            <p:nvPr/>
          </p:nvSpPr>
          <p:spPr>
            <a:xfrm>
              <a:off x="11193857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346258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00135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038749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7405246" y="5692148"/>
            <a:ext cx="4340831" cy="839668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404849" y="518603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46" name="Rounded Rectangle 45"/>
          <p:cNvSpPr/>
          <p:nvPr/>
        </p:nvSpPr>
        <p:spPr>
          <a:xfrm>
            <a:off x="7404849" y="33528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242311" y="468177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105835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like technologies, I enjoy the</a:t>
            </a:r>
          </a:p>
          <a:p>
            <a:r>
              <a:rPr lang="en-US" dirty="0"/>
              <a:t>outdoors, and I like cars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97330" y="5938734"/>
            <a:ext cx="4340831" cy="352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outdoors, and I like cars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932" y="2590800"/>
            <a:ext cx="43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We need to get to know you more before we can suggest anything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 animBg="1"/>
      <p:bldP spid="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397330" y="5692148"/>
            <a:ext cx="4340831" cy="8396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ounded Rectangle 41"/>
          <p:cNvSpPr/>
          <p:nvPr/>
        </p:nvSpPr>
        <p:spPr>
          <a:xfrm>
            <a:off x="7405246" y="5692148"/>
            <a:ext cx="4340831" cy="839668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242311" y="4934693"/>
            <a:ext cx="3087688" cy="627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/>
              <a:t>I like technologies, I enjoy the</a:t>
            </a:r>
          </a:p>
          <a:p>
            <a:r>
              <a:rPr lang="en-US" sz="1600" dirty="0"/>
              <a:t>outdoors, and I like cars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404849" y="442403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404849" y="25908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42311" y="391977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0949" y="3324015"/>
            <a:ext cx="4150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Processing…. 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69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397330" y="5692148"/>
            <a:ext cx="4340831" cy="8396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ounded Rectangle 41"/>
          <p:cNvSpPr/>
          <p:nvPr/>
        </p:nvSpPr>
        <p:spPr>
          <a:xfrm>
            <a:off x="7405246" y="5692148"/>
            <a:ext cx="4340831" cy="839668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242311" y="4934693"/>
            <a:ext cx="3087688" cy="627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/>
              <a:t>I like technologies, I enjoy the</a:t>
            </a:r>
          </a:p>
          <a:p>
            <a:r>
              <a:rPr lang="en-US" sz="1600" dirty="0"/>
              <a:t>outdoors, and I like cars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404849" y="442403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404849" y="2590800"/>
            <a:ext cx="3087688" cy="1194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42311" y="391977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50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6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9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6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76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04849" y="4943397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242311" y="314071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46" name="Rounded Rectangle 45"/>
          <p:cNvSpPr/>
          <p:nvPr/>
        </p:nvSpPr>
        <p:spPr>
          <a:xfrm>
            <a:off x="8242311" y="4155633"/>
            <a:ext cx="3087688" cy="627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/>
              <a:t>I like technologies, I enjoy the</a:t>
            </a:r>
          </a:p>
          <a:p>
            <a:r>
              <a:rPr lang="en-US" sz="1600" dirty="0"/>
              <a:t>outdoors, and I like cars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404849" y="364497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48" name="Rounded Rectangle 47"/>
          <p:cNvSpPr/>
          <p:nvPr/>
        </p:nvSpPr>
        <p:spPr>
          <a:xfrm>
            <a:off x="7404849" y="182880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738062"/>
            <a:ext cx="4355868" cy="733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" name="Rectangle 59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2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6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8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7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6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" name="Rectangle 59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2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6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8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7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6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404849" y="4943397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8242311" y="314071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8242311" y="4155633"/>
            <a:ext cx="3087688" cy="627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/>
              <a:t>I like technologies, I enjoy the</a:t>
            </a:r>
          </a:p>
          <a:p>
            <a:r>
              <a:rPr lang="en-US" sz="1600" dirty="0"/>
              <a:t>outdoors, and I like cars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404849" y="364497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7404849" y="182880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389812" y="1738062"/>
            <a:ext cx="4355868" cy="733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489162" y="5729717"/>
            <a:ext cx="4204213" cy="64469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93</a:t>
            </a:r>
            <a:r>
              <a:rPr lang="en-US" dirty="0" smtClean="0"/>
              <a:t>.6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1038749" y="5573378"/>
            <a:ext cx="554911" cy="100520"/>
            <a:chOff x="11038749" y="5573378"/>
            <a:chExt cx="554911" cy="100520"/>
          </a:xfrm>
        </p:grpSpPr>
        <p:sp>
          <p:nvSpPr>
            <p:cNvPr id="114" name="Oval 113"/>
            <p:cNvSpPr/>
            <p:nvPr/>
          </p:nvSpPr>
          <p:spPr>
            <a:xfrm>
              <a:off x="11193857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1346258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500135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1038749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852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Rectangle 42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47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6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6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5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4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389812" y="1738062"/>
            <a:ext cx="4355868" cy="733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3" name="Rectangle 142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153" name="Rounded Rectangle 152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7389812" y="4486197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8227274" y="2683513"/>
            <a:ext cx="3087688" cy="3720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Yes please</a:t>
            </a:r>
            <a:endParaRPr lang="en-US" sz="1600" dirty="0"/>
          </a:p>
        </p:txBody>
      </p:sp>
      <p:sp>
        <p:nvSpPr>
          <p:cNvPr id="63" name="Rounded Rectangle 62"/>
          <p:cNvSpPr/>
          <p:nvPr/>
        </p:nvSpPr>
        <p:spPr>
          <a:xfrm>
            <a:off x="8227274" y="3698433"/>
            <a:ext cx="3087688" cy="627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/>
              <a:t>I like technologies, I enjoy the</a:t>
            </a:r>
          </a:p>
          <a:p>
            <a:r>
              <a:rPr lang="en-US" sz="1600" dirty="0"/>
              <a:t>outdoors, and I like cars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389812" y="3187778"/>
            <a:ext cx="3087688" cy="3522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Great! Tell me about yourself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389812" y="2441449"/>
            <a:ext cx="3087688" cy="1079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8227274" y="5194784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93</a:t>
            </a:r>
            <a:r>
              <a:rPr lang="en-US" sz="1600" dirty="0" smtClean="0"/>
              <a:t>.6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36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00500" y="4312550"/>
            <a:ext cx="1278651" cy="2850250"/>
            <a:chOff x="-1280650" y="4147450"/>
            <a:chExt cx="1278651" cy="285025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1434761">
              <a:off x="-1280650" y="4147450"/>
              <a:ext cx="546483" cy="152400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62" y="2110450"/>
            <a:ext cx="2232950" cy="22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404849" y="2441981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7489162" y="5729717"/>
            <a:ext cx="4204213" cy="64469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79477" y="7308981"/>
            <a:ext cx="3087688" cy="3770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/>
              <a:t>Me</a:t>
            </a:r>
            <a:r>
              <a:rPr lang="en-US" dirty="0"/>
              <a:t>: I like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8242311" y="3150568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93</a:t>
            </a:r>
            <a:r>
              <a:rPr lang="en-US" sz="1600" dirty="0" smtClean="0"/>
              <a:t>.6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7404849" y="3629875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Rectangle 45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1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8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3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2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1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4" name="Picture 6" descr="http://a4.mzstatic.com/us/r30/Purple1/v4/ff/cb/bd/ffcbbd82-7304-5386-ec4c-d1d6f258b75d/icon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14" y="4468977"/>
            <a:ext cx="260801" cy="2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404849" y="2441981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7489162" y="5729717"/>
            <a:ext cx="4204213" cy="64469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8242311" y="3150568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93</a:t>
            </a:r>
            <a:r>
              <a:rPr lang="en-US" sz="1600" dirty="0" smtClean="0"/>
              <a:t>.6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7404849" y="3629875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Rectangle 45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1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8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3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2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1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174" name="Picture 6" descr="http://a4.mzstatic.com/us/r30/Purple1/v4/ff/cb/bd/ffcbbd82-7304-5386-ec4c-d1d6f258b75d/icon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14" y="4468977"/>
            <a:ext cx="260801" cy="2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27012" y="995064"/>
            <a:ext cx="11734799" cy="5710536"/>
          </a:xfrm>
          <a:prstGeom prst="rect">
            <a:avLst/>
          </a:prstGeom>
          <a:solidFill>
            <a:srgbClr val="D9D9D9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141412" y="1670241"/>
            <a:ext cx="6553200" cy="3846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7527551" y="1538149"/>
            <a:ext cx="297354" cy="29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</a:t>
            </a:r>
          </a:p>
        </p:txBody>
      </p:sp>
      <p:pic>
        <p:nvPicPr>
          <p:cNvPr id="7176" name="Picture 8" descr="http://cdn.newsapi.com.au/image/v1/fd4fe31748ddb6f31cbb16ca5bfc488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77" y="1882418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1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404849" y="2441981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7489162" y="5729717"/>
            <a:ext cx="4204213" cy="64469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8242311" y="3150568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93</a:t>
            </a:r>
            <a:r>
              <a:rPr lang="en-US" sz="1600" dirty="0" smtClean="0"/>
              <a:t>.6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7404849" y="3629875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Rectangle 45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1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8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3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2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1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4" name="Picture 6" descr="http://a4.mzstatic.com/us/r30/Purple1/v4/ff/cb/bd/ffcbbd82-7304-5386-ec4c-d1d6f258b75d/icon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14" y="4468977"/>
            <a:ext cx="260801" cy="2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404849" y="2057400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7489162" y="5729717"/>
            <a:ext cx="4204213" cy="64469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242311" y="2765987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93</a:t>
            </a:r>
            <a:r>
              <a:rPr lang="en-US" sz="1600" dirty="0" smtClean="0"/>
              <a:t>.6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7404849" y="3245294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8355594" y="5898123"/>
            <a:ext cx="1108665" cy="4037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Accept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9675536" y="5911300"/>
            <a:ext cx="1108665" cy="4037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Reject</a:t>
            </a:r>
            <a:endParaRPr lang="en-AU" dirty="0"/>
          </a:p>
        </p:txBody>
      </p:sp>
      <p:grpSp>
        <p:nvGrpSpPr>
          <p:cNvPr id="46" name="Group 45"/>
          <p:cNvGrpSpPr/>
          <p:nvPr/>
        </p:nvGrpSpPr>
        <p:grpSpPr>
          <a:xfrm>
            <a:off x="7687400" y="5452324"/>
            <a:ext cx="554911" cy="100520"/>
            <a:chOff x="11038749" y="5573378"/>
            <a:chExt cx="554911" cy="100520"/>
          </a:xfrm>
        </p:grpSpPr>
        <p:sp>
          <p:nvSpPr>
            <p:cNvPr id="47" name="Oval 46"/>
            <p:cNvSpPr/>
            <p:nvPr/>
          </p:nvSpPr>
          <p:spPr>
            <a:xfrm>
              <a:off x="11193857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346258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1500135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38749" y="5573378"/>
              <a:ext cx="93525" cy="10052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Rectangle 55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3" name="Picture 2" descr="http://fmaa.com.au/wp-content/uploads/2015/11/UNSW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2" y="2992781"/>
            <a:ext cx="1955942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 bwMode="auto">
          <a:xfrm>
            <a:off x="4189412" y="5616337"/>
            <a:ext cx="38100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7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554247" y="43072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Big court yards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9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554247" y="496284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parks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0412" y="56479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Limited parking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6169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31866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792560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5233664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21822" y="3445539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142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5303" y="3855197"/>
            <a:ext cx="29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$85,000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1822" y="4323133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78%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21822" y="4785717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81%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8550" y="5221207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7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80870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809286" y="5796246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3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Rectangle 55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70949" y="3324015"/>
            <a:ext cx="4150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Processing…. 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3012" y="5269468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tx1">
                    <a:lumMod val="50000"/>
                  </a:schemeClr>
                </a:solidFill>
              </a:rPr>
              <a:t>Accepted..</a:t>
            </a:r>
            <a:endParaRPr lang="en-AU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63" name="Rounded Rectangle 62"/>
          <p:cNvSpPr/>
          <p:nvPr/>
        </p:nvSpPr>
        <p:spPr>
          <a:xfrm>
            <a:off x="7404849" y="2057400"/>
            <a:ext cx="3087688" cy="5948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Awesome! What was your ATAR?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8242311" y="2765987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93</a:t>
            </a:r>
            <a:r>
              <a:rPr lang="en-US" sz="1600" dirty="0" smtClean="0"/>
              <a:t>.6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404849" y="3245294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6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242311" y="2209800"/>
            <a:ext cx="3087688" cy="3678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 smtClean="0"/>
              <a:t>Me: </a:t>
            </a:r>
            <a:r>
              <a:rPr lang="en-US" sz="1600" dirty="0" smtClean="0"/>
              <a:t>84.6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404849" y="2715475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Rectangle 55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3012" y="4645223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>
                <a:solidFill>
                  <a:schemeClr val="tx1">
                    <a:lumMod val="50000"/>
                  </a:schemeClr>
                </a:solidFill>
              </a:rPr>
              <a:t>Accepted..</a:t>
            </a:r>
            <a:endParaRPr lang="en-AU" sz="1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94" y="6290976"/>
            <a:ext cx="191120" cy="191120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10990853" y="5840690"/>
            <a:ext cx="578802" cy="506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7423733" y="4939285"/>
            <a:ext cx="3087688" cy="606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 smtClean="0"/>
              <a:t>: Here is what I gathered about you…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716901" y="5887916"/>
            <a:ext cx="1961175" cy="6423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View Recommendation</a:t>
            </a:r>
            <a:endParaRPr lang="en-AU" sz="1600" dirty="0">
              <a:solidFill>
                <a:schemeClr val="tx1"/>
              </a:solidFill>
            </a:endParaRPr>
          </a:p>
        </p:txBody>
      </p:sp>
      <p:pic>
        <p:nvPicPr>
          <p:cNvPr id="43" name="Picture 2" descr="http://www.kdnuggets.com/wp-content/uploads/ibmsocialmediaadd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4" y="2099242"/>
            <a:ext cx="6287601" cy="3592906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4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11" y="76200"/>
            <a:ext cx="12039601" cy="6726671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12" y="990600"/>
            <a:ext cx="11734800" cy="57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9812" y="1740932"/>
            <a:ext cx="4355868" cy="773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evron 1"/>
          <p:cNvSpPr/>
          <p:nvPr/>
        </p:nvSpPr>
        <p:spPr>
          <a:xfrm>
            <a:off x="1141412" y="526821"/>
            <a:ext cx="228600" cy="235178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684213" y="526821"/>
            <a:ext cx="228600" cy="235178"/>
          </a:xfrm>
          <a:prstGeom prst="chevron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71212" y="228600"/>
            <a:ext cx="228600" cy="1524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89812" y="1740932"/>
            <a:ext cx="4419600" cy="690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7313612" y="1691117"/>
            <a:ext cx="4529872" cy="4931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70857" y="1371600"/>
            <a:ext cx="3385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en-US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11218383" y="1417767"/>
            <a:ext cx="22794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|</a:t>
            </a:r>
            <a:endParaRPr lang="en-US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4849" y="1091120"/>
            <a:ext cx="3087688" cy="11778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Hi, my name is Boj. Would you like me to assist you with finding the right course, so you are job ready?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9812" y="1007114"/>
            <a:ext cx="4355868" cy="146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87" y="1828676"/>
            <a:ext cx="686248" cy="45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83" y="2099242"/>
            <a:ext cx="197459" cy="19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62" y="1705290"/>
            <a:ext cx="701204" cy="70120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7389812" y="2431553"/>
            <a:ext cx="4355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84" y="2089563"/>
            <a:ext cx="179528" cy="1881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2104506"/>
            <a:ext cx="183227" cy="192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1422" y="194432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9999" y="231822"/>
            <a:ext cx="228600" cy="152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724707" y="231822"/>
            <a:ext cx="228600" cy="152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812" y="501135"/>
            <a:ext cx="6780212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59824" y="496671"/>
            <a:ext cx="3201988" cy="2608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41240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boj.org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5" y="529594"/>
            <a:ext cx="209550" cy="208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22681" r="29815" b="28964"/>
          <a:stretch/>
        </p:blipFill>
        <p:spPr>
          <a:xfrm>
            <a:off x="8203194" y="544854"/>
            <a:ext cx="152400" cy="17570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313613" y="1421414"/>
            <a:ext cx="4529872" cy="3492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404849" y="2057400"/>
            <a:ext cx="3087688" cy="19327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/>
              <a:t>: </a:t>
            </a:r>
            <a:r>
              <a:rPr lang="en-US" sz="1600" dirty="0" smtClean="0"/>
              <a:t>Nice! </a:t>
            </a:r>
            <a:r>
              <a:rPr lang="en-US" sz="1600" dirty="0"/>
              <a:t> </a:t>
            </a:r>
            <a:r>
              <a:rPr lang="en-US" sz="1600" dirty="0" smtClean="0"/>
              <a:t>You are well above the average score of 76, I can find many courses you would be eligible for! Can I request access to your Facebook and Google account so I know a bit more about you?</a:t>
            </a:r>
            <a:endParaRPr lang="en-US" sz="16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" y="1098790"/>
            <a:ext cx="1014562" cy="67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Rectangle 55"/>
          <p:cNvSpPr/>
          <p:nvPr/>
        </p:nvSpPr>
        <p:spPr>
          <a:xfrm>
            <a:off x="1403245" y="1057870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</a:t>
            </a:r>
            <a:r>
              <a:rPr lang="en-US" sz="54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quilibrium</a:t>
            </a:r>
            <a:endParaRPr lang="en-US" sz="5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3012" y="3987148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>
                <a:solidFill>
                  <a:schemeClr val="tx1">
                    <a:lumMod val="50000"/>
                  </a:schemeClr>
                </a:solidFill>
              </a:rPr>
              <a:t>Accepted..</a:t>
            </a:r>
            <a:endParaRPr lang="en-AU" sz="14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404849" y="5692148"/>
            <a:ext cx="4340831" cy="839668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423733" y="4281210"/>
            <a:ext cx="3087688" cy="606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 smtClean="0"/>
              <a:t>: Here is what I gathered about you…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41088" y="2313660"/>
            <a:ext cx="346732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960813" y="2316867"/>
            <a:ext cx="3014864" cy="43088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05" y="2992781"/>
            <a:ext cx="1216995" cy="51241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3505200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54247" y="351518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Offers many IT and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engineering courses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2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297264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554247" y="430724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Near the beach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3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89412" y="4952858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554247" y="496284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Many outdoor activities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In the area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376" y="24064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16376" y="2868159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457996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033121" y="24081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endParaRPr lang="en-AU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033121" y="2869844"/>
            <a:ext cx="285863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5047" y="3001497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Bachelor of Computer Science 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2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381352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183558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578843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497563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21822" y="3445539"/>
            <a:ext cx="2792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High interest, 273 pages views / day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303" y="3807023"/>
            <a:ext cx="296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Average salary after first year $75,000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1822" y="4188023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Quality of educational experience 90%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1822" y="4572000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Overall graduate satisfaction 88%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8550" y="4963180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Current jobs requiring a computer science qualification 12% 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81" name="Picture 8" descr="http://findicons.com/files/icons/734/phuzion/128/inf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" y="5498857"/>
            <a:ext cx="282865" cy="2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09286" y="5486400"/>
            <a:ext cx="2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Future jobs requiring a computer science qualification 38% 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435520" y="4995302"/>
            <a:ext cx="3087688" cy="606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/>
              <a:t>Boj</a:t>
            </a:r>
            <a:r>
              <a:rPr lang="en-US" sz="1600" dirty="0" smtClean="0"/>
              <a:t>: How well did you think we did?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10423321" y="5885810"/>
            <a:ext cx="443823" cy="443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42213" y="5795050"/>
            <a:ext cx="40979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1 2 3 4 5 6 7 8 9 10</a:t>
            </a:r>
            <a:endParaRPr lang="en-U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Picture 4" descr="https://thumbs.dreamstime.com/t/icono-correcto-e-incorrecto-42693448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9"/>
          <a:stretch/>
        </p:blipFill>
        <p:spPr bwMode="auto">
          <a:xfrm>
            <a:off x="4178029" y="5609806"/>
            <a:ext cx="359680" cy="4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4542864" y="5619790"/>
            <a:ext cx="243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UoW has been researching self driving cars with Tesla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9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n 58"/>
          <p:cNvSpPr/>
          <p:nvPr/>
        </p:nvSpPr>
        <p:spPr>
          <a:xfrm>
            <a:off x="1370012" y="5334000"/>
            <a:ext cx="2095500" cy="1524000"/>
          </a:xfrm>
          <a:prstGeom prst="can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111" t="3846" r="11111" b="14103"/>
          <a:stretch/>
        </p:blipFill>
        <p:spPr>
          <a:xfrm>
            <a:off x="2036762" y="5050047"/>
            <a:ext cx="381000" cy="435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59951" y="4724483"/>
            <a:ext cx="2094260" cy="2438317"/>
            <a:chOff x="-1221199" y="4559383"/>
            <a:chExt cx="2094260" cy="24383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18819815">
              <a:off x="-390002" y="3807612"/>
              <a:ext cx="511291" cy="2014834"/>
            </a:xfrm>
            <a:prstGeom prst="rect">
              <a:avLst/>
            </a:prstGeom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7"/>
          <a:srcRect t="14666" b="16000"/>
          <a:stretch/>
        </p:blipFill>
        <p:spPr>
          <a:xfrm>
            <a:off x="1465262" y="5791200"/>
            <a:ext cx="19050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62" y="2110450"/>
            <a:ext cx="2232950" cy="22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51" y="5048250"/>
            <a:ext cx="1219200" cy="2114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1111" t="3846" r="11111" b="14103"/>
          <a:stretch/>
        </p:blipFill>
        <p:spPr>
          <a:xfrm>
            <a:off x="233141" y="5424411"/>
            <a:ext cx="381000" cy="43542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l="-1" t="29033" r="17242" b="3226"/>
          <a:stretch/>
        </p:blipFill>
        <p:spPr>
          <a:xfrm rot="1932767">
            <a:off x="264858" y="4249033"/>
            <a:ext cx="511291" cy="1433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62" y="2110450"/>
            <a:ext cx="2232950" cy="22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62683">
            <a:off x="93457" y="3497672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-855354" y="4138958"/>
            <a:ext cx="2434505" cy="3023842"/>
            <a:chOff x="-2436504" y="3973858"/>
            <a:chExt cx="2434505" cy="302384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7594270">
              <a:off x="-1975544" y="3512898"/>
              <a:ext cx="511291" cy="143321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62" y="2110450"/>
            <a:ext cx="2232950" cy="22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1111" t="3846" r="11111" b="14103"/>
          <a:stretch/>
        </p:blipFill>
        <p:spPr>
          <a:xfrm>
            <a:off x="790203" y="2739519"/>
            <a:ext cx="381000" cy="435429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4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62683">
            <a:off x="93457" y="3497672"/>
            <a:ext cx="1543050" cy="21145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51" y="5048250"/>
            <a:ext cx="1219200" cy="21145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l="-1" t="29033" r="17242" b="3226"/>
          <a:stretch/>
        </p:blipFill>
        <p:spPr>
          <a:xfrm rot="11701916" flipH="1">
            <a:off x="271537" y="2929550"/>
            <a:ext cx="485983" cy="1699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62" y="2110450"/>
            <a:ext cx="2232950" cy="22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138E-7 0.00255 L 0.19575 -0.17176 C 0.23704 -0.21111 0.29825 -0.23125 0.36285 -0.23125 C 0.43605 -0.23125 0.49466 -0.21111 0.53556 -0.17176 L 0.73209 0.00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8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62" y="1881850"/>
            <a:ext cx="2690150" cy="269015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370012" y="5334000"/>
            <a:ext cx="2095500" cy="1524000"/>
            <a:chOff x="74612" y="5105400"/>
            <a:chExt cx="2095500" cy="1524000"/>
          </a:xfrm>
        </p:grpSpPr>
        <p:sp>
          <p:nvSpPr>
            <p:cNvPr id="59" name="Can 58"/>
            <p:cNvSpPr/>
            <p:nvPr/>
          </p:nvSpPr>
          <p:spPr>
            <a:xfrm>
              <a:off x="74612" y="5105400"/>
              <a:ext cx="2095500" cy="1524000"/>
            </a:xfrm>
            <a:prstGeom prst="can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5"/>
            <a:srcRect t="14666" b="16000"/>
            <a:stretch/>
          </p:blipFill>
          <p:spPr>
            <a:xfrm>
              <a:off x="169862" y="5562600"/>
              <a:ext cx="1905000" cy="838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00500" y="4312550"/>
            <a:ext cx="1278651" cy="2850250"/>
            <a:chOff x="-1280650" y="4147450"/>
            <a:chExt cx="1278651" cy="285025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8"/>
            <a:srcRect l="-1" t="29033" r="17242" b="3226"/>
            <a:stretch/>
          </p:blipFill>
          <p:spPr>
            <a:xfrm rot="1434761">
              <a:off x="-1280650" y="4147450"/>
              <a:ext cx="546483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9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n 58"/>
          <p:cNvSpPr/>
          <p:nvPr/>
        </p:nvSpPr>
        <p:spPr>
          <a:xfrm>
            <a:off x="1370012" y="5334000"/>
            <a:ext cx="2095500" cy="1524000"/>
          </a:xfrm>
          <a:prstGeom prst="can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53" y="5050047"/>
            <a:ext cx="322217" cy="435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7392">
            <a:off x="453241" y="3786406"/>
            <a:ext cx="1543050" cy="211455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59951" y="4724483"/>
            <a:ext cx="2094260" cy="2438317"/>
            <a:chOff x="-1221199" y="4559383"/>
            <a:chExt cx="2094260" cy="24383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21199" y="4883150"/>
              <a:ext cx="1219200" cy="211455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/>
            <a:srcRect l="-1" t="29033" r="17242" b="3226"/>
            <a:stretch/>
          </p:blipFill>
          <p:spPr>
            <a:xfrm rot="18819815">
              <a:off x="-390002" y="3807612"/>
              <a:ext cx="511291" cy="2014834"/>
            </a:xfrm>
            <a:prstGeom prst="rect">
              <a:avLst/>
            </a:prstGeom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7"/>
          <a:srcRect t="14666" b="16000"/>
          <a:stretch/>
        </p:blipFill>
        <p:spPr>
          <a:xfrm>
            <a:off x="1465262" y="5791200"/>
            <a:ext cx="19050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834" y1="32544" x2="11834" y2="32544"/>
                        <a14:foregroundMark x1="26627" y1="18343" x2="26627" y2="18343"/>
                        <a14:foregroundMark x1="50296" y1="13018" x2="50296" y2="13018"/>
                        <a14:foregroundMark x1="72781" y1="15385" x2="72781" y2="15385"/>
                        <a14:foregroundMark x1="86391" y1="32544" x2="86391" y2="3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62" y="1881850"/>
            <a:ext cx="2690150" cy="26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1897</Words>
  <Application>Microsoft Office PowerPoint</Application>
  <PresentationFormat>Custom</PresentationFormat>
  <Paragraphs>347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Digital Blue Tunnel 16x9</vt:lpstr>
      <vt:lpstr>D2S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2016-07-30T11:20:56Z</dcterms:created>
  <dcterms:modified xsi:type="dcterms:W3CDTF">2016-07-31T05:20:04Z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