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4" r:id="rId5"/>
    <p:sldId id="261" r:id="rId6"/>
    <p:sldId id="262" r:id="rId7"/>
    <p:sldId id="265" r:id="rId8"/>
    <p:sldId id="263" r:id="rId9"/>
    <p:sldId id="258" r:id="rId10"/>
    <p:sldId id="257" r:id="rId11"/>
    <p:sldId id="269" r:id="rId12"/>
    <p:sldId id="271" r:id="rId13"/>
    <p:sldId id="270" r:id="rId14"/>
    <p:sldId id="268" r:id="rId15"/>
    <p:sldId id="272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EC"/>
    <a:srgbClr val="FE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수진" userId="42d9f6f31b5c7ff5" providerId="LiveId" clId="{0B4BC931-1A73-4A3D-88AE-C2B2F9C85FA3}"/>
    <pc:docChg chg="undo custSel addSld delSld modSld sldOrd">
      <pc:chgData name="이 수진" userId="42d9f6f31b5c7ff5" providerId="LiveId" clId="{0B4BC931-1A73-4A3D-88AE-C2B2F9C85FA3}" dt="2021-01-08T07:18:59.825" v="1176" actId="1076"/>
      <pc:docMkLst>
        <pc:docMk/>
      </pc:docMkLst>
      <pc:sldChg chg="modSp mod">
        <pc:chgData name="이 수진" userId="42d9f6f31b5c7ff5" providerId="LiveId" clId="{0B4BC931-1A73-4A3D-88AE-C2B2F9C85FA3}" dt="2021-01-07T10:01:14.326" v="9" actId="1076"/>
        <pc:sldMkLst>
          <pc:docMk/>
          <pc:sldMk cId="53088377" sldId="257"/>
        </pc:sldMkLst>
        <pc:spChg chg="mod">
          <ac:chgData name="이 수진" userId="42d9f6f31b5c7ff5" providerId="LiveId" clId="{0B4BC931-1A73-4A3D-88AE-C2B2F9C85FA3}" dt="2021-01-07T10:01:14.326" v="9" actId="1076"/>
          <ac:spMkLst>
            <pc:docMk/>
            <pc:sldMk cId="53088377" sldId="257"/>
            <ac:spMk id="3" creationId="{D1E18FBC-8266-4D75-A8AD-810EF7CF049F}"/>
          </ac:spMkLst>
        </pc:spChg>
      </pc:sldChg>
      <pc:sldChg chg="addSp delSp modSp mod delAnim modAnim">
        <pc:chgData name="이 수진" userId="42d9f6f31b5c7ff5" providerId="LiveId" clId="{0B4BC931-1A73-4A3D-88AE-C2B2F9C85FA3}" dt="2021-01-07T10:13:31.495" v="45" actId="14100"/>
        <pc:sldMkLst>
          <pc:docMk/>
          <pc:sldMk cId="3074491091" sldId="258"/>
        </pc:sldMkLst>
        <pc:spChg chg="mod">
          <ac:chgData name="이 수진" userId="42d9f6f31b5c7ff5" providerId="LiveId" clId="{0B4BC931-1A73-4A3D-88AE-C2B2F9C85FA3}" dt="2021-01-07T10:13:22.670" v="42" actId="1076"/>
          <ac:spMkLst>
            <pc:docMk/>
            <pc:sldMk cId="3074491091" sldId="258"/>
            <ac:spMk id="2" creationId="{8F85C1A2-BFA0-4AA5-A8B9-8A630F218E99}"/>
          </ac:spMkLst>
        </pc:spChg>
        <pc:spChg chg="mod">
          <ac:chgData name="이 수진" userId="42d9f6f31b5c7ff5" providerId="LiveId" clId="{0B4BC931-1A73-4A3D-88AE-C2B2F9C85FA3}" dt="2021-01-07T10:13:25.950" v="43" actId="14100"/>
          <ac:spMkLst>
            <pc:docMk/>
            <pc:sldMk cId="3074491091" sldId="258"/>
            <ac:spMk id="3" creationId="{DB8B29D4-7D30-4529-978F-287A8795E205}"/>
          </ac:spMkLst>
        </pc:spChg>
        <pc:picChg chg="add del mod">
          <ac:chgData name="이 수진" userId="42d9f6f31b5c7ff5" providerId="LiveId" clId="{0B4BC931-1A73-4A3D-88AE-C2B2F9C85FA3}" dt="2021-01-07T10:13:00.235" v="35" actId="478"/>
          <ac:picMkLst>
            <pc:docMk/>
            <pc:sldMk cId="3074491091" sldId="258"/>
            <ac:picMk id="4" creationId="{F776611F-CFF2-4940-BD38-B786BC67BB9D}"/>
          </ac:picMkLst>
        </pc:picChg>
        <pc:picChg chg="add mod">
          <ac:chgData name="이 수진" userId="42d9f6f31b5c7ff5" providerId="LiveId" clId="{0B4BC931-1A73-4A3D-88AE-C2B2F9C85FA3}" dt="2021-01-07T10:13:31.495" v="45" actId="14100"/>
          <ac:picMkLst>
            <pc:docMk/>
            <pc:sldMk cId="3074491091" sldId="258"/>
            <ac:picMk id="6" creationId="{317A2CDB-491F-4C2D-85FA-07EAA3211FB6}"/>
          </ac:picMkLst>
        </pc:picChg>
      </pc:sldChg>
      <pc:sldChg chg="addSp delSp modSp mod">
        <pc:chgData name="이 수진" userId="42d9f6f31b5c7ff5" providerId="LiveId" clId="{0B4BC931-1A73-4A3D-88AE-C2B2F9C85FA3}" dt="2021-01-08T07:18:59.825" v="1176" actId="1076"/>
        <pc:sldMkLst>
          <pc:docMk/>
          <pc:sldMk cId="2703945871" sldId="259"/>
        </pc:sldMkLst>
        <pc:spChg chg="mod">
          <ac:chgData name="이 수진" userId="42d9f6f31b5c7ff5" providerId="LiveId" clId="{0B4BC931-1A73-4A3D-88AE-C2B2F9C85FA3}" dt="2021-01-08T07:13:21.096" v="1109" actId="1076"/>
          <ac:spMkLst>
            <pc:docMk/>
            <pc:sldMk cId="2703945871" sldId="259"/>
            <ac:spMk id="3" creationId="{AADC4FC4-3723-471E-8D6F-4F3024809E18}"/>
          </ac:spMkLst>
        </pc:spChg>
        <pc:spChg chg="add mod">
          <ac:chgData name="이 수진" userId="42d9f6f31b5c7ff5" providerId="LiveId" clId="{0B4BC931-1A73-4A3D-88AE-C2B2F9C85FA3}" dt="2021-01-08T07:17:32.552" v="1156" actId="1076"/>
          <ac:spMkLst>
            <pc:docMk/>
            <pc:sldMk cId="2703945871" sldId="259"/>
            <ac:spMk id="4" creationId="{563CA5E5-5923-4278-A7F0-1B6576163362}"/>
          </ac:spMkLst>
        </pc:spChg>
        <pc:spChg chg="add del mod">
          <ac:chgData name="이 수진" userId="42d9f6f31b5c7ff5" providerId="LiveId" clId="{0B4BC931-1A73-4A3D-88AE-C2B2F9C85FA3}" dt="2021-01-08T07:17:29.392" v="1155" actId="1076"/>
          <ac:spMkLst>
            <pc:docMk/>
            <pc:sldMk cId="2703945871" sldId="259"/>
            <ac:spMk id="5" creationId="{3FAC12C3-9EC6-410B-920C-18BEFA969D0C}"/>
          </ac:spMkLst>
        </pc:spChg>
        <pc:spChg chg="add mod">
          <ac:chgData name="이 수진" userId="42d9f6f31b5c7ff5" providerId="LiveId" clId="{0B4BC931-1A73-4A3D-88AE-C2B2F9C85FA3}" dt="2021-01-08T07:17:42.808" v="1158" actId="1076"/>
          <ac:spMkLst>
            <pc:docMk/>
            <pc:sldMk cId="2703945871" sldId="259"/>
            <ac:spMk id="6" creationId="{BA31B1B9-8864-4705-AF6C-D5D5A0182497}"/>
          </ac:spMkLst>
        </pc:spChg>
        <pc:spChg chg="add mod">
          <ac:chgData name="이 수진" userId="42d9f6f31b5c7ff5" providerId="LiveId" clId="{0B4BC931-1A73-4A3D-88AE-C2B2F9C85FA3}" dt="2021-01-08T07:17:58.456" v="1162" actId="1076"/>
          <ac:spMkLst>
            <pc:docMk/>
            <pc:sldMk cId="2703945871" sldId="259"/>
            <ac:spMk id="7" creationId="{DD9B62FA-7B44-46AB-9A89-118F78890490}"/>
          </ac:spMkLst>
        </pc:spChg>
        <pc:spChg chg="add mod">
          <ac:chgData name="이 수진" userId="42d9f6f31b5c7ff5" providerId="LiveId" clId="{0B4BC931-1A73-4A3D-88AE-C2B2F9C85FA3}" dt="2021-01-08T07:18:52.177" v="1174" actId="1076"/>
          <ac:spMkLst>
            <pc:docMk/>
            <pc:sldMk cId="2703945871" sldId="259"/>
            <ac:spMk id="8" creationId="{37F2708B-DA77-4AEF-B4D8-CA186751E160}"/>
          </ac:spMkLst>
        </pc:spChg>
        <pc:spChg chg="add mod">
          <ac:chgData name="이 수진" userId="42d9f6f31b5c7ff5" providerId="LiveId" clId="{0B4BC931-1A73-4A3D-88AE-C2B2F9C85FA3}" dt="2021-01-08T07:18:59.825" v="1176" actId="1076"/>
          <ac:spMkLst>
            <pc:docMk/>
            <pc:sldMk cId="2703945871" sldId="259"/>
            <ac:spMk id="9" creationId="{BA504C44-41EA-483D-ADBB-7CE93B5B2EDD}"/>
          </ac:spMkLst>
        </pc:spChg>
        <pc:spChg chg="add mod">
          <ac:chgData name="이 수진" userId="42d9f6f31b5c7ff5" providerId="LiveId" clId="{0B4BC931-1A73-4A3D-88AE-C2B2F9C85FA3}" dt="2021-01-08T07:17:46.153" v="1159" actId="1076"/>
          <ac:spMkLst>
            <pc:docMk/>
            <pc:sldMk cId="2703945871" sldId="259"/>
            <ac:spMk id="10" creationId="{168A48B9-E51E-45C6-9ADD-720AE4429D45}"/>
          </ac:spMkLst>
        </pc:spChg>
        <pc:spChg chg="add mod">
          <ac:chgData name="이 수진" userId="42d9f6f31b5c7ff5" providerId="LiveId" clId="{0B4BC931-1A73-4A3D-88AE-C2B2F9C85FA3}" dt="2021-01-08T07:17:54.297" v="1161" actId="1076"/>
          <ac:spMkLst>
            <pc:docMk/>
            <pc:sldMk cId="2703945871" sldId="259"/>
            <ac:spMk id="11" creationId="{88B20E88-A5F9-4227-BB38-895640438CF9}"/>
          </ac:spMkLst>
        </pc:spChg>
        <pc:spChg chg="add mod">
          <ac:chgData name="이 수진" userId="42d9f6f31b5c7ff5" providerId="LiveId" clId="{0B4BC931-1A73-4A3D-88AE-C2B2F9C85FA3}" dt="2021-01-08T07:18:49.800" v="1173" actId="1076"/>
          <ac:spMkLst>
            <pc:docMk/>
            <pc:sldMk cId="2703945871" sldId="259"/>
            <ac:spMk id="12" creationId="{79233BFF-8C0E-4A2B-AB37-F9E860103519}"/>
          </ac:spMkLst>
        </pc:spChg>
        <pc:spChg chg="add mod">
          <ac:chgData name="이 수진" userId="42d9f6f31b5c7ff5" providerId="LiveId" clId="{0B4BC931-1A73-4A3D-88AE-C2B2F9C85FA3}" dt="2021-01-08T07:18:55.857" v="1175" actId="1076"/>
          <ac:spMkLst>
            <pc:docMk/>
            <pc:sldMk cId="2703945871" sldId="259"/>
            <ac:spMk id="13" creationId="{930C736C-D140-42B5-9DE3-4EE4695579BF}"/>
          </ac:spMkLst>
        </pc:spChg>
        <pc:spChg chg="add del">
          <ac:chgData name="이 수진" userId="42d9f6f31b5c7ff5" providerId="LiveId" clId="{0B4BC931-1A73-4A3D-88AE-C2B2F9C85FA3}" dt="2021-01-08T07:14:07.733" v="1115" actId="478"/>
          <ac:spMkLst>
            <pc:docMk/>
            <pc:sldMk cId="2703945871" sldId="259"/>
            <ac:spMk id="14" creationId="{57A40CE5-6047-4026-9F0E-D00BDFA077C1}"/>
          </ac:spMkLst>
        </pc:spChg>
        <pc:spChg chg="add mod ord">
          <ac:chgData name="이 수진" userId="42d9f6f31b5c7ff5" providerId="LiveId" clId="{0B4BC931-1A73-4A3D-88AE-C2B2F9C85FA3}" dt="2021-01-08T07:17:24.048" v="1154" actId="1076"/>
          <ac:spMkLst>
            <pc:docMk/>
            <pc:sldMk cId="2703945871" sldId="259"/>
            <ac:spMk id="15" creationId="{DC9C5D0D-102C-46B8-B12F-7D69375B576E}"/>
          </ac:spMkLst>
        </pc:spChg>
        <pc:spChg chg="add mod ord">
          <ac:chgData name="이 수진" userId="42d9f6f31b5c7ff5" providerId="LiveId" clId="{0B4BC931-1A73-4A3D-88AE-C2B2F9C85FA3}" dt="2021-01-08T07:17:38.193" v="1157" actId="1076"/>
          <ac:spMkLst>
            <pc:docMk/>
            <pc:sldMk cId="2703945871" sldId="259"/>
            <ac:spMk id="16" creationId="{6AA0698E-62B1-4028-954A-AFE9AB95DBEC}"/>
          </ac:spMkLst>
        </pc:spChg>
        <pc:spChg chg="add mod ord">
          <ac:chgData name="이 수진" userId="42d9f6f31b5c7ff5" providerId="LiveId" clId="{0B4BC931-1A73-4A3D-88AE-C2B2F9C85FA3}" dt="2021-01-08T07:17:50.449" v="1160" actId="1076"/>
          <ac:spMkLst>
            <pc:docMk/>
            <pc:sldMk cId="2703945871" sldId="259"/>
            <ac:spMk id="17" creationId="{E30F7122-3FD3-4F4F-B45F-56403DE3E89E}"/>
          </ac:spMkLst>
        </pc:spChg>
        <pc:spChg chg="add mod ord">
          <ac:chgData name="이 수진" userId="42d9f6f31b5c7ff5" providerId="LiveId" clId="{0B4BC931-1A73-4A3D-88AE-C2B2F9C85FA3}" dt="2021-01-08T07:18:40.784" v="1171" actId="1076"/>
          <ac:spMkLst>
            <pc:docMk/>
            <pc:sldMk cId="2703945871" sldId="259"/>
            <ac:spMk id="18" creationId="{0A6223DF-9A5C-4F01-BE0A-5E463AF3799C}"/>
          </ac:spMkLst>
        </pc:spChg>
        <pc:spChg chg="add mod ord">
          <ac:chgData name="이 수진" userId="42d9f6f31b5c7ff5" providerId="LiveId" clId="{0B4BC931-1A73-4A3D-88AE-C2B2F9C85FA3}" dt="2021-01-08T07:18:44.801" v="1172" actId="1076"/>
          <ac:spMkLst>
            <pc:docMk/>
            <pc:sldMk cId="2703945871" sldId="259"/>
            <ac:spMk id="19" creationId="{C0C5E5CC-A2A8-47A1-B6B5-EA50561E8F3D}"/>
          </ac:spMkLst>
        </pc:spChg>
      </pc:sldChg>
      <pc:sldChg chg="modSp new mod setBg">
        <pc:chgData name="이 수진" userId="42d9f6f31b5c7ff5" providerId="LiveId" clId="{0B4BC931-1A73-4A3D-88AE-C2B2F9C85FA3}" dt="2021-01-08T02:46:22.747" v="528"/>
        <pc:sldMkLst>
          <pc:docMk/>
          <pc:sldMk cId="2256793963" sldId="260"/>
        </pc:sldMkLst>
        <pc:spChg chg="mod">
          <ac:chgData name="이 수진" userId="42d9f6f31b5c7ff5" providerId="LiveId" clId="{0B4BC931-1A73-4A3D-88AE-C2B2F9C85FA3}" dt="2021-01-08T02:17:30.667" v="52"/>
          <ac:spMkLst>
            <pc:docMk/>
            <pc:sldMk cId="2256793963" sldId="260"/>
            <ac:spMk id="2" creationId="{8EC5AAD3-1DA6-41D3-89F0-4799829D8CE9}"/>
          </ac:spMkLst>
        </pc:spChg>
        <pc:spChg chg="mod">
          <ac:chgData name="이 수진" userId="42d9f6f31b5c7ff5" providerId="LiveId" clId="{0B4BC931-1A73-4A3D-88AE-C2B2F9C85FA3}" dt="2021-01-08T02:46:22.747" v="528"/>
          <ac:spMkLst>
            <pc:docMk/>
            <pc:sldMk cId="2256793963" sldId="260"/>
            <ac:spMk id="3" creationId="{5B9B55FA-CD60-43BC-9FCB-26F1C057BED4}"/>
          </ac:spMkLst>
        </pc:spChg>
      </pc:sldChg>
      <pc:sldChg chg="addSp modSp new mod setBg">
        <pc:chgData name="이 수진" userId="42d9f6f31b5c7ff5" providerId="LiveId" clId="{0B4BC931-1A73-4A3D-88AE-C2B2F9C85FA3}" dt="2021-01-08T02:42:26.857" v="462"/>
        <pc:sldMkLst>
          <pc:docMk/>
          <pc:sldMk cId="1510738364" sldId="261"/>
        </pc:sldMkLst>
        <pc:spChg chg="mod">
          <ac:chgData name="이 수진" userId="42d9f6f31b5c7ff5" providerId="LiveId" clId="{0B4BC931-1A73-4A3D-88AE-C2B2F9C85FA3}" dt="2021-01-08T02:33:14.261" v="364" actId="1076"/>
          <ac:spMkLst>
            <pc:docMk/>
            <pc:sldMk cId="1510738364" sldId="261"/>
            <ac:spMk id="2" creationId="{6A61F0BF-C616-41CE-AC81-F78792B596D2}"/>
          </ac:spMkLst>
        </pc:spChg>
        <pc:spChg chg="mod">
          <ac:chgData name="이 수진" userId="42d9f6f31b5c7ff5" providerId="LiveId" clId="{0B4BC931-1A73-4A3D-88AE-C2B2F9C85FA3}" dt="2021-01-08T02:37:35.637" v="403" actId="20577"/>
          <ac:spMkLst>
            <pc:docMk/>
            <pc:sldMk cId="1510738364" sldId="261"/>
            <ac:spMk id="3" creationId="{2D294FF0-E7ED-4E60-A1C7-72A1D0ABF570}"/>
          </ac:spMkLst>
        </pc:spChg>
        <pc:picChg chg="add mod">
          <ac:chgData name="이 수진" userId="42d9f6f31b5c7ff5" providerId="LiveId" clId="{0B4BC931-1A73-4A3D-88AE-C2B2F9C85FA3}" dt="2021-01-08T02:37:17.419" v="402" actId="1440"/>
          <ac:picMkLst>
            <pc:docMk/>
            <pc:sldMk cId="1510738364" sldId="261"/>
            <ac:picMk id="5" creationId="{6773CF13-9DDF-47E1-A359-2FC82EC6DA2C}"/>
          </ac:picMkLst>
        </pc:picChg>
      </pc:sldChg>
      <pc:sldChg chg="modSp new mod setBg">
        <pc:chgData name="이 수진" userId="42d9f6f31b5c7ff5" providerId="LiveId" clId="{0B4BC931-1A73-4A3D-88AE-C2B2F9C85FA3}" dt="2021-01-08T02:42:23.065" v="461"/>
        <pc:sldMkLst>
          <pc:docMk/>
          <pc:sldMk cId="708326937" sldId="262"/>
        </pc:sldMkLst>
        <pc:spChg chg="mod">
          <ac:chgData name="이 수진" userId="42d9f6f31b5c7ff5" providerId="LiveId" clId="{0B4BC931-1A73-4A3D-88AE-C2B2F9C85FA3}" dt="2021-01-08T02:38:23.929" v="407" actId="1076"/>
          <ac:spMkLst>
            <pc:docMk/>
            <pc:sldMk cId="708326937" sldId="262"/>
            <ac:spMk id="2" creationId="{38A02D87-A56F-4C91-8A61-D97DE948A4F0}"/>
          </ac:spMkLst>
        </pc:spChg>
        <pc:spChg chg="mod">
          <ac:chgData name="이 수진" userId="42d9f6f31b5c7ff5" providerId="LiveId" clId="{0B4BC931-1A73-4A3D-88AE-C2B2F9C85FA3}" dt="2021-01-08T02:38:24.231" v="408" actId="1076"/>
          <ac:spMkLst>
            <pc:docMk/>
            <pc:sldMk cId="708326937" sldId="262"/>
            <ac:spMk id="3" creationId="{9242B54B-6D92-42C7-9B3B-77E6C269236B}"/>
          </ac:spMkLst>
        </pc:spChg>
      </pc:sldChg>
      <pc:sldChg chg="addSp delSp modSp new mod setBg">
        <pc:chgData name="이 수진" userId="42d9f6f31b5c7ff5" providerId="LiveId" clId="{0B4BC931-1A73-4A3D-88AE-C2B2F9C85FA3}" dt="2021-01-08T02:42:15.194" v="459"/>
        <pc:sldMkLst>
          <pc:docMk/>
          <pc:sldMk cId="484344559" sldId="263"/>
        </pc:sldMkLst>
        <pc:spChg chg="mod">
          <ac:chgData name="이 수진" userId="42d9f6f31b5c7ff5" providerId="LiveId" clId="{0B4BC931-1A73-4A3D-88AE-C2B2F9C85FA3}" dt="2021-01-08T02:41:33.127" v="451" actId="1076"/>
          <ac:spMkLst>
            <pc:docMk/>
            <pc:sldMk cId="484344559" sldId="263"/>
            <ac:spMk id="2" creationId="{990C8E09-22B3-4AA1-BC18-CEC6EC53D18C}"/>
          </ac:spMkLst>
        </pc:spChg>
        <pc:spChg chg="del">
          <ac:chgData name="이 수진" userId="42d9f6f31b5c7ff5" providerId="LiveId" clId="{0B4BC931-1A73-4A3D-88AE-C2B2F9C85FA3}" dt="2021-01-08T02:22:49.608" v="258" actId="931"/>
          <ac:spMkLst>
            <pc:docMk/>
            <pc:sldMk cId="484344559" sldId="263"/>
            <ac:spMk id="3" creationId="{DC55F312-8B5D-4EA6-B388-08CF63BEB8B3}"/>
          </ac:spMkLst>
        </pc:spChg>
        <pc:picChg chg="add mod">
          <ac:chgData name="이 수진" userId="42d9f6f31b5c7ff5" providerId="LiveId" clId="{0B4BC931-1A73-4A3D-88AE-C2B2F9C85FA3}" dt="2021-01-08T02:41:51.920" v="457" actId="14100"/>
          <ac:picMkLst>
            <pc:docMk/>
            <pc:sldMk cId="484344559" sldId="263"/>
            <ac:picMk id="5" creationId="{35E577B9-1AB8-4DB0-B736-02A008169139}"/>
          </ac:picMkLst>
        </pc:picChg>
      </pc:sldChg>
      <pc:sldChg chg="delSp modSp new mod setBg">
        <pc:chgData name="이 수진" userId="42d9f6f31b5c7ff5" providerId="LiveId" clId="{0B4BC931-1A73-4A3D-88AE-C2B2F9C85FA3}" dt="2021-01-08T02:40:14.318" v="436" actId="1076"/>
        <pc:sldMkLst>
          <pc:docMk/>
          <pc:sldMk cId="1764468624" sldId="264"/>
        </pc:sldMkLst>
        <pc:spChg chg="mod">
          <ac:chgData name="이 수진" userId="42d9f6f31b5c7ff5" providerId="LiveId" clId="{0B4BC931-1A73-4A3D-88AE-C2B2F9C85FA3}" dt="2021-01-08T02:40:14.318" v="436" actId="1076"/>
          <ac:spMkLst>
            <pc:docMk/>
            <pc:sldMk cId="1764468624" sldId="264"/>
            <ac:spMk id="2" creationId="{7D21DE9F-4E9A-462A-BA53-98588D647C0C}"/>
          </ac:spMkLst>
        </pc:spChg>
        <pc:spChg chg="del">
          <ac:chgData name="이 수진" userId="42d9f6f31b5c7ff5" providerId="LiveId" clId="{0B4BC931-1A73-4A3D-88AE-C2B2F9C85FA3}" dt="2021-01-08T02:26:29.795" v="350" actId="478"/>
          <ac:spMkLst>
            <pc:docMk/>
            <pc:sldMk cId="1764468624" sldId="264"/>
            <ac:spMk id="3" creationId="{95A88013-1FFB-4D18-89E1-C6EA3DA54388}"/>
          </ac:spMkLst>
        </pc:spChg>
      </pc:sldChg>
      <pc:sldChg chg="delSp modSp new mod ord setBg">
        <pc:chgData name="이 수진" userId="42d9f6f31b5c7ff5" providerId="LiveId" clId="{0B4BC931-1A73-4A3D-88AE-C2B2F9C85FA3}" dt="2021-01-08T02:40:03.982" v="434" actId="14100"/>
        <pc:sldMkLst>
          <pc:docMk/>
          <pc:sldMk cId="4158323496" sldId="265"/>
        </pc:sldMkLst>
        <pc:spChg chg="mod">
          <ac:chgData name="이 수진" userId="42d9f6f31b5c7ff5" providerId="LiveId" clId="{0B4BC931-1A73-4A3D-88AE-C2B2F9C85FA3}" dt="2021-01-08T02:40:03.982" v="434" actId="14100"/>
          <ac:spMkLst>
            <pc:docMk/>
            <pc:sldMk cId="4158323496" sldId="265"/>
            <ac:spMk id="2" creationId="{040C5B6C-63B5-4AEE-B58C-A607D663C708}"/>
          </ac:spMkLst>
        </pc:spChg>
        <pc:spChg chg="del">
          <ac:chgData name="이 수진" userId="42d9f6f31b5c7ff5" providerId="LiveId" clId="{0B4BC931-1A73-4A3D-88AE-C2B2F9C85FA3}" dt="2021-01-08T02:38:57.720" v="409" actId="478"/>
          <ac:spMkLst>
            <pc:docMk/>
            <pc:sldMk cId="4158323496" sldId="265"/>
            <ac:spMk id="3" creationId="{0195027E-6D22-4A6B-A654-9A7152EEE159}"/>
          </ac:spMkLst>
        </pc:spChg>
      </pc:sldChg>
      <pc:sldChg chg="addSp delSp modSp new del mod ord setBg">
        <pc:chgData name="이 수진" userId="42d9f6f31b5c7ff5" providerId="LiveId" clId="{0B4BC931-1A73-4A3D-88AE-C2B2F9C85FA3}" dt="2021-01-08T02:44:19.958" v="478" actId="47"/>
        <pc:sldMkLst>
          <pc:docMk/>
          <pc:sldMk cId="2738268937" sldId="266"/>
        </pc:sldMkLst>
        <pc:spChg chg="del mod">
          <ac:chgData name="이 수진" userId="42d9f6f31b5c7ff5" providerId="LiveId" clId="{0B4BC931-1A73-4A3D-88AE-C2B2F9C85FA3}" dt="2021-01-08T02:43:33.170" v="473" actId="478"/>
          <ac:spMkLst>
            <pc:docMk/>
            <pc:sldMk cId="2738268937" sldId="266"/>
            <ac:spMk id="2" creationId="{6C4C2D67-1797-4867-B91A-7CBB13B39C68}"/>
          </ac:spMkLst>
        </pc:spChg>
        <pc:spChg chg="del">
          <ac:chgData name="이 수진" userId="42d9f6f31b5c7ff5" providerId="LiveId" clId="{0B4BC931-1A73-4A3D-88AE-C2B2F9C85FA3}" dt="2021-01-08T02:42:53.587" v="463" actId="478"/>
          <ac:spMkLst>
            <pc:docMk/>
            <pc:sldMk cId="2738268937" sldId="266"/>
            <ac:spMk id="3" creationId="{36A10AA4-E7B5-49F7-A302-9738462CC87A}"/>
          </ac:spMkLst>
        </pc:spChg>
        <pc:spChg chg="add del mod">
          <ac:chgData name="이 수진" userId="42d9f6f31b5c7ff5" providerId="LiveId" clId="{0B4BC931-1A73-4A3D-88AE-C2B2F9C85FA3}" dt="2021-01-08T02:43:35.195" v="474" actId="478"/>
          <ac:spMkLst>
            <pc:docMk/>
            <pc:sldMk cId="2738268937" sldId="266"/>
            <ac:spMk id="5" creationId="{64529191-7330-447E-96EB-ABBDE9219B2C}"/>
          </ac:spMkLst>
        </pc:spChg>
        <pc:spChg chg="add del">
          <ac:chgData name="이 수진" userId="42d9f6f31b5c7ff5" providerId="LiveId" clId="{0B4BC931-1A73-4A3D-88AE-C2B2F9C85FA3}" dt="2021-01-08T02:43:56.467" v="476" actId="478"/>
          <ac:spMkLst>
            <pc:docMk/>
            <pc:sldMk cId="2738268937" sldId="266"/>
            <ac:spMk id="6" creationId="{EF065526-CD47-487E-AEDF-BC5CCF4D1D3C}"/>
          </ac:spMkLst>
        </pc:spChg>
      </pc:sldChg>
      <pc:sldChg chg="delSp modSp new mod setBg">
        <pc:chgData name="이 수진" userId="42d9f6f31b5c7ff5" providerId="LiveId" clId="{0B4BC931-1A73-4A3D-88AE-C2B2F9C85FA3}" dt="2021-01-08T02:41:03.653" v="448"/>
        <pc:sldMkLst>
          <pc:docMk/>
          <pc:sldMk cId="155194970" sldId="267"/>
        </pc:sldMkLst>
        <pc:spChg chg="del">
          <ac:chgData name="이 수진" userId="42d9f6f31b5c7ff5" providerId="LiveId" clId="{0B4BC931-1A73-4A3D-88AE-C2B2F9C85FA3}" dt="2021-01-08T02:40:42.166" v="439" actId="478"/>
          <ac:spMkLst>
            <pc:docMk/>
            <pc:sldMk cId="155194970" sldId="267"/>
            <ac:spMk id="2" creationId="{A7DFD81E-5E3F-47AC-8932-FFAFD5C516B2}"/>
          </ac:spMkLst>
        </pc:spChg>
        <pc:spChg chg="del mod">
          <ac:chgData name="이 수진" userId="42d9f6f31b5c7ff5" providerId="LiveId" clId="{0B4BC931-1A73-4A3D-88AE-C2B2F9C85FA3}" dt="2021-01-08T02:40:44.418" v="440" actId="478"/>
          <ac:spMkLst>
            <pc:docMk/>
            <pc:sldMk cId="155194970" sldId="267"/>
            <ac:spMk id="3" creationId="{6B1CFCF9-579C-489C-8A4B-EEF09CBA789C}"/>
          </ac:spMkLst>
        </pc:spChg>
      </pc:sldChg>
      <pc:sldChg chg="modSp new mod setBg">
        <pc:chgData name="이 수진" userId="42d9f6f31b5c7ff5" providerId="LiveId" clId="{0B4BC931-1A73-4A3D-88AE-C2B2F9C85FA3}" dt="2021-01-08T02:45:02.476" v="499" actId="1076"/>
        <pc:sldMkLst>
          <pc:docMk/>
          <pc:sldMk cId="2963381211" sldId="268"/>
        </pc:sldMkLst>
        <pc:spChg chg="mod">
          <ac:chgData name="이 수진" userId="42d9f6f31b5c7ff5" providerId="LiveId" clId="{0B4BC931-1A73-4A3D-88AE-C2B2F9C85FA3}" dt="2021-01-08T02:45:02.476" v="499" actId="1076"/>
          <ac:spMkLst>
            <pc:docMk/>
            <pc:sldMk cId="2963381211" sldId="268"/>
            <ac:spMk id="2" creationId="{07F7B390-4444-4D3B-B51E-5D8F373D4F6E}"/>
          </ac:spMkLst>
        </pc:spChg>
      </pc:sldChg>
      <pc:sldChg chg="modSp new mod setBg">
        <pc:chgData name="이 수진" userId="42d9f6f31b5c7ff5" providerId="LiveId" clId="{0B4BC931-1A73-4A3D-88AE-C2B2F9C85FA3}" dt="2021-01-08T02:47:52.039" v="582" actId="1076"/>
        <pc:sldMkLst>
          <pc:docMk/>
          <pc:sldMk cId="2881987118" sldId="269"/>
        </pc:sldMkLst>
        <pc:spChg chg="mod">
          <ac:chgData name="이 수진" userId="42d9f6f31b5c7ff5" providerId="LiveId" clId="{0B4BC931-1A73-4A3D-88AE-C2B2F9C85FA3}" dt="2021-01-08T02:47:52.039" v="582" actId="1076"/>
          <ac:spMkLst>
            <pc:docMk/>
            <pc:sldMk cId="2881987118" sldId="269"/>
            <ac:spMk id="2" creationId="{EF98A49B-AC56-4CF9-B74F-EB94733B86B5}"/>
          </ac:spMkLst>
        </pc:spChg>
      </pc:sldChg>
      <pc:sldChg chg="addSp delSp modSp new mod">
        <pc:chgData name="이 수진" userId="42d9f6f31b5c7ff5" providerId="LiveId" clId="{0B4BC931-1A73-4A3D-88AE-C2B2F9C85FA3}" dt="2021-01-08T02:48:45.281" v="610" actId="1076"/>
        <pc:sldMkLst>
          <pc:docMk/>
          <pc:sldMk cId="427282382" sldId="270"/>
        </pc:sldMkLst>
        <pc:spChg chg="mod">
          <ac:chgData name="이 수진" userId="42d9f6f31b5c7ff5" providerId="LiveId" clId="{0B4BC931-1A73-4A3D-88AE-C2B2F9C85FA3}" dt="2021-01-08T02:48:18.340" v="606" actId="14100"/>
          <ac:spMkLst>
            <pc:docMk/>
            <pc:sldMk cId="427282382" sldId="270"/>
            <ac:spMk id="2" creationId="{F8C6AAE6-DF20-493B-B213-EB12B1F12A16}"/>
          </ac:spMkLst>
        </pc:spChg>
        <pc:spChg chg="del">
          <ac:chgData name="이 수진" userId="42d9f6f31b5c7ff5" providerId="LiveId" clId="{0B4BC931-1A73-4A3D-88AE-C2B2F9C85FA3}" dt="2021-01-08T02:48:37.141" v="607" actId="931"/>
          <ac:spMkLst>
            <pc:docMk/>
            <pc:sldMk cId="427282382" sldId="270"/>
            <ac:spMk id="3" creationId="{2E469A39-C5D1-4A8E-AFC4-43787D561F7B}"/>
          </ac:spMkLst>
        </pc:spChg>
        <pc:picChg chg="add mod">
          <ac:chgData name="이 수진" userId="42d9f6f31b5c7ff5" providerId="LiveId" clId="{0B4BC931-1A73-4A3D-88AE-C2B2F9C85FA3}" dt="2021-01-08T02:48:45.281" v="610" actId="1076"/>
          <ac:picMkLst>
            <pc:docMk/>
            <pc:sldMk cId="427282382" sldId="270"/>
            <ac:picMk id="5" creationId="{91F2E8A8-BBB4-4FEE-8B2F-0D6A497C46A5}"/>
          </ac:picMkLst>
        </pc:picChg>
      </pc:sldChg>
      <pc:sldChg chg="addSp delSp modSp new mod ord">
        <pc:chgData name="이 수진" userId="42d9f6f31b5c7ff5" providerId="LiveId" clId="{0B4BC931-1A73-4A3D-88AE-C2B2F9C85FA3}" dt="2021-01-08T02:49:40.946" v="646"/>
        <pc:sldMkLst>
          <pc:docMk/>
          <pc:sldMk cId="1193905131" sldId="271"/>
        </pc:sldMkLst>
        <pc:spChg chg="mod">
          <ac:chgData name="이 수진" userId="42d9f6f31b5c7ff5" providerId="LiveId" clId="{0B4BC931-1A73-4A3D-88AE-C2B2F9C85FA3}" dt="2021-01-08T02:49:18.929" v="639" actId="1076"/>
          <ac:spMkLst>
            <pc:docMk/>
            <pc:sldMk cId="1193905131" sldId="271"/>
            <ac:spMk id="2" creationId="{CE898B4B-4976-4327-9744-404F14B4D4A3}"/>
          </ac:spMkLst>
        </pc:spChg>
        <pc:spChg chg="del">
          <ac:chgData name="이 수진" userId="42d9f6f31b5c7ff5" providerId="LiveId" clId="{0B4BC931-1A73-4A3D-88AE-C2B2F9C85FA3}" dt="2021-01-08T02:49:23.403" v="640" actId="931"/>
          <ac:spMkLst>
            <pc:docMk/>
            <pc:sldMk cId="1193905131" sldId="271"/>
            <ac:spMk id="3" creationId="{D75C9823-EC9E-4BC9-8CCB-C8FFE707736B}"/>
          </ac:spMkLst>
        </pc:spChg>
        <pc:picChg chg="add mod">
          <ac:chgData name="이 수진" userId="42d9f6f31b5c7ff5" providerId="LiveId" clId="{0B4BC931-1A73-4A3D-88AE-C2B2F9C85FA3}" dt="2021-01-08T02:49:34.913" v="644" actId="14100"/>
          <ac:picMkLst>
            <pc:docMk/>
            <pc:sldMk cId="1193905131" sldId="271"/>
            <ac:picMk id="5" creationId="{8403BED7-4D6C-47F2-A680-06AEA2863DC9}"/>
          </ac:picMkLst>
        </pc:picChg>
      </pc:sldChg>
      <pc:sldChg chg="addSp modSp new mod">
        <pc:chgData name="이 수진" userId="42d9f6f31b5c7ff5" providerId="LiveId" clId="{0B4BC931-1A73-4A3D-88AE-C2B2F9C85FA3}" dt="2021-01-08T06:54:37.793" v="665" actId="1076"/>
        <pc:sldMkLst>
          <pc:docMk/>
          <pc:sldMk cId="84145709" sldId="272"/>
        </pc:sldMkLst>
        <pc:spChg chg="mod">
          <ac:chgData name="이 수진" userId="42d9f6f31b5c7ff5" providerId="LiveId" clId="{0B4BC931-1A73-4A3D-88AE-C2B2F9C85FA3}" dt="2021-01-08T06:54:18.145" v="662" actId="14100"/>
          <ac:spMkLst>
            <pc:docMk/>
            <pc:sldMk cId="84145709" sldId="272"/>
            <ac:spMk id="2" creationId="{9CBF97EF-E152-4FDB-8C46-CE557FEC3BAA}"/>
          </ac:spMkLst>
        </pc:spChg>
        <pc:picChg chg="add mod">
          <ac:chgData name="이 수진" userId="42d9f6f31b5c7ff5" providerId="LiveId" clId="{0B4BC931-1A73-4A3D-88AE-C2B2F9C85FA3}" dt="2021-01-08T06:54:37.793" v="665" actId="1076"/>
          <ac:picMkLst>
            <pc:docMk/>
            <pc:sldMk cId="84145709" sldId="272"/>
            <ac:picMk id="4" creationId="{1364D998-1C6C-48B7-8322-FF6CC5ADA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2B8D-ED69-4C4B-87EC-E1738734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138ED-E399-43C5-91D9-0AE018F6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08A3-6B5A-47C8-A947-7F64CF0B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03289-6374-4F73-ADA6-C2B2716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D6F98-F275-4660-AC75-B8ABABBD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B4BF-2A33-4321-8A4F-9CDD4F5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6D49-9E71-45EA-8AAB-C94FB56A7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2B868-6F2D-46B5-8309-5965FEC5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BA669-F9F2-4C5E-B1A4-3190B15A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1E099-BD10-4217-B876-CDAAAFA4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D94E9-CEA1-4276-A8C3-3AF83020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9A104-B5D6-4298-91DB-E32C27AA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19625-8AB7-4BE1-8340-3FB2697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6E2E2-CABA-4F6C-AFD2-978D12C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21599-6218-4DBB-8DFF-E1730874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CB1EC-1FC9-40A8-9FD3-4F4F8235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1BAE4-E8CF-4F6B-8AE4-2453F4E7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7C9C-1AEB-4778-9F01-C647424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2727-0E0F-4B19-89DA-C0745879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34EF-7060-4416-853A-198D81B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7F33-5BDB-4EB6-B5C8-551EE0C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4B201-DB30-4305-BAAC-AA52578C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2827-D2F8-4F49-A068-DD5DEB50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1463-7568-4D8D-9E49-2736DB4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9B465-8A4B-4A60-954B-67CADF2F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32BB1-6FCD-40CA-8330-CA9AB93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8EDB0-7854-4C9F-AF26-497523D6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24CA-F157-405F-AEA3-1C7CAAF43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F9A81-1ED8-4BEE-88EB-9BA30897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21C1F-4071-4B53-BB99-5C78FEBD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F2877-A339-49A3-A43F-0D062E17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905D-99EE-4BDE-AF52-8773E0C5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22E0A-5028-4BC2-920F-C87902FC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AB619-A89B-4A94-8568-9A4085B3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9D3-E7DD-40FD-BC22-77302583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9EB8E-4726-4FA5-93BF-B344E11C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38C27-2ED3-41FF-8327-037B13D7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17883-E503-4E33-97F2-3CFBA386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E5E83-C0A7-4EBE-877D-0495EE01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461F-838A-4F57-BF40-3A80468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543EF-D9DE-4457-9C2D-BC5A02C9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58E2-D5CA-40EE-BD94-2F44D318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C0733-DF73-4C17-B687-75CECEB1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21F2A-0578-4A92-858F-A39F3255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248209-BB2A-4D79-B72E-65C3560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DC178-BA59-4B5D-A294-D8C6FE59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7FFD1-1488-4DD8-8334-E0255680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0A83-7734-401E-BE70-819C9A6D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9E177-1844-41AA-B18B-771B02FD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67CF4-B6DB-424F-9568-3FBF6B5F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BD7C8-2D03-42BB-BD9B-4991E80C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D5F57-9C02-469E-9828-D00AD4E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EC51-5EA1-4705-9982-1CD56327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31141-3AE5-4CF1-9070-A31BBB69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682D-F7A0-47B1-83A2-EA896C51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DE13E-1234-481F-9B81-D24B574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0CCA0-28F4-496D-867E-D212FB15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339D5-BBED-44BF-9365-D90024C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C05B50-0145-4649-8C9D-42166295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0FB99-3CFE-4211-A1A8-959F2D48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D2695-CB23-4A08-82AD-A3BC6B56C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B9A3-0A0A-457B-9B1D-1E8218B5D50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99CFF-2069-4540-A46F-9284DF312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074E3-30CE-4A50-89FB-A073246E0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5776-5477-4E8E-ABB1-5103D6005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martstore.naver.com/hbafstore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4D59-AF43-4FEF-90DB-D1ABFDD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532" y="1151323"/>
            <a:ext cx="9144000" cy="1272601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4</a:t>
            </a:r>
            <a:r>
              <a:rPr lang="ko-KR" altLang="en-US" sz="6600" dirty="0"/>
              <a:t>조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89A45-CE57-480C-8163-1ABAC1BC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532" y="4434076"/>
            <a:ext cx="9144000" cy="512762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신동오  </a:t>
            </a:r>
            <a:r>
              <a:rPr lang="ko-KR" altLang="en-US" sz="4800" dirty="0" err="1"/>
              <a:t>권연주</a:t>
            </a:r>
            <a:r>
              <a:rPr lang="ko-KR" altLang="en-US" sz="4800" dirty="0"/>
              <a:t>  이민용  이수진</a:t>
            </a:r>
          </a:p>
        </p:txBody>
      </p:sp>
    </p:spTree>
    <p:extLst>
      <p:ext uri="{BB962C8B-B14F-4D97-AF65-F5344CB8AC3E}">
        <p14:creationId xmlns:p14="http://schemas.microsoft.com/office/powerpoint/2010/main" val="9720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1FCF-03FA-42CC-BEFE-9F66D07A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기능들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18FBC-8266-4D75-A8AD-810EF7CF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22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관리자 아이디 </a:t>
            </a:r>
            <a:r>
              <a:rPr lang="en-US" altLang="ko-KR" dirty="0"/>
              <a:t>(</a:t>
            </a:r>
            <a:r>
              <a:rPr lang="ko-KR" altLang="en-US" dirty="0" err="1"/>
              <a:t>공지글</a:t>
            </a:r>
            <a:r>
              <a:rPr lang="ko-KR" altLang="en-US" dirty="0"/>
              <a:t> 작성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주문내역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장바구니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회원정보 수정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주문정보 저장</a:t>
            </a:r>
            <a:endParaRPr lang="en-US" altLang="ko-KR" dirty="0"/>
          </a:p>
          <a:p>
            <a:r>
              <a:rPr lang="en-US" altLang="ko-KR" dirty="0"/>
              <a:t>8. Q&amp;A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회원탈퇴</a:t>
            </a:r>
            <a:endParaRPr lang="en-US" altLang="ko-KR" dirty="0"/>
          </a:p>
          <a:p>
            <a:r>
              <a:rPr lang="en-US" altLang="ko-KR" dirty="0"/>
              <a:t>10 </a:t>
            </a:r>
            <a:r>
              <a:rPr lang="ko-KR" altLang="en-US" dirty="0"/>
              <a:t>아이디 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5308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A49B-AC56-4CF9-B74F-EB94733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147" y="2033081"/>
            <a:ext cx="5601511" cy="1048662"/>
          </a:xfrm>
        </p:spPr>
        <p:txBody>
          <a:bodyPr>
            <a:normAutofit/>
          </a:bodyPr>
          <a:lstStyle/>
          <a:p>
            <a:r>
              <a:rPr lang="en-US" altLang="ko-KR" dirty="0"/>
              <a:t>UI/UX </a:t>
            </a:r>
            <a:r>
              <a:rPr lang="ko-KR" altLang="en-US" dirty="0"/>
              <a:t>디자인 구상</a:t>
            </a:r>
          </a:p>
        </p:txBody>
      </p:sp>
    </p:spTree>
    <p:extLst>
      <p:ext uri="{BB962C8B-B14F-4D97-AF65-F5344CB8AC3E}">
        <p14:creationId xmlns:p14="http://schemas.microsoft.com/office/powerpoint/2010/main" val="28819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8B4B-4976-4327-9744-404F14B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1" y="331803"/>
            <a:ext cx="3694889" cy="69846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회원가입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03BED7-4D6C-47F2-A680-06AEA2863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5" y="1167320"/>
            <a:ext cx="4633997" cy="5358878"/>
          </a:xfrm>
        </p:spPr>
      </p:pic>
    </p:spTree>
    <p:extLst>
      <p:ext uri="{BB962C8B-B14F-4D97-AF65-F5344CB8AC3E}">
        <p14:creationId xmlns:p14="http://schemas.microsoft.com/office/powerpoint/2010/main" val="119390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6AAE6-DF20-493B-B213-EB12B1F1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351259"/>
            <a:ext cx="3130685" cy="65955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로그인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F2E8A8-BBB4-4FEE-8B2F-0D6A497C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4" y="1110828"/>
            <a:ext cx="4353432" cy="5260688"/>
          </a:xfrm>
        </p:spPr>
      </p:pic>
    </p:spTree>
    <p:extLst>
      <p:ext uri="{BB962C8B-B14F-4D97-AF65-F5344CB8AC3E}">
        <p14:creationId xmlns:p14="http://schemas.microsoft.com/office/powerpoint/2010/main" val="4272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7B390-4444-4D3B-B51E-5D8F373D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53" y="2010687"/>
            <a:ext cx="3727315" cy="1418313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DB</a:t>
            </a:r>
            <a:r>
              <a:rPr lang="ko-KR" altLang="en-US" sz="6000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6338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97EF-E152-4FDB-8C46-CE557FEC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36846" cy="718608"/>
          </a:xfrm>
        </p:spPr>
        <p:txBody>
          <a:bodyPr/>
          <a:lstStyle/>
          <a:p>
            <a:r>
              <a:rPr lang="en-US" altLang="ko-KR"/>
              <a:t>DB </a:t>
            </a:r>
            <a:r>
              <a:rPr lang="ko-KR" altLang="en-US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64D998-1C6C-48B7-8322-FF6CC5ADA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6" y="1262250"/>
            <a:ext cx="10484635" cy="50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C0C5E5CC-A2A8-47A1-B6B5-EA50561E8F3D}"/>
              </a:ext>
            </a:extLst>
          </p:cNvPr>
          <p:cNvSpPr/>
          <p:nvPr/>
        </p:nvSpPr>
        <p:spPr>
          <a:xfrm>
            <a:off x="9146618" y="1048623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6223DF-9A5C-4F01-BE0A-5E463AF3799C}"/>
              </a:ext>
            </a:extLst>
          </p:cNvPr>
          <p:cNvSpPr/>
          <p:nvPr/>
        </p:nvSpPr>
        <p:spPr>
          <a:xfrm>
            <a:off x="6895662" y="1510244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0F7122-3FD3-4F4F-B45F-56403DE3E89E}"/>
              </a:ext>
            </a:extLst>
          </p:cNvPr>
          <p:cNvSpPr/>
          <p:nvPr/>
        </p:nvSpPr>
        <p:spPr>
          <a:xfrm>
            <a:off x="4644706" y="2241958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AA0698E-62B1-4028-954A-AFE9AB95DBEC}"/>
              </a:ext>
            </a:extLst>
          </p:cNvPr>
          <p:cNvSpPr/>
          <p:nvPr/>
        </p:nvSpPr>
        <p:spPr>
          <a:xfrm>
            <a:off x="2400639" y="2934500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9C5D0D-102C-46B8-B12F-7D69375B576E}"/>
              </a:ext>
            </a:extLst>
          </p:cNvPr>
          <p:cNvSpPr/>
          <p:nvPr/>
        </p:nvSpPr>
        <p:spPr>
          <a:xfrm>
            <a:off x="181051" y="3638729"/>
            <a:ext cx="1928070" cy="21559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48488A-3ADE-4AFD-9CC3-7BAD19CF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4FC4-3723-471E-8D6F-4F302480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8623"/>
            <a:ext cx="11295077" cy="512833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>
              <a:latin typeface="나눔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CA5E5-5923-4278-A7F0-1B6576163362}"/>
              </a:ext>
            </a:extLst>
          </p:cNvPr>
          <p:cNvSpPr/>
          <p:nvPr/>
        </p:nvSpPr>
        <p:spPr>
          <a:xfrm>
            <a:off x="404034" y="4054425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기획 </a:t>
            </a:r>
            <a:r>
              <a:rPr lang="en-US" altLang="ko-KR" dirty="0"/>
              <a:t>/ </a:t>
            </a:r>
            <a:r>
              <a:rPr lang="ko-KR" altLang="en-US" dirty="0"/>
              <a:t>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C12C3-9EC6-410B-920C-18BEFA969D0C}"/>
              </a:ext>
            </a:extLst>
          </p:cNvPr>
          <p:cNvSpPr/>
          <p:nvPr/>
        </p:nvSpPr>
        <p:spPr>
          <a:xfrm>
            <a:off x="362102" y="4806755"/>
            <a:ext cx="1928070" cy="788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기획안 발표 및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DB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모델링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31B1B9-8864-4705-AF6C-D5D5A0182497}"/>
              </a:ext>
            </a:extLst>
          </p:cNvPr>
          <p:cNvSpPr/>
          <p:nvPr/>
        </p:nvSpPr>
        <p:spPr>
          <a:xfrm>
            <a:off x="2413217" y="4246931"/>
            <a:ext cx="1928070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웹 페이지 구현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(</a:t>
            </a:r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백</a:t>
            </a:r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)</a:t>
            </a:r>
            <a:endParaRPr lang="ko-KR" altLang="en-US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9B62FA-7B44-46AB-9A89-118F78890490}"/>
              </a:ext>
            </a:extLst>
          </p:cNvPr>
          <p:cNvSpPr/>
          <p:nvPr/>
        </p:nvSpPr>
        <p:spPr>
          <a:xfrm>
            <a:off x="4734183" y="3366306"/>
            <a:ext cx="1736523" cy="599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웹 페이지 구현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(</a:t>
            </a:r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프론트</a:t>
            </a:r>
            <a:r>
              <a:rPr lang="en-US" altLang="ko-KR" sz="1600" dirty="0">
                <a:latin typeface="나눔바른펜" panose="020B0600000101010101" charset="-127"/>
                <a:ea typeface="나눔바른펜" panose="020B0600000101010101" charset="-127"/>
              </a:rPr>
              <a:t>)</a:t>
            </a:r>
            <a:endParaRPr lang="ko-KR" altLang="en-US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2708B-DA77-4AEF-B4D8-CA186751E160}"/>
              </a:ext>
            </a:extLst>
          </p:cNvPr>
          <p:cNvSpPr/>
          <p:nvPr/>
        </p:nvSpPr>
        <p:spPr>
          <a:xfrm>
            <a:off x="7095598" y="2765616"/>
            <a:ext cx="1528195" cy="572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오류 수정 및 다듬기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504C44-41EA-483D-ADBB-7CE93B5B2EDD}"/>
              </a:ext>
            </a:extLst>
          </p:cNvPr>
          <p:cNvSpPr/>
          <p:nvPr/>
        </p:nvSpPr>
        <p:spPr>
          <a:xfrm>
            <a:off x="9236100" y="2132245"/>
            <a:ext cx="1838588" cy="633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최종 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  <a:p>
            <a:pPr algn="ctr"/>
            <a:r>
              <a:rPr lang="ko-KR" altLang="en-US" sz="1600" dirty="0">
                <a:latin typeface="나눔바른펜" panose="020B0600000101010101" charset="-127"/>
                <a:ea typeface="나눔바른펜" panose="020B0600000101010101" charset="-127"/>
              </a:rPr>
              <a:t>프레젠테이션</a:t>
            </a:r>
            <a:endParaRPr lang="en-US" altLang="ko-KR" sz="16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8A48B9-E51E-45C6-9ADD-720AE4429D45}"/>
              </a:ext>
            </a:extLst>
          </p:cNvPr>
          <p:cNvSpPr/>
          <p:nvPr/>
        </p:nvSpPr>
        <p:spPr>
          <a:xfrm>
            <a:off x="2680971" y="3298269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20E88-A5F9-4227-BB38-895640438CF9}"/>
              </a:ext>
            </a:extLst>
          </p:cNvPr>
          <p:cNvSpPr/>
          <p:nvPr/>
        </p:nvSpPr>
        <p:spPr>
          <a:xfrm>
            <a:off x="4925038" y="2464717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33BFF-8C0E-4A2B-AB37-F9E860103519}"/>
              </a:ext>
            </a:extLst>
          </p:cNvPr>
          <p:cNvSpPr/>
          <p:nvPr/>
        </p:nvSpPr>
        <p:spPr>
          <a:xfrm>
            <a:off x="7175994" y="1967786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0C736C-D140-42B5-9DE3-4EE4695579BF}"/>
              </a:ext>
            </a:extLst>
          </p:cNvPr>
          <p:cNvSpPr/>
          <p:nvPr/>
        </p:nvSpPr>
        <p:spPr>
          <a:xfrm>
            <a:off x="9426950" y="1413075"/>
            <a:ext cx="1367405" cy="46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270394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AAD3-1DA6-41D3-89F0-4799829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B55FA-CD60-43BC-9FCB-26F1C05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벤치마킹 타겟 및 개발목적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서비스 스토리보드 및 필요한 기능</a:t>
            </a:r>
            <a:r>
              <a:rPr lang="en-US" altLang="ko-KR" dirty="0"/>
              <a:t>(</a:t>
            </a:r>
            <a:r>
              <a:rPr lang="ko-KR" altLang="en-US" dirty="0"/>
              <a:t>참고 사이트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UI/UX</a:t>
            </a:r>
            <a:r>
              <a:rPr lang="ko-KR" altLang="en-US" dirty="0"/>
              <a:t> 디자인 구상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진행과정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7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1DE9F-4E9A-462A-BA53-98588D64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56" y="2636534"/>
            <a:ext cx="6862865" cy="79246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벤치마킹 타겟 및 개발목적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F0BF-C616-41CE-AC81-F78792B5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8" y="238667"/>
            <a:ext cx="10515600" cy="5395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벤치마킹 타겟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94FF0-E7ED-4E60-A1C7-72A1D0A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03" y="3681894"/>
            <a:ext cx="10515600" cy="334434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외국인 관광객들을 겨냥해 새로운 한류 아이템으로 자리 잡은 </a:t>
            </a:r>
            <a:r>
              <a:rPr lang="en-US" altLang="ko-KR" sz="2400" dirty="0"/>
              <a:t>HBAF</a:t>
            </a:r>
          </a:p>
          <a:p>
            <a:pPr marL="0" indent="0">
              <a:buNone/>
            </a:pPr>
            <a:r>
              <a:rPr lang="ko-KR" altLang="en-US" sz="2400" dirty="0"/>
              <a:t>국내외 소비자들의 수요를 모두 잡아 높은 매출을 </a:t>
            </a:r>
            <a:r>
              <a:rPr lang="ko-KR" altLang="en-US" sz="2400" dirty="0" err="1"/>
              <a:t>기록중이다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 err="1"/>
              <a:t>허니버터아몬드를</a:t>
            </a:r>
            <a:r>
              <a:rPr lang="ko-KR" altLang="en-US" sz="2400" dirty="0"/>
              <a:t> 시작으로 </a:t>
            </a:r>
            <a:r>
              <a:rPr lang="ko-KR" altLang="en-US" sz="2400" dirty="0" err="1"/>
              <a:t>군옥수수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마늘빵</a:t>
            </a:r>
            <a:r>
              <a:rPr lang="en-US" altLang="ko-KR" sz="2400" dirty="0"/>
              <a:t>, </a:t>
            </a:r>
            <a:r>
              <a:rPr lang="ko-KR" altLang="en-US" sz="2400" dirty="0"/>
              <a:t>흑임자 아몬드까지 </a:t>
            </a:r>
          </a:p>
          <a:p>
            <a:pPr marL="0" indent="0">
              <a:buNone/>
            </a:pPr>
            <a:r>
              <a:rPr lang="ko-KR" altLang="en-US" sz="2400" dirty="0"/>
              <a:t>지속적인 신제품 출시로 전문 스토어까지 생겨나고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3CF13-9DDF-47E1-A359-2FC82EC6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98" y="992221"/>
            <a:ext cx="4698459" cy="29036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7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2D87-A56F-4C91-8A61-D97DE948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2B54B-6D92-42C7-9B3B-77E6C269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05"/>
            <a:ext cx="10515600" cy="29052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기본적이고 주요한 기술들을 구현하는데 집중하여</a:t>
            </a:r>
          </a:p>
          <a:p>
            <a:pPr marL="0" indent="0">
              <a:buNone/>
            </a:pPr>
            <a:r>
              <a:rPr lang="en-US" altLang="ko-KR" dirty="0"/>
              <a:t>MVC </a:t>
            </a:r>
            <a:r>
              <a:rPr lang="ko-KR" altLang="en-US" dirty="0"/>
              <a:t>개념 활용 연습 및 부가적인 기능 학습 목적</a:t>
            </a:r>
          </a:p>
          <a:p>
            <a:pPr marL="0" indent="0">
              <a:buNone/>
            </a:pPr>
            <a:r>
              <a:rPr lang="en-US" altLang="ko-KR" dirty="0"/>
              <a:t>JSTL, EL</a:t>
            </a:r>
            <a:r>
              <a:rPr lang="ko-KR" altLang="en-US" dirty="0"/>
              <a:t>과 </a:t>
            </a:r>
            <a:r>
              <a:rPr lang="en-US" altLang="ko-KR" dirty="0"/>
              <a:t>Session </a:t>
            </a:r>
            <a:r>
              <a:rPr lang="ko-KR" altLang="en-US" dirty="0"/>
              <a:t>개념 이해 </a:t>
            </a:r>
          </a:p>
        </p:txBody>
      </p:sp>
    </p:spTree>
    <p:extLst>
      <p:ext uri="{BB962C8B-B14F-4D97-AF65-F5344CB8AC3E}">
        <p14:creationId xmlns:p14="http://schemas.microsoft.com/office/powerpoint/2010/main" val="70832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5B6C-63B5-4AEE-B58C-A607D663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79" y="2091447"/>
            <a:ext cx="6506183" cy="133755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서비스 스토리보드 및 필요한 기능</a:t>
            </a:r>
            <a:br>
              <a:rPr lang="en-US" altLang="ko-KR" sz="3200" dirty="0"/>
            </a:br>
            <a:r>
              <a:rPr lang="en-US" altLang="ko-KR" sz="3200" dirty="0"/>
              <a:t>              (</a:t>
            </a:r>
            <a:r>
              <a:rPr lang="ko-KR" altLang="en-US" sz="3200" dirty="0"/>
              <a:t>참고 사이트</a:t>
            </a:r>
            <a:r>
              <a:rPr lang="en-US" altLang="ko-KR" sz="3200" dirty="0"/>
              <a:t>)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83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8E09-22B3-4AA1-BC18-CEC6EC53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98958"/>
            <a:ext cx="10515600" cy="792466"/>
          </a:xfrm>
        </p:spPr>
        <p:txBody>
          <a:bodyPr/>
          <a:lstStyle/>
          <a:p>
            <a:r>
              <a:rPr lang="ko-KR" altLang="en-US" dirty="0"/>
              <a:t>서비스 스토리보드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E577B9-1AB8-4DB0-B736-02A00816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6" y="960740"/>
            <a:ext cx="10727987" cy="5589704"/>
          </a:xfrm>
        </p:spPr>
      </p:pic>
    </p:spTree>
    <p:extLst>
      <p:ext uri="{BB962C8B-B14F-4D97-AF65-F5344CB8AC3E}">
        <p14:creationId xmlns:p14="http://schemas.microsoft.com/office/powerpoint/2010/main" val="48434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3EC"/>
            </a:gs>
            <a:gs pos="74000">
              <a:srgbClr val="FEFFD9"/>
            </a:gs>
            <a:gs pos="83000">
              <a:srgbClr val="FEFFD9"/>
            </a:gs>
            <a:gs pos="100000">
              <a:srgbClr val="FDE3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C1A2-BFA0-4AA5-A8B9-8A630F2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75" y="97155"/>
            <a:ext cx="10515600" cy="750162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B29D4-7D30-4529-978F-287A8795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318"/>
            <a:ext cx="10515600" cy="532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hlinkClick r:id="rId2"/>
              </a:rPr>
              <a:t>길림양행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A2CDB-491F-4C2D-85FA-07EAA3211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5" y="1389003"/>
            <a:ext cx="8125096" cy="52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201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</vt:lpstr>
      <vt:lpstr>나눔바른펜</vt:lpstr>
      <vt:lpstr>Arial</vt:lpstr>
      <vt:lpstr>맑은 고딕</vt:lpstr>
      <vt:lpstr>Office 테마</vt:lpstr>
      <vt:lpstr>4조 발표 </vt:lpstr>
      <vt:lpstr>PowerPoint 프레젠테이션</vt:lpstr>
      <vt:lpstr>차례</vt:lpstr>
      <vt:lpstr>벤치마킹 타겟 및 개발목적 </vt:lpstr>
      <vt:lpstr>벤치마킹 타겟</vt:lpstr>
      <vt:lpstr>개발목적</vt:lpstr>
      <vt:lpstr>서비스 스토리보드 및 필요한 기능               (참고 사이트) </vt:lpstr>
      <vt:lpstr>서비스 스토리보드</vt:lpstr>
      <vt:lpstr>참고자료</vt:lpstr>
      <vt:lpstr>필요한 기능들</vt:lpstr>
      <vt:lpstr>UI/UX 디자인 구상</vt:lpstr>
      <vt:lpstr>회원가입 화면</vt:lpstr>
      <vt:lpstr>로그인 화면</vt:lpstr>
      <vt:lpstr>DB모델링</vt:lpstr>
      <vt:lpstr>DB 모델링</vt:lpstr>
      <vt:lpstr>진행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발표 </dc:title>
  <dc:creator>이 수진</dc:creator>
  <cp:lastModifiedBy>이 수진</cp:lastModifiedBy>
  <cp:revision>8</cp:revision>
  <dcterms:created xsi:type="dcterms:W3CDTF">2021-01-07T09:29:09Z</dcterms:created>
  <dcterms:modified xsi:type="dcterms:W3CDTF">2021-01-08T07:19:04Z</dcterms:modified>
</cp:coreProperties>
</file>