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ga.nz/folder/nfhynZ7I#c5bS3-63ts2Mw3AjqS4ZnA" TargetMode="External"/><Relationship Id="rId4" Type="http://schemas.openxmlformats.org/officeDocument/2006/relationships/hyperlink" Target="https://www.youtube.com/channel/UC-cDuprXriiAAlO16AHGjrA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1825"/>
            <a:ext cx="5600100" cy="37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6600" u="sng">
                <a:solidFill>
                  <a:schemeClr val="hlink"/>
                </a:solidFill>
                <a:hlinkClick r:id="rId3"/>
              </a:rPr>
              <a:t>AFFILIATE MARKETING COURSE</a:t>
            </a:r>
            <a:endParaRPr b="1" sz="7000"/>
          </a:p>
        </p:txBody>
      </p:sp>
      <p:pic>
        <p:nvPicPr>
          <p:cNvPr id="55" name="Google Shape;55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800" y="759200"/>
            <a:ext cx="2973199" cy="29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