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59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5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6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37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0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2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95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40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9CB8A8-4B25-49F6-B88A-BEDF5C281B6D}" type="datetimeFigureOut">
              <a:rPr lang="bg-BG" smtClean="0"/>
              <a:t>20.4.2024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903249-32BA-4C78-AB4E-F357A53A5C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28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nkercad.com/things/gjXhLJlm2IG-detska-igrachka/editel?sharecode=gwqJxV0o-TGpbajlPqKKSwFekz-fcTz3Vxm7uk9iF70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9CA4-4D83-4ADB-BC64-DE2565BC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31" y="20929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bg-BG"/>
              <a:t>	Проект</a:t>
            </a:r>
            <a:br>
              <a:rPr lang="bg-BG" dirty="0"/>
            </a:br>
            <a:r>
              <a:rPr lang="bg-BG" dirty="0"/>
              <a:t>„</a:t>
            </a:r>
            <a:r>
              <a:rPr lang="en-US" dirty="0"/>
              <a:t>Line following robot”</a:t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1703-0F7B-4E77-B7E4-E310C38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410736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Изготвил: Елизабет Радева</a:t>
            </a:r>
          </a:p>
          <a:p>
            <a:pPr algn="r"/>
            <a:r>
              <a:rPr lang="ru-RU" sz="1800" dirty="0"/>
              <a:t>Пловдив 2024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13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D655-F394-4E76-A0DC-189A5FE6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Съдържание: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Описание на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Блокова схема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Електрическа схема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Списък съставни части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Сорс код – описание на функционалността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Заключение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18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9AD-10CA-45DD-B38D-9B506085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Описание на проекта: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0E5F-E696-4CEC-8909-ED12F5DF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56394"/>
            <a:ext cx="6172200" cy="4873625"/>
          </a:xfrm>
        </p:spPr>
        <p:txBody>
          <a:bodyPr>
            <a:normAutofit fontScale="40000" lnSpcReduction="20000"/>
          </a:bodyPr>
          <a:lstStyle/>
          <a:p>
            <a:r>
              <a:rPr lang="bg-BG" dirty="0"/>
              <a:t>Проектът "Робот за следене на линия" представлява иновативно решение, което има за цел автоматизиране на процеса на следене и поддържане на правилната ориентация на роботи и машини по определени линии. Този проект е насочен към различни сектори като производство, логистика, селското стопанство и други, където е от съществено значение машините да следват точно дефинирани маршрути.</a:t>
            </a:r>
          </a:p>
          <a:p>
            <a:r>
              <a:rPr lang="bg-BG" dirty="0"/>
              <a:t>Основната цел на проекта е да се разработи и внедри робот, оборудван с високотехнологични сензори и системи за обработка на данни, които да му позволят да проследява правилната ориентация спрямо посочената линия. Този робот би бил способен да реагира бързо и прецизно при отклонения от маршрута, като коригира движението си в реално време.</a:t>
            </a:r>
          </a:p>
          <a:p>
            <a:r>
              <a:rPr lang="bg-BG" dirty="0"/>
              <a:t>Ключовите елементи на проекта включват разработка на алгоритми за обработка на изображения, които да разпознават линии и маркери в различни условия на осветление и околна среда. Освен това, се изисква интегриране на механични и електронни системи за движение и управление, които да осигурят точното следване на линията.</a:t>
            </a:r>
          </a:p>
          <a:p>
            <a:r>
              <a:rPr lang="bg-BG" dirty="0"/>
              <a:t>Предполагаемите приложения на робота за следене на линия варират от автоматизиран транспортен състав за товарене и разтоварване на складове, до селскостопански роботи за сеене и обработка на почви, както и автономни роботи за изпълнение на индустриални задачи в производствени обекти.</a:t>
            </a:r>
          </a:p>
          <a:p>
            <a:r>
              <a:rPr lang="bg-BG" dirty="0"/>
              <a:t>За успешното изпълнение на проекта е необходимо сътрудничество между инженери, програмисти и специалисти в областта на роботиката и изкуствения интелект. Това ще осигури успешното му внедряване в различни сфери на индустрията и земеделието.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0DF3-7706-4C0E-AEE0-31707F45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2457451"/>
            <a:ext cx="4876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A9D3-795C-4F36-80B8-D2EE00B9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41" y="0"/>
            <a:ext cx="3932237" cy="1600200"/>
          </a:xfrm>
        </p:spPr>
        <p:txBody>
          <a:bodyPr/>
          <a:lstStyle/>
          <a:p>
            <a:r>
              <a:rPr lang="bg-BG" dirty="0"/>
              <a:t>Блокова схема: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628A3-CC7B-4DC1-B1E6-3A7A39604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368" y="2225752"/>
            <a:ext cx="5797798" cy="323116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A-0346-439D-9F62-0EE3E12C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Блок схема е визуално представяне на процес или алгоритъм чрез използване на блокове, свързани със стрелки, които показват последователността на операциите или решенията. Ето кратко описание на блок схемата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071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575-E8B7-4F78-8AAF-9B2FDA74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8653"/>
            <a:ext cx="3932237" cy="1600200"/>
          </a:xfrm>
        </p:spPr>
        <p:txBody>
          <a:bodyPr/>
          <a:lstStyle/>
          <a:p>
            <a:r>
              <a:rPr lang="bg-BG" dirty="0"/>
              <a:t>Електрическа схема: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74F3F-22D9-428B-8722-D0DAAC844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523205"/>
            <a:ext cx="5213350" cy="38115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C38E-34BE-448E-93D9-1C2F009E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Електрическата схема е визуално представяне на електрическите връзки, компоненти и устройства в електрическа система или уред. Тя използва символи и линии, за да покаже как електрическият ток протича през различните части на системата или уреда. Електрическите схеми се използват за проектиране, разбиране и отстраняване на проблеми в електрическите системи и уреди. Те предоставят инженерите, техниците и електротехниците ясно и разбираемо представяне на работата на електрическите съоръжения.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26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C498-31F6-47F1-BCB1-ADF3FE81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76" y="399046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 </a:t>
            </a:r>
            <a:br>
              <a:rPr lang="bg-BG" dirty="0"/>
            </a:br>
            <a:r>
              <a:rPr lang="bg-BG" b="1" dirty="0"/>
              <a:t>Списък съставни части</a:t>
            </a:r>
            <a:r>
              <a:rPr lang="en-US" b="1" dirty="0"/>
              <a:t>: </a:t>
            </a:r>
            <a:br>
              <a:rPr lang="bg-BG" dirty="0"/>
            </a:b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AE692-B460-4C24-B68B-1DD9D0570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578" y="380365"/>
            <a:ext cx="4726148" cy="57998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A437F-CFB3-4339-8870-545D1A3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598" y="1922254"/>
            <a:ext cx="3932237" cy="3811588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A755E-F824-461E-8D93-FB29C51E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2" y="1475874"/>
            <a:ext cx="4704348" cy="47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335F-F769-47CA-9A14-488A5C45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18" y="387432"/>
            <a:ext cx="5301414" cy="1600200"/>
          </a:xfrm>
        </p:spPr>
        <p:txBody>
          <a:bodyPr/>
          <a:lstStyle/>
          <a:p>
            <a:r>
              <a:rPr lang="ru-RU" dirty="0"/>
              <a:t>Сорс код – описание на функционалността</a:t>
            </a: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D6A64-2CFF-4225-8030-B3494724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69" y="1301791"/>
            <a:ext cx="3570307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E2CD-44B1-49FF-9E3B-DADF8D8C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935" y="2658980"/>
            <a:ext cx="3932237" cy="3811588"/>
          </a:xfrm>
        </p:spPr>
        <p:txBody>
          <a:bodyPr>
            <a:normAutofit fontScale="92500"/>
          </a:bodyPr>
          <a:lstStyle/>
          <a:p>
            <a:r>
              <a:rPr lang="ru-RU" dirty="0"/>
              <a:t>Сорс кодът е текстово представяне на програмен код, написан на езика за програмиране. Той съдържа инструкции и команди, които компютърът разбира и изпълнява, за да извърши определена задача или да реши определен проблем. Сорс кодът е основният инструмент, който програмистите използват за създаване на софтуерни приложения, уебсайтове, мобилни приложения и други програмни продукти. Той може да бъде разбран и променян от хора с програмистки умения, които искат да анализират, подобрят или разширят функционалността на дадена програма.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163-30D3-460E-B4E8-782A1E4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196850"/>
            <a:ext cx="3932237" cy="1600200"/>
          </a:xfrm>
        </p:spPr>
        <p:txBody>
          <a:bodyPr/>
          <a:lstStyle/>
          <a:p>
            <a:r>
              <a:rPr lang="bg-BG" dirty="0"/>
              <a:t>Заключение: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22B2-93C8-4D7B-BE9A-6213C60A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В заключение, проектът за разработка на робот за следене на линия представлява важна стъпка в напредъка на автоматизацията и оптимизацията на различни индустриални и селскостопански процеси. Чрез използването на високотехнологични сензори, алгоритми за обработка на данни и системи за управление, този робот има потенциал да увеличи ефективността, точността и производителността в множество приложения.</a:t>
            </a:r>
          </a:p>
          <a:p>
            <a:r>
              <a:rPr lang="ru-RU" dirty="0"/>
              <a:t>Разработването на подобен робот изисква мултидисциплинарен подход и сътрудничество между специалисти от различни области, включително инженери, програмисти и специалисти в областта на роботиката. Също така, успешното внедряване на проекта изисква изпитване и оптимизация на системата в реални условия на работа, както и непрекъснато подобряване на алгоритмите и функционалността му.</a:t>
            </a:r>
          </a:p>
          <a:p>
            <a:r>
              <a:rPr lang="ru-RU" dirty="0"/>
              <a:t>В крайна сметка, роботът за следене на линия представлява иновативно и перспективно решение за автоматизация на процесите в различни отрасли, което може да допринесе за повишаване на конкурентоспособността и ефективността на предприятията и земеделските стопани.</a:t>
            </a:r>
          </a:p>
          <a:p>
            <a:endParaRPr lang="ru-RU" dirty="0"/>
          </a:p>
          <a:p>
            <a:r>
              <a:rPr lang="ru-RU" dirty="0"/>
              <a:t>Симулация от проекта може да намерите </a:t>
            </a:r>
            <a:r>
              <a:rPr lang="ru-RU" dirty="0">
                <a:hlinkClick r:id="rId2"/>
              </a:rPr>
              <a:t>тук</a:t>
            </a:r>
            <a:r>
              <a:rPr lang="ru-RU" dirty="0"/>
              <a:t>.</a:t>
            </a:r>
          </a:p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EFB1-DEF6-41D3-89BA-C60202B7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A67D6-9BAD-46A3-AFAF-82142048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8" y="2376299"/>
            <a:ext cx="3912206" cy="3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8ABB-B2A1-413B-962F-657C66EFD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C484-7AE8-45B1-81C3-6142EA99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От Елизабет Радева</a:t>
            </a:r>
          </a:p>
        </p:txBody>
      </p:sp>
    </p:spTree>
    <p:extLst>
      <p:ext uri="{BB962C8B-B14F-4D97-AF65-F5344CB8AC3E}">
        <p14:creationId xmlns:p14="http://schemas.microsoft.com/office/powerpoint/2010/main" val="3438803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</TotalTime>
  <Words>676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 Проект „Line following robot” </vt:lpstr>
      <vt:lpstr>PowerPoint Presentation</vt:lpstr>
      <vt:lpstr>Описание на проекта: </vt:lpstr>
      <vt:lpstr>Блокова схема:</vt:lpstr>
      <vt:lpstr>Електрическа схема:</vt:lpstr>
      <vt:lpstr>  Списък съставни части:  </vt:lpstr>
      <vt:lpstr>Сорс код – описание на функционалността</vt:lpstr>
      <vt:lpstr>Заключение: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„Line following robot”</dc:title>
  <dc:creator>Елизабет Радева</dc:creator>
  <cp:lastModifiedBy>Елизабет Радева</cp:lastModifiedBy>
  <cp:revision>4</cp:revision>
  <dcterms:created xsi:type="dcterms:W3CDTF">2024-04-20T09:22:30Z</dcterms:created>
  <dcterms:modified xsi:type="dcterms:W3CDTF">2024-04-20T09:49:49Z</dcterms:modified>
</cp:coreProperties>
</file>