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9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sian.com/blog/phishing-statistics-2020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4af1941a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4af1941a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Betz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4af1941a8_1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4af1941a8_1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talk about TensorFlow model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4af1941a8_1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4af1941a8_1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From the model that was built, we determined that ____ were the most important features when it came to detecting if a URL was legitimate or not.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cybersec and AI become increasingly overlapping fields, ML models like this have more and more real world applications. An interesting prospect would be incorporating this ML model with MITRE’s ATT&amp;CK and D3FEND frameworks, which include info about phishing attacks and </a:t>
            </a:r>
            <a:r>
              <a:rPr lang="en">
                <a:solidFill>
                  <a:schemeClr val="dk1"/>
                </a:solidFill>
              </a:rPr>
              <a:t>URL analysis.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would we do differently?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we had more time we would integrate the additional features that we extracted by pinging the servers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4af1941a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4af1941a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4af1941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4af1941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4af1941a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4af1941a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FBI reported that in 2020 alone, there were 241,324 phishing incidents.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Reference: </a:t>
            </a:r>
            <a:r>
              <a:rPr lang="en" sz="1300" u="sng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https://www.tessian.com/blog/phishing-statistics-2020/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Phishing is a dangerous cyber threat often that often presents itself in the form of URLs.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-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Delete? → According to Wikipedia, phishing is a form of social engineering that attempts to steal sensitive info from a victim by disguising as something trustworthy.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Goal: Use Machine Learning to build a model that will automatically detect phishing URLs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Many people and organizations often fall victims to malicious phishing efforts.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4af1941a8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4af1941a8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4af1941a8_1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4af1941a8_1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4af1941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4af1941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2dff3a6f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2dff3a6f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Betz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4af1941a8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4af1941a8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Betz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3162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github.com/Antimalweb/URLN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Phishing URL Identification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Team 5</a:t>
            </a:r>
            <a:endParaRPr sz="25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675" y="845675"/>
            <a:ext cx="1598725" cy="1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54368">
            <a:off x="4017695" y="1159187"/>
            <a:ext cx="4460098" cy="2850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>
            <a:spLocks noGrp="1"/>
          </p:cNvSpPr>
          <p:nvPr>
            <p:ph type="title"/>
          </p:nvPr>
        </p:nvSpPr>
        <p:spPr>
          <a:xfrm>
            <a:off x="1350200" y="639163"/>
            <a:ext cx="24714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800" y="1087400"/>
            <a:ext cx="2324900" cy="2002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4" name="Google Shape;3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39" y="3318275"/>
            <a:ext cx="2771075" cy="1558762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5" name="Google Shape;3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550" y="3358564"/>
            <a:ext cx="2593411" cy="14602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6" name="Google Shape;3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4675" y="1776011"/>
            <a:ext cx="2627500" cy="13137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7" name="Google Shape;35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6350" y="3309338"/>
            <a:ext cx="2771069" cy="15587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8" name="Google Shape;35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5775" y="242653"/>
            <a:ext cx="2071650" cy="1313747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9" name="Google Shape;35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9536" y="1777025"/>
            <a:ext cx="2180253" cy="1389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65" name="Google Shape;3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50" y="1597875"/>
            <a:ext cx="6967475" cy="28491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Important Features of URLs: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would we do differently?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Real World Applications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2" name="Google Shape;3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175" y="2871713"/>
            <a:ext cx="3124824" cy="8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711" y="2871726"/>
            <a:ext cx="3300914" cy="8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Betz Moskowitz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N162 - Advanced Capabilities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Senior at University of Maryland studying Information Science and Business Analytics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Samuel Sommerer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N113 - Space Mission Integration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Rising Junior at University of Southern California studying Computer Science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Jacob Scrapchansky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L521 - Cyber Assessments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Rising Sophomore at Brunswick High School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Grant Dong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P232 - Safety Concepts and Evolution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Rising Senior at the University of Virginia studying Math and Computer Science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Julia Guskind	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L522- Cyber Resiliency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Rising Junior at the University of Connecticut; Computer Science Major &amp; Math Minor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Engineering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Building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Takeaways</a:t>
            </a:r>
            <a:endParaRPr sz="20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561" y="1597875"/>
            <a:ext cx="4842440" cy="35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Problem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00" y="1749600"/>
            <a:ext cx="3677675" cy="26172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49600"/>
            <a:ext cx="4064000" cy="2617276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1521817"/>
            <a:ext cx="2057400" cy="110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 descr="The Python Logo | Python Software Foundation"/>
          <p:cNvPicPr preferRelativeResize="0"/>
          <p:nvPr/>
        </p:nvPicPr>
        <p:blipFill rotWithShape="1">
          <a:blip r:embed="rId4">
            <a:alphaModFix/>
          </a:blip>
          <a:srcRect l="8530" t="100000" r="-8529" b="-100000"/>
          <a:stretch/>
        </p:blipFill>
        <p:spPr>
          <a:xfrm>
            <a:off x="4246950" y="2145075"/>
            <a:ext cx="4286249" cy="144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3475" y="3448374"/>
            <a:ext cx="3579575" cy="13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956" y="3114048"/>
            <a:ext cx="1703969" cy="18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1525" y="329075"/>
            <a:ext cx="3315699" cy="16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075" y="1094375"/>
            <a:ext cx="1657850" cy="16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96288" y="2086288"/>
            <a:ext cx="33623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18625" y="3360422"/>
            <a:ext cx="20097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58500" y="3710997"/>
            <a:ext cx="9239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29625" y="4015800"/>
            <a:ext cx="1107550" cy="11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Features extracted directly from the string URL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domain periods → 2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Domain length → 25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domain terms → 3 → ['account-google-com', 'ngate', 'my']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Has Sensitive Words → No →  includes ['confirm', 'secure', 'login', etc...]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Has IP → No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Total Number of Periods → 2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Has Suspicious Character → Yes →  includes ['-', '@', '%']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Total URL Length → 70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Slashes → 3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Has Suspicious Files → No</a:t>
            </a:r>
            <a:endParaRPr sz="1400"/>
          </a:p>
        </p:txBody>
      </p:sp>
      <p:sp>
        <p:nvSpPr>
          <p:cNvPr id="322" name="Google Shape;322;p18"/>
          <p:cNvSpPr txBox="1"/>
          <p:nvPr/>
        </p:nvSpPr>
        <p:spPr>
          <a:xfrm>
            <a:off x="1209475" y="1565975"/>
            <a:ext cx="692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Nunito"/>
                <a:ea typeface="Nunito"/>
                <a:cs typeface="Nunito"/>
                <a:sym typeface="Nunito"/>
              </a:rPr>
              <a:t>Example URL: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http://account-google-com.ngate.my/c44cca40176...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 rotWithShape="1">
          <a:blip r:embed="rId3">
            <a:alphaModFix/>
          </a:blip>
          <a:srcRect l="16649" r="17699"/>
          <a:stretch/>
        </p:blipFill>
        <p:spPr>
          <a:xfrm>
            <a:off x="7345275" y="104000"/>
            <a:ext cx="1708476" cy="14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1303800" y="6125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 Engineering</a:t>
            </a: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body" idx="1"/>
          </p:nvPr>
        </p:nvSpPr>
        <p:spPr>
          <a:xfrm>
            <a:off x="1125000" y="1281800"/>
            <a:ext cx="7030500" cy="16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Generated more information about each URL by pinging related servers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Scanned for if port 80 and port 443 were open for requests, http and https respectively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Checked if the DNS resolved given the URL’s domain/subdomain combination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Checked if the URL used a port other than 80 or 443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Extracted IP address from any domains that had a successful DNS response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Used IP address to determine most recent location using geoip2 lite country database. </a:t>
            </a:r>
            <a:endParaRPr sz="1200"/>
          </a:p>
        </p:txBody>
      </p:sp>
      <p:pic>
        <p:nvPicPr>
          <p:cNvPr id="330" name="Google Shape;330;p19"/>
          <p:cNvPicPr preferRelativeResize="0"/>
          <p:nvPr/>
        </p:nvPicPr>
        <p:blipFill rotWithShape="1">
          <a:blip r:embed="rId3">
            <a:alphaModFix/>
          </a:blip>
          <a:srcRect l="16649" r="17699"/>
          <a:stretch/>
        </p:blipFill>
        <p:spPr>
          <a:xfrm>
            <a:off x="7345275" y="104000"/>
            <a:ext cx="1708476" cy="146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525" y="3033525"/>
            <a:ext cx="4740955" cy="18613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URLNet Feature</a:t>
            </a:r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i="1" u="sng">
                <a:solidFill>
                  <a:schemeClr val="hlink"/>
                </a:solidFill>
                <a:hlinkClick r:id="rId3"/>
              </a:rPr>
              <a:t>URLNet: Learning a URL Representation with Deep Learning for Malicious URL Detection</a:t>
            </a:r>
            <a:r>
              <a:rPr lang="en" sz="1500" i="1"/>
              <a:t> </a:t>
            </a:r>
            <a:r>
              <a:rPr lang="en" sz="1500"/>
              <a:t>was a paper published that discussed using Deep Learning to detect malicious URLs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have made their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code</a:t>
            </a:r>
            <a:r>
              <a:rPr lang="en" sz="1500"/>
              <a:t> open-source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their software, we used their model to make predictions on each URL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predictions were added as features for our model </a:t>
            </a:r>
            <a:endParaRPr sz="1500"/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525" y="329075"/>
            <a:ext cx="3315699" cy="1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body" idx="1"/>
          </p:nvPr>
        </p:nvSpPr>
        <p:spPr>
          <a:xfrm>
            <a:off x="443400" y="2186650"/>
            <a:ext cx="7890900" cy="28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Performed 5-fold cross-validation to tune for optimal hyperparameters for each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data was split into 80% training data, and 20% validation.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were trained on the training data using the optimal hyperparameters, and the performance of each model was assessed predictions made on the validation data</a:t>
            </a:r>
            <a:endParaRPr/>
          </a:p>
        </p:txBody>
      </p:sp>
      <p:pic>
        <p:nvPicPr>
          <p:cNvPr id="345" name="Google Shape;3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352" y="199275"/>
            <a:ext cx="2748387" cy="179789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6" name="Google Shape;3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550" y="3258250"/>
            <a:ext cx="5125676" cy="1752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7" name="Google Shape;347;p21"/>
          <p:cNvSpPr txBox="1"/>
          <p:nvPr/>
        </p:nvSpPr>
        <p:spPr>
          <a:xfrm>
            <a:off x="854400" y="3726675"/>
            <a:ext cx="248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Hyper-parameter tuning for Gradient Boosting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On-screen Show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Maven Pro</vt:lpstr>
      <vt:lpstr>Nunito</vt:lpstr>
      <vt:lpstr>Momentum</vt:lpstr>
      <vt:lpstr>Automatic Phishing URL Identification</vt:lpstr>
      <vt:lpstr>The Team</vt:lpstr>
      <vt:lpstr>Overview</vt:lpstr>
      <vt:lpstr>Our Problem</vt:lpstr>
      <vt:lpstr>Tech Stack</vt:lpstr>
      <vt:lpstr>Feature Engineering</vt:lpstr>
      <vt:lpstr>Additional Feature Engineering</vt:lpstr>
      <vt:lpstr>URLNet Feature</vt:lpstr>
      <vt:lpstr>Model Building</vt:lpstr>
      <vt:lpstr>Models Used</vt:lpstr>
      <vt:lpstr>Results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Phishing URL Identification</dc:title>
  <dc:creator>Betzalel Moskowitz</dc:creator>
  <cp:lastModifiedBy>Betzalel Moskowitz</cp:lastModifiedBy>
  <cp:revision>1</cp:revision>
  <dcterms:modified xsi:type="dcterms:W3CDTF">2021-07-13T21:22:53Z</dcterms:modified>
</cp:coreProperties>
</file>