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094EB-0D87-42D8-B799-4468941F2A29}" v="86" dt="2021-06-10T00:58:16.152"/>
    <p1510:client id="{C5A2B033-2F3B-43BF-9D66-1036ADF22C3E}" v="37" dt="2021-06-10T15:56:23.994"/>
    <p1510:client id="{CB375B1D-CE9A-48CF-AB2C-4E3BC8D79DBE}" v="101" dt="2021-06-09T22:07:5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Saludar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1970C-CE3D-45D8-A929-8B5E47F9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/>
              <a:t>Arquitectura Propuesta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4C523BF8-4E14-4F1F-AE42-366579EDE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826" y="759599"/>
            <a:ext cx="5640898" cy="53306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51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F5B24-C538-4C5D-8712-E0D0D53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</a:t>
            </a:r>
            <a:r>
              <a:rPr lang="es-ES"/>
              <a:t>propuesto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943D84A0-3FAC-4004-8E28-A8B69C4A3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013417"/>
            <a:ext cx="7315200" cy="4822022"/>
          </a:xfrm>
        </p:spPr>
      </p:pic>
    </p:spTree>
    <p:extLst>
      <p:ext uri="{BB962C8B-B14F-4D97-AF65-F5344CB8AC3E}">
        <p14:creationId xmlns:p14="http://schemas.microsoft.com/office/powerpoint/2010/main" val="293717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4A0CA3-534B-4178-A70E-4A727776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Prueba práctica</a:t>
            </a:r>
            <a:endParaRPr lang="en-US" sz="5900" spc="-100" dirty="0"/>
          </a:p>
        </p:txBody>
      </p:sp>
      <p:pic>
        <p:nvPicPr>
          <p:cNvPr id="6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8A43D3F-9332-438F-817B-5F259525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20" y="484632"/>
            <a:ext cx="1591646" cy="3556755"/>
          </a:xfrm>
          <a:prstGeom prst="rect">
            <a:avLst/>
          </a:prstGeom>
        </p:spPr>
      </p:pic>
      <p:pic>
        <p:nvPicPr>
          <p:cNvPr id="4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515988BF-296C-40BF-99BA-4659D97F3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4120" y="484632"/>
            <a:ext cx="1618322" cy="3556755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BEBD4B7E-C3FD-4BCC-B8CD-B68D60347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867" y="484632"/>
            <a:ext cx="1636106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17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Frame</vt:lpstr>
      <vt:lpstr>Api Saludar</vt:lpstr>
      <vt:lpstr>Arquitectura Propuesta</vt:lpstr>
      <vt:lpstr>Flujo propuesto</vt:lpstr>
      <vt:lpstr>Prueba 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 </dc:title>
  <dc:creator/>
  <cp:lastModifiedBy/>
  <cp:revision>45</cp:revision>
  <dcterms:created xsi:type="dcterms:W3CDTF">2021-06-09T15:23:05Z</dcterms:created>
  <dcterms:modified xsi:type="dcterms:W3CDTF">2021-06-10T17:54:40Z</dcterms:modified>
</cp:coreProperties>
</file>