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05747-023A-44A8-88FB-1D6AB95A49BC}" v="878" dt="2021-06-10T17:00:52.912"/>
    <p1510:client id="{58F39AAE-A9E5-425F-BD57-E68ADC29B3F3}" v="1574" dt="2021-06-10T17:53:19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Arquitectura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B8157-0633-4625-8E00-E57A6E3F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Drivers de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6ED38-7FCC-4815-9323-B2B0B0A2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ea typeface="+mn-lt"/>
                <a:cs typeface="+mn-lt"/>
              </a:rPr>
              <a:t>Funcionalidad </a:t>
            </a:r>
            <a:endParaRPr lang="es-ES"/>
          </a:p>
          <a:p>
            <a:pPr lvl="1"/>
            <a:r>
              <a:rPr lang="es-ES" dirty="0"/>
              <a:t>Se debe tener presente las legislaciones de cada país en el tema del manejo de la información</a:t>
            </a:r>
          </a:p>
          <a:p>
            <a:pPr lvl="1"/>
            <a:r>
              <a:rPr lang="es-ES" dirty="0"/>
              <a:t>Debe diseñarse un sistema integrable con las diferentes empresas que pueda adquirir </a:t>
            </a:r>
            <a:r>
              <a:rPr lang="es-ES" dirty="0" err="1"/>
              <a:t>SmartCredits</a:t>
            </a:r>
          </a:p>
          <a:p>
            <a:r>
              <a:rPr lang="es-ES" b="1" dirty="0"/>
              <a:t>Fiabilidad:</a:t>
            </a:r>
          </a:p>
          <a:p>
            <a:pPr lvl="1"/>
            <a:r>
              <a:rPr lang="es-ES" dirty="0"/>
              <a:t>La solución debe ser resiliente</a:t>
            </a:r>
          </a:p>
          <a:p>
            <a:r>
              <a:rPr lang="es-ES" b="1" dirty="0"/>
              <a:t>Eficiencia:</a:t>
            </a:r>
          </a:p>
          <a:p>
            <a:pPr lvl="1"/>
            <a:r>
              <a:rPr lang="es-ES" dirty="0">
                <a:ea typeface="+mn-lt"/>
                <a:cs typeface="+mn-lt"/>
              </a:rPr>
              <a:t>La información que envía </a:t>
            </a:r>
            <a:r>
              <a:rPr lang="es-ES" dirty="0" err="1">
                <a:ea typeface="+mn-lt"/>
                <a:cs typeface="+mn-lt"/>
              </a:rPr>
              <a:t>AICol</a:t>
            </a:r>
            <a:r>
              <a:rPr lang="es-ES" dirty="0">
                <a:ea typeface="+mn-lt"/>
                <a:cs typeface="+mn-lt"/>
              </a:rPr>
              <a:t> debe ser en tiempo real con el mínimo de latencia a Smart </a:t>
            </a:r>
            <a:r>
              <a:rPr lang="es-ES" dirty="0" err="1">
                <a:ea typeface="+mn-lt"/>
                <a:cs typeface="+mn-lt"/>
              </a:rPr>
              <a:t>Credits</a:t>
            </a:r>
            <a:r>
              <a:rPr lang="es-ES" dirty="0">
                <a:ea typeface="+mn-lt"/>
                <a:cs typeface="+mn-lt"/>
              </a:rPr>
              <a:t> y a los sistemas </a:t>
            </a:r>
            <a:r>
              <a:rPr lang="es-ES" dirty="0" err="1">
                <a:ea typeface="+mn-lt"/>
                <a:cs typeface="+mn-lt"/>
              </a:rPr>
              <a:t>core</a:t>
            </a:r>
            <a:r>
              <a:rPr lang="es-ES" dirty="0">
                <a:ea typeface="+mn-lt"/>
                <a:cs typeface="+mn-lt"/>
              </a:rPr>
              <a:t> de cada compañía</a:t>
            </a:r>
            <a:endParaRPr lang="es-ES" b="1" dirty="0"/>
          </a:p>
          <a:p>
            <a:pPr lvl="1"/>
            <a:r>
              <a:rPr lang="es-ES" dirty="0"/>
              <a:t>El costo de integración debe ser muy bajo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115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1376-120E-4FD6-91B2-DEE347AD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09D63-C10C-4A58-B776-8B1A8368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ea typeface="+mn-lt"/>
                <a:cs typeface="+mn-lt"/>
              </a:rPr>
              <a:t>AICol</a:t>
            </a:r>
            <a:r>
              <a:rPr lang="es-ES" dirty="0">
                <a:ea typeface="+mn-lt"/>
                <a:cs typeface="+mn-lt"/>
              </a:rPr>
              <a:t> solo se puede comunicar a través de colas de mensajería JMS</a:t>
            </a:r>
          </a:p>
          <a:p>
            <a:r>
              <a:rPr lang="es-ES" dirty="0">
                <a:ea typeface="+mn-lt"/>
                <a:cs typeface="+mn-lt"/>
              </a:rPr>
              <a:t>Cada país es autónomo para seguir manejando sus propios sistemas </a:t>
            </a:r>
            <a:r>
              <a:rPr lang="es-ES" dirty="0" err="1">
                <a:ea typeface="+mn-lt"/>
                <a:cs typeface="+mn-lt"/>
              </a:rPr>
              <a:t>core</a:t>
            </a:r>
            <a:r>
              <a:rPr lang="es-ES" dirty="0">
                <a:ea typeface="+mn-lt"/>
                <a:cs typeface="+mn-lt"/>
              </a:rPr>
              <a:t> de créditos.</a:t>
            </a:r>
          </a:p>
          <a:p>
            <a:r>
              <a:rPr lang="es-ES" dirty="0"/>
              <a:t>La arquitectura de Pancho </a:t>
            </a:r>
            <a:r>
              <a:rPr lang="es-ES" dirty="0" err="1"/>
              <a:t>Credits</a:t>
            </a:r>
            <a:r>
              <a:rPr lang="es-ES" dirty="0"/>
              <a:t> es muy antigua. El acceso a la información debe realizarse con Telnet o con JDBC</a:t>
            </a:r>
          </a:p>
          <a:p>
            <a:r>
              <a:rPr lang="es-ES" dirty="0"/>
              <a:t>El costo de integrar un nuevo </a:t>
            </a:r>
            <a:r>
              <a:rPr lang="es-ES"/>
              <a:t>país</a:t>
            </a:r>
            <a:r>
              <a:rPr lang="es-ES" dirty="0"/>
              <a:t> debe ser bajo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0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09EBD-5719-4F19-908F-8274A39A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Casos de uso sistema de enrolamiento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EEFB7173-7306-4BA7-B638-E37AC8304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525" y="864108"/>
            <a:ext cx="4786685" cy="5120640"/>
          </a:xfrm>
        </p:spPr>
      </p:pic>
    </p:spTree>
    <p:extLst>
      <p:ext uri="{BB962C8B-B14F-4D97-AF65-F5344CB8AC3E}">
        <p14:creationId xmlns:p14="http://schemas.microsoft.com/office/powerpoint/2010/main" val="372675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EACD1-6F46-493D-9EC9-B9B96154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alto nivel</a:t>
            </a:r>
          </a:p>
        </p:txBody>
      </p:sp>
      <p:pic>
        <p:nvPicPr>
          <p:cNvPr id="9" name="Imagen 9" descr="Diagrama&#10;&#10;Descripción generada automáticamente">
            <a:extLst>
              <a:ext uri="{FF2B5EF4-FFF2-40B4-BE49-F238E27FC236}">
                <a16:creationId xmlns:a16="http://schemas.microsoft.com/office/drawing/2014/main" id="{062DD347-4AB2-4FF1-A22A-CDB7AA5D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102999"/>
            <a:ext cx="7315200" cy="4642858"/>
          </a:xfrm>
        </p:spPr>
      </p:pic>
    </p:spTree>
    <p:extLst>
      <p:ext uri="{BB962C8B-B14F-4D97-AF65-F5344CB8AC3E}">
        <p14:creationId xmlns:p14="http://schemas.microsoft.com/office/powerpoint/2010/main" val="347063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CE40C-4E85-47C1-BE62-06F60674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Gobierno de 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3C3A0-15EA-408C-801C-782DAC3A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ea typeface="+mn-lt"/>
                <a:cs typeface="+mn-lt"/>
              </a:rPr>
              <a:t>Definir un área dentro de la empresa Smart </a:t>
            </a:r>
            <a:r>
              <a:rPr lang="es-ES" dirty="0" err="1">
                <a:ea typeface="+mn-lt"/>
                <a:cs typeface="+mn-lt"/>
              </a:rPr>
              <a:t>Credits</a:t>
            </a:r>
            <a:r>
              <a:rPr lang="es-ES" dirty="0">
                <a:ea typeface="+mn-lt"/>
                <a:cs typeface="+mn-lt"/>
              </a:rPr>
              <a:t> la cual se encargue de diseñar y mantener todo el modelo de integración de las diferentes herramientas y/o empresas que se requieran.</a:t>
            </a:r>
          </a:p>
          <a:p>
            <a:r>
              <a:rPr lang="es-ES" dirty="0"/>
              <a:t>Esta área se encargaría de diseñar y definir los modelos de arquitectura , arquitecturas de referencia, patrones de desarrollo y operativo sobre las integraciones.  Definir un modelo de exposición de información a terceros que en un futuro puedan ser monetizados.</a:t>
            </a:r>
          </a:p>
          <a:p>
            <a:r>
              <a:rPr lang="es-ES" dirty="0"/>
              <a:t>Definir catálogos de servicios; evaluar herramientas y definir los casos de uso que apliquen para las diferentes soluciones.</a:t>
            </a:r>
          </a:p>
          <a:p>
            <a:r>
              <a:rPr lang="es-ES" dirty="0"/>
              <a:t>Establecer los lineamientos de integración, los métodos de autenticación para las diferentes aplicaciones y métricas y controles que sean requeridos para garantizar el estricto cumplimiento de estos lineamientos.</a:t>
            </a:r>
          </a:p>
          <a:p>
            <a:r>
              <a:rPr lang="es-ES" dirty="0"/>
              <a:t>Mantener un esquema de comunicación corporativa que permita a todos los interesados estar actualizados de todas las políticas y lineamientos que se creen, actualicen o eliminen.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61518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Frame</vt:lpstr>
      <vt:lpstr>Diseño Arquitectura</vt:lpstr>
      <vt:lpstr>Drivers de Arquitectura</vt:lpstr>
      <vt:lpstr>Restricciones</vt:lpstr>
      <vt:lpstr>Casos de uso sistema de enrolamiento</vt:lpstr>
      <vt:lpstr>Diagrama alto nivel</vt:lpstr>
      <vt:lpstr>Gobierno de integración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133</cp:revision>
  <dcterms:created xsi:type="dcterms:W3CDTF">2021-06-10T12:43:56Z</dcterms:created>
  <dcterms:modified xsi:type="dcterms:W3CDTF">2021-06-10T17:54:02Z</dcterms:modified>
</cp:coreProperties>
</file>