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4829175"/>
            <a:ext cx="7772400" cy="1594002"/>
          </a:xfrm>
        </p:spPr>
        <p:txBody>
          <a:bodyPr>
            <a:normAutofit/>
          </a:bodyPr>
          <a:lstStyle/>
          <a:p>
            <a:r>
              <a:rPr lang="fr-FR" dirty="0" smtClean="0"/>
              <a:t>TP2 </a:t>
            </a:r>
            <a:r>
              <a:rPr lang="fr-FR" dirty="0" smtClean="0"/>
              <a:t>D’analyse et manipulation  des données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53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Mener une analyse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Les objectifs du TP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L’objectif de ce TP est de trouver une méthode d’analyse et L’impact de ces données.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Réalisation d’un </a:t>
            </a:r>
            <a:r>
              <a:rPr lang="fr-FR" dirty="0" err="1" smtClean="0"/>
              <a:t>dashboard</a:t>
            </a:r>
            <a:r>
              <a:rPr lang="fr-FR" dirty="0" smtClean="0"/>
              <a:t> en mettant en valeurs les </a:t>
            </a:r>
            <a:r>
              <a:rPr lang="fr-FR" dirty="0" smtClean="0"/>
              <a:t>retards et annulations des vols en 2015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Récupération des </a:t>
            </a:r>
            <a:r>
              <a:rPr lang="fr-FR" dirty="0" err="1" smtClean="0"/>
              <a:t>dashboards</a:t>
            </a:r>
            <a:r>
              <a:rPr lang="fr-FR" dirty="0" smtClean="0"/>
              <a:t> réalisés et tiré une analyse synthétique des visualisations.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723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Cette ETAPE montre les jonctions qu’on a effectué sur nos données pour la réalisations de nos tableaux.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129" y="1928191"/>
            <a:ext cx="9720262" cy="45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803877"/>
            <a:ext cx="9720072" cy="1790236"/>
          </a:xfrm>
        </p:spPr>
        <p:txBody>
          <a:bodyPr>
            <a:noAutofit/>
          </a:bodyPr>
          <a:lstStyle/>
          <a:p>
            <a:r>
              <a:rPr lang="fr-FR" sz="2400" dirty="0" smtClean="0"/>
              <a:t>A partir de ces graphes nous pouvons voir </a:t>
            </a:r>
            <a:r>
              <a:rPr lang="fr-FR" sz="2400" dirty="0" smtClean="0"/>
              <a:t>les vols qui sont en retard, arrivé à temps et les vols qui sont supprimés par jour et dans le mois en fonction des Airlines .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À travers ces données, nous pouvons voir que l’</a:t>
            </a:r>
            <a:r>
              <a:rPr lang="fr-FR" sz="2400" dirty="0" err="1" smtClean="0"/>
              <a:t>airline</a:t>
            </a:r>
            <a:r>
              <a:rPr lang="fr-FR" sz="2400" dirty="0" smtClean="0"/>
              <a:t> AA a plus vols qui sont en retard, qui arrive a temps et les vols supprimés par mois et par jour par rapport aux autres Airlines.</a:t>
            </a:r>
            <a:endParaRPr lang="fr-FR" sz="24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594113"/>
            <a:ext cx="9332843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8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5528" y="198882"/>
            <a:ext cx="9720072" cy="1499616"/>
          </a:xfrm>
        </p:spPr>
        <p:txBody>
          <a:bodyPr>
            <a:normAutofit/>
          </a:bodyPr>
          <a:lstStyle/>
          <a:p>
            <a:r>
              <a:rPr lang="fr-FR" sz="2400" dirty="0"/>
              <a:t>à</a:t>
            </a:r>
            <a:r>
              <a:rPr lang="fr-FR" sz="2400" dirty="0" smtClean="0"/>
              <a:t> </a:t>
            </a:r>
            <a:r>
              <a:rPr lang="fr-FR" sz="2400" dirty="0" smtClean="0"/>
              <a:t>partir de ces données nous pouvons voir les </a:t>
            </a:r>
            <a:r>
              <a:rPr lang="fr-FR" sz="2400" dirty="0" smtClean="0"/>
              <a:t>Airlines qui sont arrivés à l’heure prévue et ceux qui ont pris départ à l’heure prévue.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Ci-dessous, on peut voir </a:t>
            </a:r>
            <a:r>
              <a:rPr lang="fr-FR" sz="2400" dirty="0"/>
              <a:t>l’</a:t>
            </a:r>
            <a:r>
              <a:rPr lang="fr-FR" sz="2400" dirty="0" err="1"/>
              <a:t>airline</a:t>
            </a:r>
            <a:r>
              <a:rPr lang="fr-FR" sz="2400" dirty="0"/>
              <a:t> AA a plus </a:t>
            </a:r>
            <a:r>
              <a:rPr lang="fr-FR" sz="2400" dirty="0" smtClean="0"/>
              <a:t>de vols </a:t>
            </a:r>
            <a:r>
              <a:rPr lang="fr-FR" sz="2400" dirty="0"/>
              <a:t>qui </a:t>
            </a:r>
            <a:r>
              <a:rPr lang="fr-FR" sz="2400" dirty="0" smtClean="0"/>
              <a:t>arrive à l’heure prévue en fonction des jours et des mois par rapport aux autres Airlines.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26" y="2286000"/>
            <a:ext cx="956144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à partir de ces données nous pouvons voir les Airlines qui </a:t>
            </a:r>
            <a:r>
              <a:rPr lang="fr-FR" sz="2400" dirty="0" smtClean="0"/>
              <a:t>sont en retard à cause de la météo,  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Ci-dessous, on peut voir l’</a:t>
            </a:r>
            <a:r>
              <a:rPr lang="fr-FR" sz="2400" dirty="0" err="1"/>
              <a:t>airline</a:t>
            </a:r>
            <a:r>
              <a:rPr lang="fr-FR" sz="2400" dirty="0"/>
              <a:t> </a:t>
            </a:r>
            <a:r>
              <a:rPr lang="fr-FR" sz="2400" dirty="0" smtClean="0"/>
              <a:t>DL </a:t>
            </a:r>
            <a:r>
              <a:rPr lang="fr-FR" sz="2400" dirty="0"/>
              <a:t>a plus de vols </a:t>
            </a:r>
            <a:r>
              <a:rPr lang="fr-FR" sz="2400" dirty="0" smtClean="0"/>
              <a:t>qui sont en retard à cause de la météo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461" y="2286000"/>
            <a:ext cx="10714382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5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A travers cet graphe, nous pouvons voir le nombre d’</a:t>
            </a:r>
            <a:r>
              <a:rPr lang="fr-FR" sz="2400" dirty="0" err="1" smtClean="0"/>
              <a:t>airports</a:t>
            </a:r>
            <a:r>
              <a:rPr lang="fr-FR" sz="2400" dirty="0" smtClean="0"/>
              <a:t> pour chaque pays.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184" y="2286000"/>
            <a:ext cx="9014790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Ce graphe montre notre Dashboard sur les retards et annulations des vols en 2015 pour chaque états.  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070" y="1709530"/>
            <a:ext cx="10028582" cy="45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5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337</TotalTime>
  <Words>193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Tw Cen MT</vt:lpstr>
      <vt:lpstr>Tw Cen MT Condensed</vt:lpstr>
      <vt:lpstr>Wingdings</vt:lpstr>
      <vt:lpstr>Wingdings 3</vt:lpstr>
      <vt:lpstr>Intégral</vt:lpstr>
      <vt:lpstr>TP2 D’analyse et manipulation  des données </vt:lpstr>
      <vt:lpstr>Mener une analyse de données</vt:lpstr>
      <vt:lpstr>Cette ETAPE montre les jonctions qu’on a effectué sur nos données pour la réalisations de nos tableaux.</vt:lpstr>
      <vt:lpstr>A partir de ces graphes nous pouvons voir les vols qui sont en retard, arrivé à temps et les vols qui sont supprimés par jour et dans le mois en fonction des Airlines . À travers ces données, nous pouvons voir que l’airline AA a plus vols qui sont en retard, qui arrive a temps et les vols supprimés par mois et par jour par rapport aux autres Airlines.</vt:lpstr>
      <vt:lpstr>à partir de ces données nous pouvons voir les Airlines qui sont arrivés à l’heure prévue et ceux qui ont pris départ à l’heure prévue. Ci-dessous, on peut voir l’airline AA a plus de vols qui arrive à l’heure prévue en fonction des jours et des mois par rapport aux autres Airlines.</vt:lpstr>
      <vt:lpstr>à partir de ces données nous pouvons voir les Airlines qui sont en retard à cause de la météo,   Ci-dessous, on peut voir l’airline DL a plus de vols qui sont en retard à cause de la météo</vt:lpstr>
      <vt:lpstr>A travers cet graphe, nous pouvons voir le nombre d’airports pour chaque pays. </vt:lpstr>
      <vt:lpstr>Ce graphe montre notre Dashboard sur les retards et annulations des vols en 2015 pour chaque états.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D’analyse, de communication, décidé et à convaincre à travers des données</dc:title>
  <dc:creator>KHALIFA</dc:creator>
  <cp:lastModifiedBy>KHALIFA</cp:lastModifiedBy>
  <cp:revision>24</cp:revision>
  <dcterms:created xsi:type="dcterms:W3CDTF">2024-03-11T12:17:14Z</dcterms:created>
  <dcterms:modified xsi:type="dcterms:W3CDTF">2024-03-16T22:24:54Z</dcterms:modified>
</cp:coreProperties>
</file>