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5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A61015F-7CC6-4D0A-9D87-873EA4C304CC}"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5C68B11-C5A8-448C-8CE9-B1A273C79CFC}"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7616CA0-919D-4A49-9C8A-62FDFB3A5183}"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3/11/2024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7200" y="4829175"/>
            <a:ext cx="7772400" cy="1594002"/>
          </a:xfrm>
        </p:spPr>
        <p:txBody>
          <a:bodyPr>
            <a:normAutofit/>
          </a:bodyPr>
          <a:lstStyle/>
          <a:p>
            <a:r>
              <a:rPr lang="fr-FR" dirty="0" smtClean="0"/>
              <a:t>TP D’analyse et manipulation  des données </a:t>
            </a:r>
            <a:endParaRPr lang="fr-FR"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10653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Mener une analyse de données</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q"/>
            </a:pPr>
            <a:r>
              <a:rPr lang="fr-FR" dirty="0" smtClean="0"/>
              <a:t> Les objectifs du TP</a:t>
            </a:r>
          </a:p>
          <a:p>
            <a:pPr marL="0" indent="0">
              <a:buNone/>
            </a:pPr>
            <a:endParaRPr lang="fr-FR" dirty="0" smtClean="0"/>
          </a:p>
          <a:p>
            <a:pPr marL="0" indent="0">
              <a:buNone/>
            </a:pPr>
            <a:r>
              <a:rPr lang="fr-FR" dirty="0" smtClean="0"/>
              <a:t>L’objectif de ce TP est de trouver une méthode d’analyse et L’impact de ces données.</a:t>
            </a:r>
          </a:p>
          <a:p>
            <a:pPr marL="0" indent="0">
              <a:buNone/>
            </a:pPr>
            <a:endParaRPr lang="fr-FR" dirty="0" smtClean="0"/>
          </a:p>
          <a:p>
            <a:pPr>
              <a:buFont typeface="Wingdings" panose="05000000000000000000" pitchFamily="2" charset="2"/>
              <a:buChar char="q"/>
            </a:pPr>
            <a:r>
              <a:rPr lang="fr-FR" dirty="0" smtClean="0"/>
              <a:t> Réalisation d’un </a:t>
            </a:r>
            <a:r>
              <a:rPr lang="fr-FR" dirty="0" err="1" smtClean="0"/>
              <a:t>dashboard</a:t>
            </a:r>
            <a:r>
              <a:rPr lang="fr-FR" dirty="0" smtClean="0"/>
              <a:t> en mettant en valeurs les faits issus des données sources(ex :nombre de vente par pays, les produits les plus profitables par période de l’année</a:t>
            </a:r>
          </a:p>
          <a:p>
            <a:pPr marL="0" indent="0">
              <a:buNone/>
            </a:pPr>
            <a:endParaRPr lang="fr-FR" dirty="0" smtClean="0"/>
          </a:p>
          <a:p>
            <a:pPr>
              <a:buFont typeface="Wingdings" panose="05000000000000000000" pitchFamily="2" charset="2"/>
              <a:buChar char="q"/>
            </a:pPr>
            <a:r>
              <a:rPr lang="fr-FR" dirty="0" smtClean="0"/>
              <a:t> Récupération des </a:t>
            </a:r>
            <a:r>
              <a:rPr lang="fr-FR" dirty="0" err="1" smtClean="0"/>
              <a:t>dashboards</a:t>
            </a:r>
            <a:r>
              <a:rPr lang="fr-FR" dirty="0" smtClean="0"/>
              <a:t> réalisés et tiré une analyse synthétique des visualisations.</a:t>
            </a:r>
            <a:endParaRPr lang="fr-FR" dirty="0"/>
          </a:p>
        </p:txBody>
      </p:sp>
    </p:spTree>
    <p:extLst>
      <p:ext uri="{BB962C8B-B14F-4D97-AF65-F5344CB8AC3E}">
        <p14:creationId xmlns:p14="http://schemas.microsoft.com/office/powerpoint/2010/main" val="288723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smtClean="0"/>
              <a:t>A partir de ces graphes nous pouvons voir le profit de vente DE PRODUIT POUR  chaque pays.</a:t>
            </a:r>
            <a:br>
              <a:rPr lang="fr-FR" sz="2400" dirty="0" smtClean="0"/>
            </a:br>
            <a:r>
              <a:rPr lang="fr-FR" sz="2400" dirty="0" smtClean="0"/>
              <a:t>après observation des données, on peut VOIR que le nombre de produit vendu est plus important en France avec un profit de 3.781 020,78, suivi De l'Allemagne, suivi du usa et en fin du Mexique avec le plus petit revenu (2.907 523,2).</a:t>
            </a:r>
            <a:endParaRPr lang="fr-FR" sz="2400" dirty="0"/>
          </a:p>
        </p:txBody>
      </p:sp>
      <p:pic>
        <p:nvPicPr>
          <p:cNvPr id="4" name="Espace réservé du contenu 3"/>
          <p:cNvPicPr>
            <a:picLocks noGrp="1" noChangeAspect="1"/>
          </p:cNvPicPr>
          <p:nvPr>
            <p:ph idx="1"/>
          </p:nvPr>
        </p:nvPicPr>
        <p:blipFill>
          <a:blip r:embed="rId2"/>
          <a:stretch>
            <a:fillRect/>
          </a:stretch>
        </p:blipFill>
        <p:spPr>
          <a:xfrm>
            <a:off x="809626" y="2352675"/>
            <a:ext cx="8448674" cy="4022725"/>
          </a:xfrm>
          <a:prstGeom prst="rect">
            <a:avLst/>
          </a:prstGeom>
        </p:spPr>
      </p:pic>
    </p:spTree>
    <p:extLst>
      <p:ext uri="{BB962C8B-B14F-4D97-AF65-F5344CB8AC3E}">
        <p14:creationId xmlns:p14="http://schemas.microsoft.com/office/powerpoint/2010/main" val="389068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5528" y="198882"/>
            <a:ext cx="9720072" cy="1499616"/>
          </a:xfrm>
        </p:spPr>
        <p:txBody>
          <a:bodyPr>
            <a:normAutofit/>
          </a:bodyPr>
          <a:lstStyle/>
          <a:p>
            <a:r>
              <a:rPr lang="fr-FR" sz="2400" dirty="0" smtClean="0"/>
              <a:t>A partir de ces données nous pouvons voir les produits les plus  profitables par années et par pays</a:t>
            </a:r>
            <a:br>
              <a:rPr lang="fr-FR" sz="2400" dirty="0" smtClean="0"/>
            </a:br>
            <a:r>
              <a:rPr lang="fr-FR" sz="2400" dirty="0" smtClean="0"/>
              <a:t>Ci-dessous, on peut voir qu’en 2013 le produit </a:t>
            </a:r>
            <a:r>
              <a:rPr lang="fr-FR" sz="2400" dirty="0" err="1" smtClean="0"/>
              <a:t>amarilla</a:t>
            </a:r>
            <a:r>
              <a:rPr lang="fr-FR" sz="2400" dirty="0" smtClean="0"/>
              <a:t> est plus profitable ET en 2014 le produit vtt est plus profitable.</a:t>
            </a:r>
            <a:endParaRPr lang="fr-FR" sz="2400" dirty="0"/>
          </a:p>
        </p:txBody>
      </p:sp>
      <p:sp>
        <p:nvSpPr>
          <p:cNvPr id="7" name="Espace réservé du contenu 6"/>
          <p:cNvSpPr>
            <a:spLocks noGrp="1"/>
          </p:cNvSpPr>
          <p:nvPr>
            <p:ph idx="1"/>
          </p:nvPr>
        </p:nvSpPr>
        <p:spPr/>
        <p:txBody>
          <a:bodyPr/>
          <a:lstStyle/>
          <a:p>
            <a:endParaRPr lang="fr-FR" dirty="0"/>
          </a:p>
        </p:txBody>
      </p:sp>
      <p:pic>
        <p:nvPicPr>
          <p:cNvPr id="8" name="Image 7"/>
          <p:cNvPicPr>
            <a:picLocks noChangeAspect="1"/>
          </p:cNvPicPr>
          <p:nvPr/>
        </p:nvPicPr>
        <p:blipFill>
          <a:blip r:embed="rId2"/>
          <a:stretch>
            <a:fillRect/>
          </a:stretch>
        </p:blipFill>
        <p:spPr>
          <a:xfrm>
            <a:off x="681228" y="1580007"/>
            <a:ext cx="10358247" cy="5191125"/>
          </a:xfrm>
          <a:prstGeom prst="rect">
            <a:avLst/>
          </a:prstGeom>
        </p:spPr>
      </p:pic>
    </p:spTree>
    <p:extLst>
      <p:ext uri="{BB962C8B-B14F-4D97-AF65-F5344CB8AC3E}">
        <p14:creationId xmlns:p14="http://schemas.microsoft.com/office/powerpoint/2010/main" val="3636523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155</TotalTime>
  <Words>111</Words>
  <Application>Microsoft Office PowerPoint</Application>
  <PresentationFormat>Grand écran</PresentationFormat>
  <Paragraphs>11</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Tw Cen MT</vt:lpstr>
      <vt:lpstr>Tw Cen MT Condensed</vt:lpstr>
      <vt:lpstr>Wingdings</vt:lpstr>
      <vt:lpstr>Wingdings 3</vt:lpstr>
      <vt:lpstr>Intégral</vt:lpstr>
      <vt:lpstr>TP D’analyse et manipulation  des données </vt:lpstr>
      <vt:lpstr>Mener une analyse de données</vt:lpstr>
      <vt:lpstr>A partir de ces graphes nous pouvons voir le profit de vente DE PRODUIT POUR  chaque pays. après observation des données, on peut VOIR que le nombre de produit vendu est plus important en France avec un profit de 3.781 020,78, suivi De l'Allemagne, suivi du usa et en fin du Mexique avec le plus petit revenu (2.907 523,2).</vt:lpstr>
      <vt:lpstr>A partir de ces données nous pouvons voir les produits les plus  profitables par années et par pays Ci-dessous, on peut voir qu’en 2013 le produit amarilla est plus profitable ET en 2014 le produit vtt est plus profitable.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 D’analyse, de communication, décidé et à convaincre à travers des données</dc:title>
  <dc:creator>KHALIFA</dc:creator>
  <cp:lastModifiedBy>KHALIFA</cp:lastModifiedBy>
  <cp:revision>13</cp:revision>
  <dcterms:created xsi:type="dcterms:W3CDTF">2024-03-11T12:17:14Z</dcterms:created>
  <dcterms:modified xsi:type="dcterms:W3CDTF">2024-03-11T14:52:46Z</dcterms:modified>
</cp:coreProperties>
</file>