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829175"/>
            <a:ext cx="7772400" cy="1594002"/>
          </a:xfrm>
        </p:spPr>
        <p:txBody>
          <a:bodyPr>
            <a:normAutofit/>
          </a:bodyPr>
          <a:lstStyle/>
          <a:p>
            <a:r>
              <a:rPr lang="fr-FR" dirty="0" smtClean="0"/>
              <a:t>TP3 </a:t>
            </a:r>
            <a:r>
              <a:rPr lang="fr-FR" dirty="0" smtClean="0"/>
              <a:t>D’analyse et manipulation  des données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5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Mener une analyse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Les objectifs du TP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L’objectif de ce TP est </a:t>
            </a:r>
            <a:r>
              <a:rPr lang="fr-FR" dirty="0" smtClean="0"/>
              <a:t>de réaliser un </a:t>
            </a:r>
            <a:r>
              <a:rPr lang="fr-FR" dirty="0" err="1" smtClean="0"/>
              <a:t>dashboard</a:t>
            </a:r>
            <a:r>
              <a:rPr lang="fr-FR" dirty="0" smtClean="0"/>
              <a:t> de </a:t>
            </a:r>
            <a:r>
              <a:rPr lang="fr-FR" dirty="0" err="1" smtClean="0"/>
              <a:t>datavisualisation</a:t>
            </a:r>
            <a:r>
              <a:rPr lang="fr-FR" dirty="0" smtClean="0"/>
              <a:t> en requêtant un </a:t>
            </a:r>
            <a:r>
              <a:rPr lang="fr-FR" dirty="0" err="1" smtClean="0"/>
              <a:t>datawarehouse</a:t>
            </a:r>
            <a:r>
              <a:rPr lang="fr-FR" dirty="0" smtClean="0"/>
              <a:t>, il devra présenter un modèle en étoile 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Réalisation d’un </a:t>
            </a:r>
            <a:r>
              <a:rPr lang="fr-FR" dirty="0" err="1" smtClean="0"/>
              <a:t>dashboard</a:t>
            </a:r>
            <a:r>
              <a:rPr lang="fr-FR" dirty="0" smtClean="0"/>
              <a:t> en mettant en </a:t>
            </a:r>
            <a:r>
              <a:rPr lang="fr-FR" dirty="0" smtClean="0"/>
              <a:t>valeur sur l’étude de cas des salaires en France </a:t>
            </a:r>
            <a:r>
              <a:rPr lang="fr-FR" dirty="0" smtClean="0"/>
              <a:t>en 2015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Récupération des </a:t>
            </a:r>
            <a:r>
              <a:rPr lang="fr-FR" dirty="0" err="1" smtClean="0"/>
              <a:t>dashboards</a:t>
            </a:r>
            <a:r>
              <a:rPr lang="fr-FR" dirty="0" smtClean="0"/>
              <a:t> réalisés et tiré une analyse synthétique des visualisations.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2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Cette ETAPE </a:t>
            </a:r>
            <a:r>
              <a:rPr lang="fr-FR" sz="2400" dirty="0" smtClean="0"/>
              <a:t>montre le modèle en étoile qu’on a utiliser pour notre </a:t>
            </a:r>
            <a:r>
              <a:rPr lang="fr-FR" sz="2400" dirty="0" err="1" smtClean="0"/>
              <a:t>datawarehouse</a:t>
            </a:r>
            <a:endParaRPr lang="fr-FR" sz="24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4" y="1971676"/>
            <a:ext cx="9534525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803877"/>
            <a:ext cx="9720072" cy="1790236"/>
          </a:xfrm>
        </p:spPr>
        <p:txBody>
          <a:bodyPr>
            <a:noAutofit/>
          </a:bodyPr>
          <a:lstStyle/>
          <a:p>
            <a:r>
              <a:rPr lang="fr-FR" sz="2400" dirty="0" smtClean="0"/>
              <a:t>A partir de </a:t>
            </a:r>
            <a:r>
              <a:rPr lang="fr-FR" sz="2400" dirty="0" smtClean="0"/>
              <a:t>ce graphe </a:t>
            </a:r>
            <a:r>
              <a:rPr lang="fr-FR" sz="2400" dirty="0" smtClean="0"/>
              <a:t>nous pouvons </a:t>
            </a:r>
            <a:r>
              <a:rPr lang="fr-FR" sz="2400" dirty="0" smtClean="0"/>
              <a:t>voir la répartition des salaires en fonction du sexe.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À travers ces données, nous pouvons </a:t>
            </a:r>
            <a:r>
              <a:rPr lang="fr-FR" sz="2400" dirty="0" smtClean="0"/>
              <a:t>voir que les hommes gagnes plus que les femmes et les autres genres.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3311525"/>
            <a:ext cx="920115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5528" y="198882"/>
            <a:ext cx="9720072" cy="1499616"/>
          </a:xfrm>
        </p:spPr>
        <p:txBody>
          <a:bodyPr>
            <a:normAutofit/>
          </a:bodyPr>
          <a:lstStyle/>
          <a:p>
            <a:r>
              <a:rPr lang="fr-FR" sz="2400" dirty="0"/>
              <a:t>à</a:t>
            </a:r>
            <a:r>
              <a:rPr lang="fr-FR" sz="2400" dirty="0" smtClean="0"/>
              <a:t> partir de ces données nous pouvons </a:t>
            </a:r>
            <a:r>
              <a:rPr lang="fr-FR" sz="2400" dirty="0" smtClean="0"/>
              <a:t>voir </a:t>
            </a:r>
            <a:r>
              <a:rPr lang="fr-FR" sz="2400" dirty="0" smtClean="0"/>
              <a:t>la </a:t>
            </a:r>
            <a:r>
              <a:rPr lang="fr-FR" sz="2400" dirty="0"/>
              <a:t>répartition des salaires en fonction </a:t>
            </a:r>
            <a:r>
              <a:rPr lang="fr-FR" sz="2400" dirty="0" smtClean="0"/>
              <a:t>des catégories sociaux prof.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6" y="2362200"/>
            <a:ext cx="8943974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/>
              <a:t>à partir de ces données nous pouvons </a:t>
            </a:r>
            <a:r>
              <a:rPr lang="fr-FR" sz="2400" dirty="0"/>
              <a:t>voir la répartition des salaires en fonction </a:t>
            </a:r>
            <a:r>
              <a:rPr lang="fr-FR" sz="2400" dirty="0" smtClean="0"/>
              <a:t>des pays.</a:t>
            </a:r>
            <a:br>
              <a:rPr lang="fr-FR" sz="2400" dirty="0" smtClean="0"/>
            </a:br>
            <a:r>
              <a:rPr lang="fr-FR" sz="2400" dirty="0" smtClean="0"/>
              <a:t>À travers ces données nous constatons que les salaires sont constants par rapport aux différent pays.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2344737"/>
            <a:ext cx="1099185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A travers </a:t>
            </a:r>
            <a:r>
              <a:rPr lang="fr-FR" sz="2400" dirty="0" smtClean="0"/>
              <a:t>cette carte nous pouvons voir le salaire de chaque pays par rapport aux catégories sociaux prof .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2286000"/>
            <a:ext cx="108108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Ce graphe montre </a:t>
            </a:r>
            <a:r>
              <a:rPr lang="fr-FR" sz="2400" dirty="0"/>
              <a:t>notre Dashboard  qui met en valeur sur l’étude de cas des salaires en France en </a:t>
            </a:r>
            <a:r>
              <a:rPr lang="fr-FR" sz="2400" dirty="0" smtClean="0"/>
              <a:t>2015.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790700"/>
            <a:ext cx="10467975" cy="43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375</TotalTime>
  <Words>176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Intégral</vt:lpstr>
      <vt:lpstr>TP3 D’analyse et manipulation  des données </vt:lpstr>
      <vt:lpstr>Mener une analyse de données</vt:lpstr>
      <vt:lpstr>Cette ETAPE montre le modèle en étoile qu’on a utiliser pour notre datawarehouse</vt:lpstr>
      <vt:lpstr>A partir de ce graphe nous pouvons voir la répartition des salaires en fonction du sexe. À travers ces données, nous pouvons voir que les hommes gagnes plus que les femmes et les autres genres.</vt:lpstr>
      <vt:lpstr>à partir de ces données nous pouvons voir la répartition des salaires en fonction des catégories sociaux prof. </vt:lpstr>
      <vt:lpstr>à partir de ces données nous pouvons voir la répartition des salaires en fonction des pays. À travers ces données nous constatons que les salaires sont constants par rapport aux différent pays. </vt:lpstr>
      <vt:lpstr>A travers cette carte nous pouvons voir le salaire de chaque pays par rapport aux catégories sociaux prof . </vt:lpstr>
      <vt:lpstr>Ce graphe montre notre Dashboard  qui met en valeur sur l’étude de cas des salaires en France en 2015.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D’analyse, de communication, décidé et à convaincre à travers des données</dc:title>
  <dc:creator>KHALIFA</dc:creator>
  <cp:lastModifiedBy>KHALIFA</cp:lastModifiedBy>
  <cp:revision>29</cp:revision>
  <dcterms:created xsi:type="dcterms:W3CDTF">2024-03-11T12:17:14Z</dcterms:created>
  <dcterms:modified xsi:type="dcterms:W3CDTF">2024-03-20T20:31:07Z</dcterms:modified>
</cp:coreProperties>
</file>