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26"/>
  </p:notesMasterIdLst>
  <p:sldIdLst>
    <p:sldId id="256" r:id="rId2"/>
    <p:sldId id="269" r:id="rId3"/>
    <p:sldId id="281" r:id="rId4"/>
    <p:sldId id="270" r:id="rId5"/>
    <p:sldId id="285" r:id="rId6"/>
    <p:sldId id="277" r:id="rId7"/>
    <p:sldId id="272" r:id="rId8"/>
    <p:sldId id="276" r:id="rId9"/>
    <p:sldId id="278" r:id="rId10"/>
    <p:sldId id="283" r:id="rId11"/>
    <p:sldId id="280" r:id="rId12"/>
    <p:sldId id="282" r:id="rId13"/>
    <p:sldId id="273" r:id="rId14"/>
    <p:sldId id="275" r:id="rId15"/>
    <p:sldId id="293" r:id="rId16"/>
    <p:sldId id="284" r:id="rId17"/>
    <p:sldId id="294" r:id="rId18"/>
    <p:sldId id="292" r:id="rId19"/>
    <p:sldId id="291" r:id="rId20"/>
    <p:sldId id="286" r:id="rId21"/>
    <p:sldId id="287" r:id="rId22"/>
    <p:sldId id="288" r:id="rId23"/>
    <p:sldId id="289" r:id="rId24"/>
    <p:sldId id="290"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ggGiKl/TdAVboc5++ZoyAA4ByXw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AA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C1F666-433C-43DA-8791-473B11B1C8DF}">
  <a:tblStyle styleId="{A2C1F666-433C-43DA-8791-473B11B1C8DF}"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3442B29D-943B-4A2F-ACBC-BD796CBFFE59}"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7FF"/>
          </a:solidFill>
        </a:fill>
      </a:tcStyle>
    </a:wholeTbl>
    <a:band1H>
      <a:tcTxStyle b="off" i="off"/>
      <a:tcStyle>
        <a:tcBdr/>
        <a:fill>
          <a:solidFill>
            <a:srgbClr val="CACCFF"/>
          </a:solidFill>
        </a:fill>
      </a:tcStyle>
    </a:band1H>
    <a:band2H>
      <a:tcTxStyle b="off" i="off"/>
      <a:tcStyle>
        <a:tcBdr/>
      </a:tcStyle>
    </a:band2H>
    <a:band1V>
      <a:tcTxStyle b="off" i="off"/>
      <a:tcStyle>
        <a:tcBdr/>
        <a:fill>
          <a:solidFill>
            <a:srgbClr val="CACCFF"/>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21"/>
    <p:restoredTop sz="94604"/>
  </p:normalViewPr>
  <p:slideViewPr>
    <p:cSldViewPr snapToGrid="0">
      <p:cViewPr>
        <p:scale>
          <a:sx n="87" d="100"/>
          <a:sy n="87" d="100"/>
        </p:scale>
        <p:origin x="144" y="384"/>
      </p:cViewPr>
      <p:guideLst/>
    </p:cSldViewPr>
  </p:slideViewPr>
  <p:notesTextViewPr>
    <p:cViewPr>
      <p:scale>
        <a:sx n="1" d="1"/>
        <a:sy n="1" d="1"/>
      </p:scale>
      <p:origin x="0" y="0"/>
    </p:cViewPr>
  </p:notesTextViewPr>
  <p:gridSpacing cx="43205" cy="432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212222"/>
              </a:buClr>
              <a:buSzPts val="1200"/>
              <a:buFont typeface="Arial"/>
              <a:buNone/>
              <a:defRPr sz="1200" b="0" i="0" u="none" strike="noStrike" cap="none">
                <a:solidFill>
                  <a:srgbClr val="212222"/>
                </a:solidFill>
                <a:latin typeface="Arial"/>
                <a:ea typeface="Arial"/>
                <a:cs typeface="Arial"/>
                <a:sym typeface="Arial"/>
              </a:defRPr>
            </a:lvl1pPr>
            <a:lvl2pPr marR="0" lvl="1" algn="l" rtl="0">
              <a:lnSpc>
                <a:spcPct val="100000"/>
              </a:lnSpc>
              <a:spcBef>
                <a:spcPts val="0"/>
              </a:spcBef>
              <a:spcAft>
                <a:spcPts val="0"/>
              </a:spcAft>
              <a:buClr>
                <a:srgbClr val="212222"/>
              </a:buClr>
              <a:buSzPts val="1800"/>
              <a:buFont typeface="Arial"/>
              <a:buNone/>
              <a:defRPr sz="1800" b="0" i="0" u="none" strike="noStrike" cap="none">
                <a:solidFill>
                  <a:srgbClr val="212222"/>
                </a:solidFill>
                <a:latin typeface="Arial"/>
                <a:ea typeface="Arial"/>
                <a:cs typeface="Arial"/>
                <a:sym typeface="Arial"/>
              </a:defRPr>
            </a:lvl2pPr>
            <a:lvl3pPr marR="0" lvl="2" algn="l" rtl="0">
              <a:lnSpc>
                <a:spcPct val="100000"/>
              </a:lnSpc>
              <a:spcBef>
                <a:spcPts val="0"/>
              </a:spcBef>
              <a:spcAft>
                <a:spcPts val="0"/>
              </a:spcAft>
              <a:buClr>
                <a:srgbClr val="212222"/>
              </a:buClr>
              <a:buSzPts val="1800"/>
              <a:buFont typeface="Arial"/>
              <a:buNone/>
              <a:defRPr sz="1800" b="0" i="0" u="none" strike="noStrike" cap="none">
                <a:solidFill>
                  <a:srgbClr val="212222"/>
                </a:solidFill>
                <a:latin typeface="Arial"/>
                <a:ea typeface="Arial"/>
                <a:cs typeface="Arial"/>
                <a:sym typeface="Arial"/>
              </a:defRPr>
            </a:lvl3pPr>
            <a:lvl4pPr marR="0" lvl="3" algn="l" rtl="0">
              <a:lnSpc>
                <a:spcPct val="100000"/>
              </a:lnSpc>
              <a:spcBef>
                <a:spcPts val="0"/>
              </a:spcBef>
              <a:spcAft>
                <a:spcPts val="0"/>
              </a:spcAft>
              <a:buClr>
                <a:srgbClr val="212222"/>
              </a:buClr>
              <a:buSzPts val="1800"/>
              <a:buFont typeface="Arial"/>
              <a:buNone/>
              <a:defRPr sz="1800" b="0" i="0" u="none" strike="noStrike" cap="none">
                <a:solidFill>
                  <a:srgbClr val="212222"/>
                </a:solidFill>
                <a:latin typeface="Arial"/>
                <a:ea typeface="Arial"/>
                <a:cs typeface="Arial"/>
                <a:sym typeface="Arial"/>
              </a:defRPr>
            </a:lvl4pPr>
            <a:lvl5pPr marR="0" lvl="4" algn="l" rtl="0">
              <a:lnSpc>
                <a:spcPct val="100000"/>
              </a:lnSpc>
              <a:spcBef>
                <a:spcPts val="0"/>
              </a:spcBef>
              <a:spcAft>
                <a:spcPts val="0"/>
              </a:spcAft>
              <a:buClr>
                <a:srgbClr val="212222"/>
              </a:buClr>
              <a:buSzPts val="1800"/>
              <a:buFont typeface="Arial"/>
              <a:buNone/>
              <a:defRPr sz="1800" b="0" i="0" u="none" strike="noStrike" cap="none">
                <a:solidFill>
                  <a:srgbClr val="212222"/>
                </a:solidFill>
                <a:latin typeface="Arial"/>
                <a:ea typeface="Arial"/>
                <a:cs typeface="Arial"/>
                <a:sym typeface="Arial"/>
              </a:defRPr>
            </a:lvl5pPr>
            <a:lvl6pPr marR="0" lvl="5" algn="l" rtl="0">
              <a:lnSpc>
                <a:spcPct val="100000"/>
              </a:lnSpc>
              <a:spcBef>
                <a:spcPts val="0"/>
              </a:spcBef>
              <a:spcAft>
                <a:spcPts val="0"/>
              </a:spcAft>
              <a:buClr>
                <a:srgbClr val="212222"/>
              </a:buClr>
              <a:buSzPts val="1800"/>
              <a:buFont typeface="Arial"/>
              <a:buNone/>
              <a:defRPr sz="1800" b="0" i="0" u="none" strike="noStrike" cap="none">
                <a:solidFill>
                  <a:srgbClr val="212222"/>
                </a:solidFill>
                <a:latin typeface="Arial"/>
                <a:ea typeface="Arial"/>
                <a:cs typeface="Arial"/>
                <a:sym typeface="Arial"/>
              </a:defRPr>
            </a:lvl6pPr>
            <a:lvl7pPr marR="0" lvl="6" algn="l" rtl="0">
              <a:lnSpc>
                <a:spcPct val="100000"/>
              </a:lnSpc>
              <a:spcBef>
                <a:spcPts val="0"/>
              </a:spcBef>
              <a:spcAft>
                <a:spcPts val="0"/>
              </a:spcAft>
              <a:buClr>
                <a:srgbClr val="212222"/>
              </a:buClr>
              <a:buSzPts val="1800"/>
              <a:buFont typeface="Arial"/>
              <a:buNone/>
              <a:defRPr sz="1800" b="0" i="0" u="none" strike="noStrike" cap="none">
                <a:solidFill>
                  <a:srgbClr val="212222"/>
                </a:solidFill>
                <a:latin typeface="Arial"/>
                <a:ea typeface="Arial"/>
                <a:cs typeface="Arial"/>
                <a:sym typeface="Arial"/>
              </a:defRPr>
            </a:lvl7pPr>
            <a:lvl8pPr marR="0" lvl="7" algn="l" rtl="0">
              <a:lnSpc>
                <a:spcPct val="100000"/>
              </a:lnSpc>
              <a:spcBef>
                <a:spcPts val="0"/>
              </a:spcBef>
              <a:spcAft>
                <a:spcPts val="0"/>
              </a:spcAft>
              <a:buClr>
                <a:srgbClr val="212222"/>
              </a:buClr>
              <a:buSzPts val="1800"/>
              <a:buFont typeface="Arial"/>
              <a:buNone/>
              <a:defRPr sz="1800" b="0" i="0" u="none" strike="noStrike" cap="none">
                <a:solidFill>
                  <a:srgbClr val="212222"/>
                </a:solidFill>
                <a:latin typeface="Arial"/>
                <a:ea typeface="Arial"/>
                <a:cs typeface="Arial"/>
                <a:sym typeface="Arial"/>
              </a:defRPr>
            </a:lvl8pPr>
            <a:lvl9pPr marR="0" lvl="8" algn="l" rtl="0">
              <a:lnSpc>
                <a:spcPct val="100000"/>
              </a:lnSpc>
              <a:spcBef>
                <a:spcPts val="0"/>
              </a:spcBef>
              <a:spcAft>
                <a:spcPts val="0"/>
              </a:spcAft>
              <a:buClr>
                <a:srgbClr val="212222"/>
              </a:buClr>
              <a:buSzPts val="1800"/>
              <a:buFont typeface="Arial"/>
              <a:buNone/>
              <a:defRPr sz="1800" b="0" i="0" u="none" strike="noStrike" cap="none">
                <a:solidFill>
                  <a:srgbClr val="212222"/>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212222"/>
              </a:buClr>
              <a:buSzPts val="1200"/>
              <a:buFont typeface="Arial"/>
              <a:buNone/>
              <a:defRPr sz="1200" b="0" i="0" u="none" strike="noStrike" cap="none">
                <a:solidFill>
                  <a:srgbClr val="212222"/>
                </a:solidFill>
                <a:latin typeface="Arial"/>
                <a:ea typeface="Arial"/>
                <a:cs typeface="Arial"/>
                <a:sym typeface="Arial"/>
              </a:defRPr>
            </a:lvl1pPr>
            <a:lvl2pPr marR="0" lvl="1" algn="l" rtl="0">
              <a:lnSpc>
                <a:spcPct val="100000"/>
              </a:lnSpc>
              <a:spcBef>
                <a:spcPts val="0"/>
              </a:spcBef>
              <a:spcAft>
                <a:spcPts val="0"/>
              </a:spcAft>
              <a:buClr>
                <a:srgbClr val="212222"/>
              </a:buClr>
              <a:buSzPts val="1800"/>
              <a:buFont typeface="Arial"/>
              <a:buNone/>
              <a:defRPr sz="1800" b="0" i="0" u="none" strike="noStrike" cap="none">
                <a:solidFill>
                  <a:srgbClr val="212222"/>
                </a:solidFill>
                <a:latin typeface="Arial"/>
                <a:ea typeface="Arial"/>
                <a:cs typeface="Arial"/>
                <a:sym typeface="Arial"/>
              </a:defRPr>
            </a:lvl2pPr>
            <a:lvl3pPr marR="0" lvl="2" algn="l" rtl="0">
              <a:lnSpc>
                <a:spcPct val="100000"/>
              </a:lnSpc>
              <a:spcBef>
                <a:spcPts val="0"/>
              </a:spcBef>
              <a:spcAft>
                <a:spcPts val="0"/>
              </a:spcAft>
              <a:buClr>
                <a:srgbClr val="212222"/>
              </a:buClr>
              <a:buSzPts val="1800"/>
              <a:buFont typeface="Arial"/>
              <a:buNone/>
              <a:defRPr sz="1800" b="0" i="0" u="none" strike="noStrike" cap="none">
                <a:solidFill>
                  <a:srgbClr val="212222"/>
                </a:solidFill>
                <a:latin typeface="Arial"/>
                <a:ea typeface="Arial"/>
                <a:cs typeface="Arial"/>
                <a:sym typeface="Arial"/>
              </a:defRPr>
            </a:lvl3pPr>
            <a:lvl4pPr marR="0" lvl="3" algn="l" rtl="0">
              <a:lnSpc>
                <a:spcPct val="100000"/>
              </a:lnSpc>
              <a:spcBef>
                <a:spcPts val="0"/>
              </a:spcBef>
              <a:spcAft>
                <a:spcPts val="0"/>
              </a:spcAft>
              <a:buClr>
                <a:srgbClr val="212222"/>
              </a:buClr>
              <a:buSzPts val="1800"/>
              <a:buFont typeface="Arial"/>
              <a:buNone/>
              <a:defRPr sz="1800" b="0" i="0" u="none" strike="noStrike" cap="none">
                <a:solidFill>
                  <a:srgbClr val="212222"/>
                </a:solidFill>
                <a:latin typeface="Arial"/>
                <a:ea typeface="Arial"/>
                <a:cs typeface="Arial"/>
                <a:sym typeface="Arial"/>
              </a:defRPr>
            </a:lvl4pPr>
            <a:lvl5pPr marR="0" lvl="4" algn="l" rtl="0">
              <a:lnSpc>
                <a:spcPct val="100000"/>
              </a:lnSpc>
              <a:spcBef>
                <a:spcPts val="0"/>
              </a:spcBef>
              <a:spcAft>
                <a:spcPts val="0"/>
              </a:spcAft>
              <a:buClr>
                <a:srgbClr val="212222"/>
              </a:buClr>
              <a:buSzPts val="1800"/>
              <a:buFont typeface="Arial"/>
              <a:buNone/>
              <a:defRPr sz="1800" b="0" i="0" u="none" strike="noStrike" cap="none">
                <a:solidFill>
                  <a:srgbClr val="212222"/>
                </a:solidFill>
                <a:latin typeface="Arial"/>
                <a:ea typeface="Arial"/>
                <a:cs typeface="Arial"/>
                <a:sym typeface="Arial"/>
              </a:defRPr>
            </a:lvl5pPr>
            <a:lvl6pPr marR="0" lvl="5" algn="l" rtl="0">
              <a:lnSpc>
                <a:spcPct val="100000"/>
              </a:lnSpc>
              <a:spcBef>
                <a:spcPts val="0"/>
              </a:spcBef>
              <a:spcAft>
                <a:spcPts val="0"/>
              </a:spcAft>
              <a:buClr>
                <a:srgbClr val="212222"/>
              </a:buClr>
              <a:buSzPts val="1800"/>
              <a:buFont typeface="Arial"/>
              <a:buNone/>
              <a:defRPr sz="1800" b="0" i="0" u="none" strike="noStrike" cap="none">
                <a:solidFill>
                  <a:srgbClr val="212222"/>
                </a:solidFill>
                <a:latin typeface="Arial"/>
                <a:ea typeface="Arial"/>
                <a:cs typeface="Arial"/>
                <a:sym typeface="Arial"/>
              </a:defRPr>
            </a:lvl6pPr>
            <a:lvl7pPr marR="0" lvl="6" algn="l" rtl="0">
              <a:lnSpc>
                <a:spcPct val="100000"/>
              </a:lnSpc>
              <a:spcBef>
                <a:spcPts val="0"/>
              </a:spcBef>
              <a:spcAft>
                <a:spcPts val="0"/>
              </a:spcAft>
              <a:buClr>
                <a:srgbClr val="212222"/>
              </a:buClr>
              <a:buSzPts val="1800"/>
              <a:buFont typeface="Arial"/>
              <a:buNone/>
              <a:defRPr sz="1800" b="0" i="0" u="none" strike="noStrike" cap="none">
                <a:solidFill>
                  <a:srgbClr val="212222"/>
                </a:solidFill>
                <a:latin typeface="Arial"/>
                <a:ea typeface="Arial"/>
                <a:cs typeface="Arial"/>
                <a:sym typeface="Arial"/>
              </a:defRPr>
            </a:lvl7pPr>
            <a:lvl8pPr marR="0" lvl="7" algn="l" rtl="0">
              <a:lnSpc>
                <a:spcPct val="100000"/>
              </a:lnSpc>
              <a:spcBef>
                <a:spcPts val="0"/>
              </a:spcBef>
              <a:spcAft>
                <a:spcPts val="0"/>
              </a:spcAft>
              <a:buClr>
                <a:srgbClr val="212222"/>
              </a:buClr>
              <a:buSzPts val="1800"/>
              <a:buFont typeface="Arial"/>
              <a:buNone/>
              <a:defRPr sz="1800" b="0" i="0" u="none" strike="noStrike" cap="none">
                <a:solidFill>
                  <a:srgbClr val="212222"/>
                </a:solidFill>
                <a:latin typeface="Arial"/>
                <a:ea typeface="Arial"/>
                <a:cs typeface="Arial"/>
                <a:sym typeface="Arial"/>
              </a:defRPr>
            </a:lvl8pPr>
            <a:lvl9pPr marR="0" lvl="8" algn="l" rtl="0">
              <a:lnSpc>
                <a:spcPct val="100000"/>
              </a:lnSpc>
              <a:spcBef>
                <a:spcPts val="0"/>
              </a:spcBef>
              <a:spcAft>
                <a:spcPts val="0"/>
              </a:spcAft>
              <a:buClr>
                <a:srgbClr val="212222"/>
              </a:buClr>
              <a:buSzPts val="1800"/>
              <a:buFont typeface="Arial"/>
              <a:buNone/>
              <a:defRPr sz="1800" b="0" i="0" u="none" strike="noStrike" cap="none">
                <a:solidFill>
                  <a:srgbClr val="212222"/>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212222"/>
              </a:buClr>
              <a:buSzPts val="1200"/>
              <a:buFont typeface="Arial"/>
              <a:buNone/>
              <a:defRPr sz="1200" b="0" i="0" u="none" strike="noStrike" cap="none">
                <a:solidFill>
                  <a:srgbClr val="212222"/>
                </a:solidFill>
                <a:latin typeface="Arial"/>
                <a:ea typeface="Arial"/>
                <a:cs typeface="Arial"/>
                <a:sym typeface="Arial"/>
              </a:defRPr>
            </a:lvl1pPr>
            <a:lvl2pPr marR="0" lvl="1" algn="l" rtl="0">
              <a:lnSpc>
                <a:spcPct val="100000"/>
              </a:lnSpc>
              <a:spcBef>
                <a:spcPts val="0"/>
              </a:spcBef>
              <a:spcAft>
                <a:spcPts val="0"/>
              </a:spcAft>
              <a:buClr>
                <a:srgbClr val="212222"/>
              </a:buClr>
              <a:buSzPts val="1800"/>
              <a:buFont typeface="Arial"/>
              <a:buNone/>
              <a:defRPr sz="1800" b="0" i="0" u="none" strike="noStrike" cap="none">
                <a:solidFill>
                  <a:srgbClr val="212222"/>
                </a:solidFill>
                <a:latin typeface="Arial"/>
                <a:ea typeface="Arial"/>
                <a:cs typeface="Arial"/>
                <a:sym typeface="Arial"/>
              </a:defRPr>
            </a:lvl2pPr>
            <a:lvl3pPr marR="0" lvl="2" algn="l" rtl="0">
              <a:lnSpc>
                <a:spcPct val="100000"/>
              </a:lnSpc>
              <a:spcBef>
                <a:spcPts val="0"/>
              </a:spcBef>
              <a:spcAft>
                <a:spcPts val="0"/>
              </a:spcAft>
              <a:buClr>
                <a:srgbClr val="212222"/>
              </a:buClr>
              <a:buSzPts val="1800"/>
              <a:buFont typeface="Arial"/>
              <a:buNone/>
              <a:defRPr sz="1800" b="0" i="0" u="none" strike="noStrike" cap="none">
                <a:solidFill>
                  <a:srgbClr val="212222"/>
                </a:solidFill>
                <a:latin typeface="Arial"/>
                <a:ea typeface="Arial"/>
                <a:cs typeface="Arial"/>
                <a:sym typeface="Arial"/>
              </a:defRPr>
            </a:lvl3pPr>
            <a:lvl4pPr marR="0" lvl="3" algn="l" rtl="0">
              <a:lnSpc>
                <a:spcPct val="100000"/>
              </a:lnSpc>
              <a:spcBef>
                <a:spcPts val="0"/>
              </a:spcBef>
              <a:spcAft>
                <a:spcPts val="0"/>
              </a:spcAft>
              <a:buClr>
                <a:srgbClr val="212222"/>
              </a:buClr>
              <a:buSzPts val="1800"/>
              <a:buFont typeface="Arial"/>
              <a:buNone/>
              <a:defRPr sz="1800" b="0" i="0" u="none" strike="noStrike" cap="none">
                <a:solidFill>
                  <a:srgbClr val="212222"/>
                </a:solidFill>
                <a:latin typeface="Arial"/>
                <a:ea typeface="Arial"/>
                <a:cs typeface="Arial"/>
                <a:sym typeface="Arial"/>
              </a:defRPr>
            </a:lvl4pPr>
            <a:lvl5pPr marR="0" lvl="4" algn="l" rtl="0">
              <a:lnSpc>
                <a:spcPct val="100000"/>
              </a:lnSpc>
              <a:spcBef>
                <a:spcPts val="0"/>
              </a:spcBef>
              <a:spcAft>
                <a:spcPts val="0"/>
              </a:spcAft>
              <a:buClr>
                <a:srgbClr val="212222"/>
              </a:buClr>
              <a:buSzPts val="1800"/>
              <a:buFont typeface="Arial"/>
              <a:buNone/>
              <a:defRPr sz="1800" b="0" i="0" u="none" strike="noStrike" cap="none">
                <a:solidFill>
                  <a:srgbClr val="212222"/>
                </a:solidFill>
                <a:latin typeface="Arial"/>
                <a:ea typeface="Arial"/>
                <a:cs typeface="Arial"/>
                <a:sym typeface="Arial"/>
              </a:defRPr>
            </a:lvl5pPr>
            <a:lvl6pPr marR="0" lvl="5" algn="l" rtl="0">
              <a:lnSpc>
                <a:spcPct val="100000"/>
              </a:lnSpc>
              <a:spcBef>
                <a:spcPts val="0"/>
              </a:spcBef>
              <a:spcAft>
                <a:spcPts val="0"/>
              </a:spcAft>
              <a:buClr>
                <a:srgbClr val="212222"/>
              </a:buClr>
              <a:buSzPts val="1800"/>
              <a:buFont typeface="Arial"/>
              <a:buNone/>
              <a:defRPr sz="1800" b="0" i="0" u="none" strike="noStrike" cap="none">
                <a:solidFill>
                  <a:srgbClr val="212222"/>
                </a:solidFill>
                <a:latin typeface="Arial"/>
                <a:ea typeface="Arial"/>
                <a:cs typeface="Arial"/>
                <a:sym typeface="Arial"/>
              </a:defRPr>
            </a:lvl6pPr>
            <a:lvl7pPr marR="0" lvl="6" algn="l" rtl="0">
              <a:lnSpc>
                <a:spcPct val="100000"/>
              </a:lnSpc>
              <a:spcBef>
                <a:spcPts val="0"/>
              </a:spcBef>
              <a:spcAft>
                <a:spcPts val="0"/>
              </a:spcAft>
              <a:buClr>
                <a:srgbClr val="212222"/>
              </a:buClr>
              <a:buSzPts val="1800"/>
              <a:buFont typeface="Arial"/>
              <a:buNone/>
              <a:defRPr sz="1800" b="0" i="0" u="none" strike="noStrike" cap="none">
                <a:solidFill>
                  <a:srgbClr val="212222"/>
                </a:solidFill>
                <a:latin typeface="Arial"/>
                <a:ea typeface="Arial"/>
                <a:cs typeface="Arial"/>
                <a:sym typeface="Arial"/>
              </a:defRPr>
            </a:lvl7pPr>
            <a:lvl8pPr marR="0" lvl="7" algn="l" rtl="0">
              <a:lnSpc>
                <a:spcPct val="100000"/>
              </a:lnSpc>
              <a:spcBef>
                <a:spcPts val="0"/>
              </a:spcBef>
              <a:spcAft>
                <a:spcPts val="0"/>
              </a:spcAft>
              <a:buClr>
                <a:srgbClr val="212222"/>
              </a:buClr>
              <a:buSzPts val="1800"/>
              <a:buFont typeface="Arial"/>
              <a:buNone/>
              <a:defRPr sz="1800" b="0" i="0" u="none" strike="noStrike" cap="none">
                <a:solidFill>
                  <a:srgbClr val="212222"/>
                </a:solidFill>
                <a:latin typeface="Arial"/>
                <a:ea typeface="Arial"/>
                <a:cs typeface="Arial"/>
                <a:sym typeface="Arial"/>
              </a:defRPr>
            </a:lvl8pPr>
            <a:lvl9pPr marR="0" lvl="8" algn="l" rtl="0">
              <a:lnSpc>
                <a:spcPct val="100000"/>
              </a:lnSpc>
              <a:spcBef>
                <a:spcPts val="0"/>
              </a:spcBef>
              <a:spcAft>
                <a:spcPts val="0"/>
              </a:spcAft>
              <a:buClr>
                <a:srgbClr val="212222"/>
              </a:buClr>
              <a:buSzPts val="1800"/>
              <a:buFont typeface="Arial"/>
              <a:buNone/>
              <a:defRPr sz="1800" b="0" i="0" u="none" strike="noStrike" cap="none">
                <a:solidFill>
                  <a:srgbClr val="212222"/>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212222"/>
              </a:buClr>
              <a:buSzPts val="1200"/>
              <a:buFont typeface="Arial"/>
              <a:buNone/>
            </a:pPr>
            <a:fld id="{00000000-1234-1234-1234-123412341234}" type="slidenum">
              <a:rPr lang="en-US" sz="1200" b="0" i="0" u="none" strike="noStrike" cap="none">
                <a:solidFill>
                  <a:srgbClr val="212222"/>
                </a:solidFill>
                <a:latin typeface="Arial"/>
                <a:ea typeface="Arial"/>
                <a:cs typeface="Arial"/>
                <a:sym typeface="Arial"/>
              </a:rPr>
              <a:t>‹#›</a:t>
            </a:fld>
            <a:endParaRPr sz="1200" b="0" i="0" u="none" strike="noStrike" cap="none">
              <a:solidFill>
                <a:srgbClr val="212222"/>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 name="Google Shape;4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 name="Google Shape;5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30834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 name="Google Shape;5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87085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 name="Google Shape;5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33199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 name="Google Shape;5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3667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 name="Google Shape;5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20892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 name="Google Shape;5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50032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52" name="Google Shape;5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6324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ltLang="en-US" sz="1200"/>
              <a:t>南ハンプトン、シェルブール、クイーンズタウン、</a:t>
            </a:r>
            <a:r>
              <a:rPr lang="ja-JP" altLang="en-US" b="0" i="0">
                <a:solidFill>
                  <a:srgbClr val="D1D5DB"/>
                </a:solidFill>
                <a:effectLst/>
                <a:latin typeface="Söhne"/>
              </a:rPr>
              <a:t>停泊地</a:t>
            </a:r>
            <a:endParaRPr dirty="0"/>
          </a:p>
        </p:txBody>
      </p:sp>
      <p:sp>
        <p:nvSpPr>
          <p:cNvPr id="52" name="Google Shape;5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58013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ltLang="en-US" sz="1200"/>
              <a:t>南ハンプトン、シェルブール、クイーンズタウン、</a:t>
            </a:r>
            <a:r>
              <a:rPr lang="ja-JP" altLang="en-US" b="0" i="0">
                <a:solidFill>
                  <a:srgbClr val="D1D5DB"/>
                </a:solidFill>
                <a:effectLst/>
                <a:latin typeface="Söhne"/>
              </a:rPr>
              <a:t>停泊地</a:t>
            </a:r>
            <a:endParaRPr dirty="0"/>
          </a:p>
        </p:txBody>
      </p:sp>
      <p:sp>
        <p:nvSpPr>
          <p:cNvPr id="52" name="Google Shape;5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84500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 name="Google Shape;5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13887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 name="Google Shape;5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45720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 name="Google Shape;5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66245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 name="Google Shape;5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876176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2_メインタイトル">
  <p:cSld name="12_メインタイトル">
    <p:spTree>
      <p:nvGrpSpPr>
        <p:cNvPr id="1" name="Shape 8"/>
        <p:cNvGrpSpPr/>
        <p:nvPr/>
      </p:nvGrpSpPr>
      <p:grpSpPr>
        <a:xfrm>
          <a:off x="0" y="0"/>
          <a:ext cx="0" cy="0"/>
          <a:chOff x="0" y="0"/>
          <a:chExt cx="0" cy="0"/>
        </a:xfrm>
      </p:grpSpPr>
      <p:pic>
        <p:nvPicPr>
          <p:cNvPr id="9" name="Google Shape;9;p10" descr="テーブル, 水, 座る, コンピュータ が含まれている画像&#10;&#10;自動的に生成された説明"/>
          <p:cNvPicPr preferRelativeResize="0"/>
          <p:nvPr/>
        </p:nvPicPr>
        <p:blipFill rotWithShape="1">
          <a:blip r:embed="rId2">
            <a:alphaModFix/>
          </a:blip>
          <a:srcRect/>
          <a:stretch/>
        </p:blipFill>
        <p:spPr>
          <a:xfrm>
            <a:off x="0" y="0"/>
            <a:ext cx="12192000" cy="6857999"/>
          </a:xfrm>
          <a:prstGeom prst="rect">
            <a:avLst/>
          </a:prstGeom>
          <a:noFill/>
          <a:ln>
            <a:noFill/>
          </a:ln>
        </p:spPr>
      </p:pic>
      <p:sp>
        <p:nvSpPr>
          <p:cNvPr id="10" name="Google Shape;10;p10"/>
          <p:cNvSpPr txBox="1">
            <a:spLocks noGrp="1"/>
          </p:cNvSpPr>
          <p:nvPr>
            <p:ph type="title"/>
          </p:nvPr>
        </p:nvSpPr>
        <p:spPr>
          <a:xfrm>
            <a:off x="338505" y="2439201"/>
            <a:ext cx="11514991" cy="1989125"/>
          </a:xfrm>
          <a:prstGeom prst="rect">
            <a:avLst/>
          </a:prstGeom>
          <a:noFill/>
          <a:ln>
            <a:noFill/>
          </a:ln>
        </p:spPr>
        <p:txBody>
          <a:bodyPr spcFirstLastPara="1" wrap="square" lIns="72000" tIns="72000" rIns="72000" bIns="72000" anchor="ctr" anchorCtr="0">
            <a:normAutofit/>
          </a:bodyPr>
          <a:lstStyle>
            <a:lvl1pPr lvl="0" algn="l">
              <a:lnSpc>
                <a:spcPct val="90000"/>
              </a:lnSpc>
              <a:spcBef>
                <a:spcPts val="0"/>
              </a:spcBef>
              <a:spcAft>
                <a:spcPts val="0"/>
              </a:spcAft>
              <a:buClr>
                <a:srgbClr val="FFFFFF"/>
              </a:buClr>
              <a:buSzPts val="4400"/>
              <a:buFont typeface="Arial"/>
              <a:buNone/>
              <a:defRPr sz="4400" b="1">
                <a:solidFill>
                  <a:schemeClr val="bg1"/>
                </a:solidFill>
                <a:latin typeface="Meiryo UI" panose="020B0604030504040204" pitchFamily="34" charset="-128"/>
                <a:ea typeface="Meiryo UI" panose="020B0604030504040204" pitchFamily="34" charset="-128"/>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r>
              <a:rPr lang="ja-JP" altLang="en-US"/>
              <a:t>マスター タイトルの書式設定</a:t>
            </a:r>
            <a:endParaRPr dirty="0"/>
          </a:p>
        </p:txBody>
      </p:sp>
      <p:sp>
        <p:nvSpPr>
          <p:cNvPr id="11" name="Google Shape;11;p10"/>
          <p:cNvSpPr txBox="1">
            <a:spLocks noGrp="1"/>
          </p:cNvSpPr>
          <p:nvPr>
            <p:ph type="body" idx="1"/>
          </p:nvPr>
        </p:nvSpPr>
        <p:spPr>
          <a:xfrm>
            <a:off x="338505" y="5864141"/>
            <a:ext cx="11514991" cy="714652"/>
          </a:xfrm>
          <a:prstGeom prst="rect">
            <a:avLst/>
          </a:prstGeom>
          <a:noFill/>
          <a:ln>
            <a:noFill/>
          </a:ln>
        </p:spPr>
        <p:txBody>
          <a:bodyPr spcFirstLastPara="1" wrap="square" lIns="0" tIns="0" rIns="108000" bIns="0" anchor="ctr" anchorCtr="0">
            <a:normAutofit/>
          </a:bodyPr>
          <a:lstStyle>
            <a:lvl1pPr marL="457200" lvl="0" indent="-228600" algn="l">
              <a:lnSpc>
                <a:spcPct val="90000"/>
              </a:lnSpc>
              <a:spcBef>
                <a:spcPts val="1000"/>
              </a:spcBef>
              <a:spcAft>
                <a:spcPts val="0"/>
              </a:spcAft>
              <a:buClr>
                <a:srgbClr val="FFFFFF"/>
              </a:buClr>
              <a:buSzPts val="2400"/>
              <a:buFont typeface="Arial"/>
              <a:buNone/>
              <a:defRPr sz="2400" b="1">
                <a:solidFill>
                  <a:srgbClr val="FFFFFF"/>
                </a:solidFill>
                <a:latin typeface="Meiryo UI" panose="020B0604030504040204" pitchFamily="34" charset="-128"/>
                <a:ea typeface="Meiryo UI" panose="020B0604030504040204" pitchFamily="34" charset="-128"/>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rgbClr val="212222"/>
              </a:buClr>
              <a:buSzPts val="1800"/>
              <a:buChar char="•"/>
              <a:defRPr/>
            </a:lvl6pPr>
            <a:lvl7pPr marL="3200400" lvl="6" indent="-342900" algn="l">
              <a:lnSpc>
                <a:spcPct val="90000"/>
              </a:lnSpc>
              <a:spcBef>
                <a:spcPts val="1000"/>
              </a:spcBef>
              <a:spcAft>
                <a:spcPts val="0"/>
              </a:spcAft>
              <a:buClr>
                <a:srgbClr val="212222"/>
              </a:buClr>
              <a:buSzPts val="1800"/>
              <a:buChar char="•"/>
              <a:defRPr/>
            </a:lvl7pPr>
            <a:lvl8pPr marL="3657600" lvl="7" indent="-342900" algn="l">
              <a:lnSpc>
                <a:spcPct val="90000"/>
              </a:lnSpc>
              <a:spcBef>
                <a:spcPts val="1000"/>
              </a:spcBef>
              <a:spcAft>
                <a:spcPts val="0"/>
              </a:spcAft>
              <a:buClr>
                <a:srgbClr val="212222"/>
              </a:buClr>
              <a:buSzPts val="1800"/>
              <a:buChar char="•"/>
              <a:defRPr/>
            </a:lvl8pPr>
            <a:lvl9pPr marL="4114800" lvl="8" indent="-342900" algn="l">
              <a:lnSpc>
                <a:spcPct val="90000"/>
              </a:lnSpc>
              <a:spcBef>
                <a:spcPts val="1000"/>
              </a:spcBef>
              <a:spcAft>
                <a:spcPts val="0"/>
              </a:spcAft>
              <a:buClr>
                <a:srgbClr val="212222"/>
              </a:buClr>
              <a:buSzPts val="1800"/>
              <a:buChar char="•"/>
              <a:defRPr/>
            </a:lvl9pPr>
          </a:lstStyle>
          <a:p>
            <a:pPr lvl="0"/>
            <a:r>
              <a:rPr lang="ja-JP" altLang="en-US"/>
              <a:t>マスター テキストの書式設定</a:t>
            </a:r>
          </a:p>
        </p:txBody>
      </p:sp>
      <p:sp>
        <p:nvSpPr>
          <p:cNvPr id="12" name="Google Shape;12;p10"/>
          <p:cNvSpPr txBox="1">
            <a:spLocks noGrp="1"/>
          </p:cNvSpPr>
          <p:nvPr>
            <p:ph type="body" idx="2"/>
          </p:nvPr>
        </p:nvSpPr>
        <p:spPr>
          <a:xfrm>
            <a:off x="338505" y="440271"/>
            <a:ext cx="5434614" cy="563115"/>
          </a:xfrm>
          <a:prstGeom prst="rect">
            <a:avLst/>
          </a:prstGeom>
          <a:noFill/>
          <a:ln>
            <a:noFill/>
          </a:ln>
        </p:spPr>
        <p:txBody>
          <a:bodyPr spcFirstLastPara="1" wrap="square" lIns="0" tIns="0" rIns="108000" bIns="0" anchor="ctr" anchorCtr="0">
            <a:normAutofit/>
          </a:bodyPr>
          <a:lstStyle>
            <a:lvl1pPr marL="457200" lvl="0" indent="-228600" algn="l">
              <a:lnSpc>
                <a:spcPct val="90000"/>
              </a:lnSpc>
              <a:spcBef>
                <a:spcPts val="1000"/>
              </a:spcBef>
              <a:spcAft>
                <a:spcPts val="0"/>
              </a:spcAft>
              <a:buClr>
                <a:srgbClr val="FFFFFF"/>
              </a:buClr>
              <a:buSzPts val="2400"/>
              <a:buFont typeface="Arial"/>
              <a:buNone/>
              <a:defRPr sz="2400" b="1">
                <a:solidFill>
                  <a:srgbClr val="FFFFFF"/>
                </a:solidFill>
                <a:latin typeface="Meiryo UI" panose="020B0604030504040204" pitchFamily="34" charset="-128"/>
                <a:ea typeface="Meiryo UI" panose="020B0604030504040204" pitchFamily="34" charset="-128"/>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rgbClr val="212222"/>
              </a:buClr>
              <a:buSzPts val="1800"/>
              <a:buChar char="•"/>
              <a:defRPr/>
            </a:lvl6pPr>
            <a:lvl7pPr marL="3200400" lvl="6" indent="-342900" algn="l">
              <a:lnSpc>
                <a:spcPct val="90000"/>
              </a:lnSpc>
              <a:spcBef>
                <a:spcPts val="1000"/>
              </a:spcBef>
              <a:spcAft>
                <a:spcPts val="0"/>
              </a:spcAft>
              <a:buClr>
                <a:srgbClr val="212222"/>
              </a:buClr>
              <a:buSzPts val="1800"/>
              <a:buChar char="•"/>
              <a:defRPr/>
            </a:lvl7pPr>
            <a:lvl8pPr marL="3657600" lvl="7" indent="-342900" algn="l">
              <a:lnSpc>
                <a:spcPct val="90000"/>
              </a:lnSpc>
              <a:spcBef>
                <a:spcPts val="1000"/>
              </a:spcBef>
              <a:spcAft>
                <a:spcPts val="0"/>
              </a:spcAft>
              <a:buClr>
                <a:srgbClr val="212222"/>
              </a:buClr>
              <a:buSzPts val="1800"/>
              <a:buChar char="•"/>
              <a:defRPr/>
            </a:lvl8pPr>
            <a:lvl9pPr marL="4114800" lvl="8" indent="-342900" algn="l">
              <a:lnSpc>
                <a:spcPct val="90000"/>
              </a:lnSpc>
              <a:spcBef>
                <a:spcPts val="1000"/>
              </a:spcBef>
              <a:spcAft>
                <a:spcPts val="0"/>
              </a:spcAft>
              <a:buClr>
                <a:srgbClr val="212222"/>
              </a:buClr>
              <a:buSzPts val="1800"/>
              <a:buChar char="•"/>
              <a:defRPr/>
            </a:lvl9pPr>
          </a:lstStyle>
          <a:p>
            <a:pPr lvl="0"/>
            <a:r>
              <a:rPr lang="ja-JP" altLang="en-US"/>
              <a:t>マスター テキストの書式設定</a:t>
            </a:r>
          </a:p>
        </p:txBody>
      </p:sp>
      <p:sp>
        <p:nvSpPr>
          <p:cNvPr id="13" name="Google Shape;13;p10"/>
          <p:cNvSpPr txBox="1"/>
          <p:nvPr/>
        </p:nvSpPr>
        <p:spPr>
          <a:xfrm>
            <a:off x="10492080" y="6618736"/>
            <a:ext cx="1531125" cy="173503"/>
          </a:xfrm>
          <a:prstGeom prst="rect">
            <a:avLst/>
          </a:prstGeom>
          <a:noFill/>
          <a:ln>
            <a:noFill/>
          </a:ln>
        </p:spPr>
        <p:txBody>
          <a:bodyPr spcFirstLastPara="1" wrap="square" lIns="68575" tIns="34275" rIns="68575" bIns="34275" anchor="t"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pt-BR" sz="1000" b="1" i="0" u="none" strike="noStrike" cap="none">
                <a:solidFill>
                  <a:srgbClr val="374B6D"/>
                </a:solidFill>
                <a:latin typeface="Arial"/>
                <a:ea typeface="Arial"/>
                <a:cs typeface="Arial"/>
                <a:sym typeface="Arial"/>
              </a:rPr>
              <a:t>‹#›</a:t>
            </a:fld>
            <a:endParaRPr sz="1000" b="1" i="0" u="none" strike="noStrike" cap="none">
              <a:solidFill>
                <a:srgbClr val="374B6D"/>
              </a:solidFill>
              <a:latin typeface="Arial"/>
              <a:ea typeface="Arial"/>
              <a:cs typeface="Arial"/>
              <a:sym typeface="Arial"/>
            </a:endParaRPr>
          </a:p>
        </p:txBody>
      </p:sp>
      <p:pic>
        <p:nvPicPr>
          <p:cNvPr id="14" name="Google Shape;14;p10" descr="挿絵 が含まれている画像&#10;&#10;自動的に生成された説明"/>
          <p:cNvPicPr preferRelativeResize="0"/>
          <p:nvPr/>
        </p:nvPicPr>
        <p:blipFill rotWithShape="1">
          <a:blip r:embed="rId3">
            <a:alphaModFix/>
          </a:blip>
          <a:srcRect/>
          <a:stretch/>
        </p:blipFill>
        <p:spPr>
          <a:xfrm>
            <a:off x="338505" y="5291102"/>
            <a:ext cx="3657608" cy="533096"/>
          </a:xfrm>
          <a:prstGeom prst="rect">
            <a:avLst/>
          </a:prstGeom>
          <a:noFill/>
          <a:ln>
            <a:noFill/>
          </a:ln>
        </p:spPr>
      </p:pic>
    </p:spTree>
    <p:extLst>
      <p:ext uri="{BB962C8B-B14F-4D97-AF65-F5344CB8AC3E}">
        <p14:creationId xmlns:p14="http://schemas.microsoft.com/office/powerpoint/2010/main" val="391466736"/>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p:cSld name="1_タイトルとコンテンツ">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0" y="0"/>
            <a:ext cx="12192000" cy="57694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Font typeface="Arial"/>
              <a:buNone/>
              <a:defRPr sz="2400" b="1" i="0">
                <a:solidFill>
                  <a:srgbClr val="2D508F"/>
                </a:solidFill>
                <a:latin typeface="Meiryo UI" panose="020B0604030504040204" pitchFamily="34" charset="-128"/>
                <a:ea typeface="Meiryo UI" panose="020B0604030504040204" pitchFamily="34" charset="-128"/>
                <a:cs typeface="Arial"/>
                <a:sym typeface="Arial"/>
              </a:defRPr>
            </a:lvl1pPr>
            <a:lvl2pPr lvl="1" algn="l">
              <a:lnSpc>
                <a:spcPct val="90000"/>
              </a:lnSpc>
              <a:spcBef>
                <a:spcPts val="0"/>
              </a:spcBef>
              <a:spcAft>
                <a:spcPts val="0"/>
              </a:spcAft>
              <a:buClr>
                <a:srgbClr val="FFFFFF"/>
              </a:buClr>
              <a:buSzPts val="1400"/>
              <a:buFont typeface="Calibri"/>
              <a:buNone/>
              <a:defRPr/>
            </a:lvl2pPr>
            <a:lvl3pPr lvl="2" algn="l">
              <a:lnSpc>
                <a:spcPct val="90000"/>
              </a:lnSpc>
              <a:spcBef>
                <a:spcPts val="0"/>
              </a:spcBef>
              <a:spcAft>
                <a:spcPts val="0"/>
              </a:spcAft>
              <a:buClr>
                <a:srgbClr val="FFFFFF"/>
              </a:buClr>
              <a:buSzPts val="1400"/>
              <a:buFont typeface="Calibri"/>
              <a:buNone/>
              <a:defRPr/>
            </a:lvl3pPr>
            <a:lvl4pPr lvl="3" algn="l">
              <a:lnSpc>
                <a:spcPct val="90000"/>
              </a:lnSpc>
              <a:spcBef>
                <a:spcPts val="0"/>
              </a:spcBef>
              <a:spcAft>
                <a:spcPts val="0"/>
              </a:spcAft>
              <a:buClr>
                <a:srgbClr val="FFFFFF"/>
              </a:buClr>
              <a:buSzPts val="1400"/>
              <a:buFont typeface="Calibri"/>
              <a:buNone/>
              <a:defRPr/>
            </a:lvl4pPr>
            <a:lvl5pPr lvl="4" algn="l">
              <a:lnSpc>
                <a:spcPct val="90000"/>
              </a:lnSpc>
              <a:spcBef>
                <a:spcPts val="0"/>
              </a:spcBef>
              <a:spcAft>
                <a:spcPts val="0"/>
              </a:spcAft>
              <a:buClr>
                <a:srgbClr val="FFFFFF"/>
              </a:buClr>
              <a:buSzPts val="1400"/>
              <a:buFont typeface="Calibri"/>
              <a:buNone/>
              <a:defRPr/>
            </a:lvl5pPr>
            <a:lvl6pPr lvl="5" algn="l">
              <a:lnSpc>
                <a:spcPct val="90000"/>
              </a:lnSpc>
              <a:spcBef>
                <a:spcPts val="0"/>
              </a:spcBef>
              <a:spcAft>
                <a:spcPts val="0"/>
              </a:spcAft>
              <a:buClr>
                <a:srgbClr val="FFFFFF"/>
              </a:buClr>
              <a:buSzPts val="1400"/>
              <a:buFont typeface="Calibri"/>
              <a:buNone/>
              <a:defRPr/>
            </a:lvl6pPr>
            <a:lvl7pPr lvl="6" algn="l">
              <a:lnSpc>
                <a:spcPct val="90000"/>
              </a:lnSpc>
              <a:spcBef>
                <a:spcPts val="0"/>
              </a:spcBef>
              <a:spcAft>
                <a:spcPts val="0"/>
              </a:spcAft>
              <a:buClr>
                <a:srgbClr val="FFFFFF"/>
              </a:buClr>
              <a:buSzPts val="1400"/>
              <a:buFont typeface="Calibri"/>
              <a:buNone/>
              <a:defRPr/>
            </a:lvl7pPr>
            <a:lvl8pPr lvl="7" algn="l">
              <a:lnSpc>
                <a:spcPct val="90000"/>
              </a:lnSpc>
              <a:spcBef>
                <a:spcPts val="0"/>
              </a:spcBef>
              <a:spcAft>
                <a:spcPts val="0"/>
              </a:spcAft>
              <a:buClr>
                <a:srgbClr val="FFFFFF"/>
              </a:buClr>
              <a:buSzPts val="1400"/>
              <a:buFont typeface="Calibri"/>
              <a:buNone/>
              <a:defRPr/>
            </a:lvl8pPr>
            <a:lvl9pPr lvl="8" algn="l">
              <a:lnSpc>
                <a:spcPct val="90000"/>
              </a:lnSpc>
              <a:spcBef>
                <a:spcPts val="0"/>
              </a:spcBef>
              <a:spcAft>
                <a:spcPts val="0"/>
              </a:spcAft>
              <a:buClr>
                <a:srgbClr val="FFFFFF"/>
              </a:buClr>
              <a:buSzPts val="1400"/>
              <a:buFont typeface="Calibri"/>
              <a:buNone/>
              <a:defRPr/>
            </a:lvl9pPr>
          </a:lstStyle>
          <a:p>
            <a:r>
              <a:rPr lang="ja-JP" altLang="en-US"/>
              <a:t>マスター タイトルの書式設定</a:t>
            </a:r>
            <a:endParaRPr dirty="0"/>
          </a:p>
        </p:txBody>
      </p:sp>
      <p:sp>
        <p:nvSpPr>
          <p:cNvPr id="25" name="Google Shape;25;p12"/>
          <p:cNvSpPr txBox="1">
            <a:spLocks noGrp="1"/>
          </p:cNvSpPr>
          <p:nvPr>
            <p:ph type="body" idx="1"/>
          </p:nvPr>
        </p:nvSpPr>
        <p:spPr>
          <a:xfrm>
            <a:off x="334964" y="742950"/>
            <a:ext cx="11522074" cy="5610451"/>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813"/>
              </a:spcBef>
              <a:spcAft>
                <a:spcPts val="0"/>
              </a:spcAft>
              <a:buClr>
                <a:schemeClr val="dk1"/>
              </a:buClr>
              <a:buSzPts val="2000"/>
              <a:buFont typeface="Arial"/>
              <a:buChar char="•"/>
              <a:defRPr sz="2000" b="0" i="0">
                <a:solidFill>
                  <a:schemeClr val="dk1"/>
                </a:solidFill>
                <a:latin typeface="Meiryo UI" panose="020B0604030504040204" pitchFamily="34" charset="-128"/>
                <a:ea typeface="Meiryo UI" panose="020B0604030504040204" pitchFamily="34" charset="-128"/>
                <a:cs typeface="Arial"/>
                <a:sym typeface="Arial"/>
              </a:defRPr>
            </a:lvl1pPr>
            <a:lvl2pPr marL="914400" lvl="1" indent="-342900" algn="l">
              <a:lnSpc>
                <a:spcPct val="90000"/>
              </a:lnSpc>
              <a:spcBef>
                <a:spcPts val="406"/>
              </a:spcBef>
              <a:spcAft>
                <a:spcPts val="0"/>
              </a:spcAft>
              <a:buClr>
                <a:schemeClr val="dk1"/>
              </a:buClr>
              <a:buSzPts val="1800"/>
              <a:buFont typeface="Arial"/>
              <a:buChar char="•"/>
              <a:defRPr sz="1800"/>
            </a:lvl2pPr>
            <a:lvl3pPr marL="1371600" lvl="2" indent="-330200" algn="l">
              <a:lnSpc>
                <a:spcPct val="90000"/>
              </a:lnSpc>
              <a:spcBef>
                <a:spcPts val="406"/>
              </a:spcBef>
              <a:spcAft>
                <a:spcPts val="0"/>
              </a:spcAft>
              <a:buClr>
                <a:schemeClr val="dk1"/>
              </a:buClr>
              <a:buSzPts val="1600"/>
              <a:buFont typeface="Arial"/>
              <a:buChar char="•"/>
              <a:defRPr sz="1600"/>
            </a:lvl3pPr>
            <a:lvl4pPr marL="1828800" lvl="3" indent="-317500" algn="l">
              <a:lnSpc>
                <a:spcPct val="90000"/>
              </a:lnSpc>
              <a:spcBef>
                <a:spcPts val="406"/>
              </a:spcBef>
              <a:spcAft>
                <a:spcPts val="0"/>
              </a:spcAft>
              <a:buClr>
                <a:schemeClr val="dk1"/>
              </a:buClr>
              <a:buSzPts val="1400"/>
              <a:buFont typeface="Arial"/>
              <a:buChar char="•"/>
              <a:defRPr sz="1400"/>
            </a:lvl4pPr>
            <a:lvl5pPr marL="2286000" lvl="4" indent="-317500" algn="l">
              <a:lnSpc>
                <a:spcPct val="90000"/>
              </a:lnSpc>
              <a:spcBef>
                <a:spcPts val="406"/>
              </a:spcBef>
              <a:spcAft>
                <a:spcPts val="0"/>
              </a:spcAft>
              <a:buClr>
                <a:schemeClr val="dk1"/>
              </a:buClr>
              <a:buSzPts val="1400"/>
              <a:buFont typeface="Arial"/>
              <a:buChar char="•"/>
              <a:defRPr sz="1400"/>
            </a:lvl5pPr>
            <a:lvl6pPr marL="2743200" lvl="5" indent="-342900" algn="l">
              <a:lnSpc>
                <a:spcPct val="90000"/>
              </a:lnSpc>
              <a:spcBef>
                <a:spcPts val="406"/>
              </a:spcBef>
              <a:spcAft>
                <a:spcPts val="0"/>
              </a:spcAft>
              <a:buClr>
                <a:schemeClr val="dk1"/>
              </a:buClr>
              <a:buSzPts val="1800"/>
              <a:buFont typeface="Calibri"/>
              <a:buChar char="•"/>
              <a:defRPr/>
            </a:lvl6pPr>
            <a:lvl7pPr marL="3200400" lvl="6" indent="-342900" algn="l">
              <a:lnSpc>
                <a:spcPct val="90000"/>
              </a:lnSpc>
              <a:spcBef>
                <a:spcPts val="406"/>
              </a:spcBef>
              <a:spcAft>
                <a:spcPts val="0"/>
              </a:spcAft>
              <a:buClr>
                <a:schemeClr val="dk1"/>
              </a:buClr>
              <a:buSzPts val="1800"/>
              <a:buFont typeface="Calibri"/>
              <a:buChar char="•"/>
              <a:defRPr/>
            </a:lvl7pPr>
            <a:lvl8pPr marL="3657600" lvl="7" indent="-342900" algn="l">
              <a:lnSpc>
                <a:spcPct val="90000"/>
              </a:lnSpc>
              <a:spcBef>
                <a:spcPts val="406"/>
              </a:spcBef>
              <a:spcAft>
                <a:spcPts val="0"/>
              </a:spcAft>
              <a:buClr>
                <a:schemeClr val="dk1"/>
              </a:buClr>
              <a:buSzPts val="1800"/>
              <a:buFont typeface="Calibri"/>
              <a:buChar char="•"/>
              <a:defRPr/>
            </a:lvl8pPr>
            <a:lvl9pPr marL="4114800" lvl="8" indent="-342900" algn="l">
              <a:lnSpc>
                <a:spcPct val="90000"/>
              </a:lnSpc>
              <a:spcBef>
                <a:spcPts val="406"/>
              </a:spcBef>
              <a:spcAft>
                <a:spcPts val="0"/>
              </a:spcAft>
              <a:buClr>
                <a:schemeClr val="dk1"/>
              </a:buClr>
              <a:buSzPts val="1800"/>
              <a:buFont typeface="Calibri"/>
              <a:buChar char="•"/>
              <a:defRPr/>
            </a:lvl9pPr>
          </a:lstStyle>
          <a:p>
            <a:pPr lvl="0"/>
            <a:r>
              <a:rPr lang="ja-JP" altLang="en-US"/>
              <a:t>マスター テキストの書式設定</a:t>
            </a:r>
          </a:p>
        </p:txBody>
      </p:sp>
      <p:sp>
        <p:nvSpPr>
          <p:cNvPr id="26" name="Google Shape;26;p12"/>
          <p:cNvSpPr txBox="1"/>
          <p:nvPr/>
        </p:nvSpPr>
        <p:spPr>
          <a:xfrm>
            <a:off x="2915112" y="6606362"/>
            <a:ext cx="6379028" cy="18587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374B6D"/>
              </a:buClr>
              <a:buSzPts val="1400"/>
              <a:buFont typeface="Arial"/>
              <a:buNone/>
            </a:pPr>
            <a:r>
              <a:rPr lang="pt-BR" sz="1000" b="1" i="0" u="none" strike="noStrike" cap="none" dirty="0">
                <a:solidFill>
                  <a:srgbClr val="374B6D"/>
                </a:solidFill>
                <a:latin typeface="Segoe UI Semibold" panose="020B0502040204020203" pitchFamily="34" charset="0"/>
                <a:ea typeface="Arial"/>
                <a:cs typeface="Segoe UI Semibold" panose="020B0502040204020203" pitchFamily="34" charset="0"/>
                <a:sym typeface="Arial"/>
              </a:rPr>
              <a:t>© 2023 DATUM STUDIO Co. Ltd. PROPRIETARY &amp; CONFIDENTIAL.</a:t>
            </a:r>
            <a:endParaRPr sz="1000" b="1" i="0" u="none" strike="noStrike" cap="none" dirty="0">
              <a:solidFill>
                <a:srgbClr val="374B6D"/>
              </a:solidFill>
              <a:latin typeface="Segoe UI Semibold" panose="020B0502040204020203" pitchFamily="34" charset="0"/>
              <a:ea typeface="Arial"/>
              <a:cs typeface="Segoe UI Semibold" panose="020B0502040204020203" pitchFamily="34" charset="0"/>
              <a:sym typeface="Arial"/>
            </a:endParaRPr>
          </a:p>
        </p:txBody>
      </p:sp>
      <p:sp>
        <p:nvSpPr>
          <p:cNvPr id="27" name="Google Shape;27;p12"/>
          <p:cNvSpPr txBox="1"/>
          <p:nvPr/>
        </p:nvSpPr>
        <p:spPr>
          <a:xfrm>
            <a:off x="11854410" y="6598816"/>
            <a:ext cx="337591" cy="246221"/>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FFFFFF"/>
              </a:buClr>
              <a:buSzPts val="1000"/>
              <a:buFont typeface="Arial"/>
              <a:buNone/>
            </a:pPr>
            <a:fld id="{00000000-1234-1234-1234-123412341234}" type="slidenum">
              <a:rPr lang="pt-BR" sz="1000" b="1" i="0" u="none" strike="noStrike" cap="none">
                <a:solidFill>
                  <a:srgbClr val="FFFFFF"/>
                </a:solidFill>
                <a:latin typeface="Arial"/>
                <a:ea typeface="Arial"/>
                <a:cs typeface="Arial"/>
                <a:sym typeface="Arial"/>
              </a:rPr>
              <a:t>‹#›</a:t>
            </a:fld>
            <a:endParaRPr sz="1000" b="1" i="0" u="none" strike="noStrike" cap="none">
              <a:solidFill>
                <a:srgbClr val="FFFFFF"/>
              </a:solidFill>
              <a:latin typeface="Arial"/>
              <a:ea typeface="Arial"/>
              <a:cs typeface="Arial"/>
              <a:sym typeface="Arial"/>
            </a:endParaRPr>
          </a:p>
        </p:txBody>
      </p:sp>
      <p:cxnSp>
        <p:nvCxnSpPr>
          <p:cNvPr id="28" name="Google Shape;28;p12"/>
          <p:cNvCxnSpPr/>
          <p:nvPr/>
        </p:nvCxnSpPr>
        <p:spPr>
          <a:xfrm>
            <a:off x="0" y="588032"/>
            <a:ext cx="12192000" cy="0"/>
          </a:xfrm>
          <a:prstGeom prst="straightConnector1">
            <a:avLst/>
          </a:prstGeom>
          <a:noFill/>
          <a:ln w="12700" cap="flat" cmpd="sng">
            <a:solidFill>
              <a:srgbClr val="2D508F"/>
            </a:solidFill>
            <a:prstDash val="solid"/>
            <a:miter lim="800000"/>
            <a:headEnd type="none" w="sm" len="sm"/>
            <a:tailEnd type="none" w="sm" len="sm"/>
          </a:ln>
        </p:spPr>
      </p:cxnSp>
      <p:sp>
        <p:nvSpPr>
          <p:cNvPr id="29" name="Google Shape;29;p12"/>
          <p:cNvSpPr txBox="1"/>
          <p:nvPr/>
        </p:nvSpPr>
        <p:spPr>
          <a:xfrm>
            <a:off x="10492080" y="6618736"/>
            <a:ext cx="1531125" cy="173503"/>
          </a:xfrm>
          <a:prstGeom prst="rect">
            <a:avLst/>
          </a:prstGeom>
          <a:noFill/>
          <a:ln>
            <a:noFill/>
          </a:ln>
        </p:spPr>
        <p:txBody>
          <a:bodyPr spcFirstLastPara="1" wrap="square" lIns="68575" tIns="34275" rIns="68575" bIns="34275" anchor="t"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pt-BR" sz="1000" b="1" i="0" u="none" strike="noStrike" cap="none">
                <a:solidFill>
                  <a:srgbClr val="374B6D"/>
                </a:solidFill>
                <a:latin typeface="Arial"/>
                <a:ea typeface="Arial"/>
                <a:cs typeface="Arial"/>
                <a:sym typeface="Arial"/>
              </a:rPr>
              <a:t>‹#›</a:t>
            </a:fld>
            <a:endParaRPr sz="1000" b="1" i="0" u="none" strike="noStrike" cap="none" dirty="0">
              <a:solidFill>
                <a:srgbClr val="374B6D"/>
              </a:solidFill>
              <a:latin typeface="Arial"/>
              <a:ea typeface="Arial"/>
              <a:cs typeface="Arial"/>
              <a:sym typeface="Arial"/>
            </a:endParaRPr>
          </a:p>
        </p:txBody>
      </p:sp>
    </p:spTree>
    <p:extLst>
      <p:ext uri="{BB962C8B-B14F-4D97-AF65-F5344CB8AC3E}">
        <p14:creationId xmlns:p14="http://schemas.microsoft.com/office/powerpoint/2010/main" val="13657427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211">
          <p15:clr>
            <a:srgbClr val="FBAE40"/>
          </p15:clr>
        </p15:guide>
        <p15:guide id="4" pos="746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タイトルとコンテンツ">
  <p:cSld name="1_タイトルとコンテンツ">
    <p:spTree>
      <p:nvGrpSpPr>
        <p:cNvPr id="1" name="Shape 30"/>
        <p:cNvGrpSpPr/>
        <p:nvPr/>
      </p:nvGrpSpPr>
      <p:grpSpPr>
        <a:xfrm>
          <a:off x="0" y="0"/>
          <a:ext cx="0" cy="0"/>
          <a:chOff x="0" y="0"/>
          <a:chExt cx="0" cy="0"/>
        </a:xfrm>
      </p:grpSpPr>
      <p:sp>
        <p:nvSpPr>
          <p:cNvPr id="31" name="Google Shape;31;p13"/>
          <p:cNvSpPr txBox="1">
            <a:spLocks noGrp="1"/>
          </p:cNvSpPr>
          <p:nvPr>
            <p:ph type="title"/>
          </p:nvPr>
        </p:nvSpPr>
        <p:spPr>
          <a:xfrm>
            <a:off x="0" y="0"/>
            <a:ext cx="12192000" cy="57694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Font typeface="Arial"/>
              <a:buNone/>
              <a:defRPr sz="2400" b="1" i="0">
                <a:solidFill>
                  <a:srgbClr val="2D508F"/>
                </a:solidFill>
                <a:latin typeface="Meiryo UI" panose="020B0604030504040204" pitchFamily="34" charset="-128"/>
                <a:ea typeface="Meiryo UI" panose="020B0604030504040204" pitchFamily="34" charset="-128"/>
                <a:cs typeface="Arial"/>
                <a:sym typeface="Arial"/>
              </a:defRPr>
            </a:lvl1pPr>
            <a:lvl2pPr lvl="1" algn="l">
              <a:lnSpc>
                <a:spcPct val="90000"/>
              </a:lnSpc>
              <a:spcBef>
                <a:spcPts val="0"/>
              </a:spcBef>
              <a:spcAft>
                <a:spcPts val="0"/>
              </a:spcAft>
              <a:buClr>
                <a:srgbClr val="FFFFFF"/>
              </a:buClr>
              <a:buSzPts val="1400"/>
              <a:buFont typeface="Calibri"/>
              <a:buNone/>
              <a:defRPr/>
            </a:lvl2pPr>
            <a:lvl3pPr lvl="2" algn="l">
              <a:lnSpc>
                <a:spcPct val="90000"/>
              </a:lnSpc>
              <a:spcBef>
                <a:spcPts val="0"/>
              </a:spcBef>
              <a:spcAft>
                <a:spcPts val="0"/>
              </a:spcAft>
              <a:buClr>
                <a:srgbClr val="FFFFFF"/>
              </a:buClr>
              <a:buSzPts val="1400"/>
              <a:buFont typeface="Calibri"/>
              <a:buNone/>
              <a:defRPr/>
            </a:lvl3pPr>
            <a:lvl4pPr lvl="3" algn="l">
              <a:lnSpc>
                <a:spcPct val="90000"/>
              </a:lnSpc>
              <a:spcBef>
                <a:spcPts val="0"/>
              </a:spcBef>
              <a:spcAft>
                <a:spcPts val="0"/>
              </a:spcAft>
              <a:buClr>
                <a:srgbClr val="FFFFFF"/>
              </a:buClr>
              <a:buSzPts val="1400"/>
              <a:buFont typeface="Calibri"/>
              <a:buNone/>
              <a:defRPr/>
            </a:lvl4pPr>
            <a:lvl5pPr lvl="4" algn="l">
              <a:lnSpc>
                <a:spcPct val="90000"/>
              </a:lnSpc>
              <a:spcBef>
                <a:spcPts val="0"/>
              </a:spcBef>
              <a:spcAft>
                <a:spcPts val="0"/>
              </a:spcAft>
              <a:buClr>
                <a:srgbClr val="FFFFFF"/>
              </a:buClr>
              <a:buSzPts val="1400"/>
              <a:buFont typeface="Calibri"/>
              <a:buNone/>
              <a:defRPr/>
            </a:lvl5pPr>
            <a:lvl6pPr lvl="5" algn="l">
              <a:lnSpc>
                <a:spcPct val="90000"/>
              </a:lnSpc>
              <a:spcBef>
                <a:spcPts val="0"/>
              </a:spcBef>
              <a:spcAft>
                <a:spcPts val="0"/>
              </a:spcAft>
              <a:buClr>
                <a:srgbClr val="FFFFFF"/>
              </a:buClr>
              <a:buSzPts val="1400"/>
              <a:buFont typeface="Calibri"/>
              <a:buNone/>
              <a:defRPr/>
            </a:lvl6pPr>
            <a:lvl7pPr lvl="6" algn="l">
              <a:lnSpc>
                <a:spcPct val="90000"/>
              </a:lnSpc>
              <a:spcBef>
                <a:spcPts val="0"/>
              </a:spcBef>
              <a:spcAft>
                <a:spcPts val="0"/>
              </a:spcAft>
              <a:buClr>
                <a:srgbClr val="FFFFFF"/>
              </a:buClr>
              <a:buSzPts val="1400"/>
              <a:buFont typeface="Calibri"/>
              <a:buNone/>
              <a:defRPr/>
            </a:lvl7pPr>
            <a:lvl8pPr lvl="7" algn="l">
              <a:lnSpc>
                <a:spcPct val="90000"/>
              </a:lnSpc>
              <a:spcBef>
                <a:spcPts val="0"/>
              </a:spcBef>
              <a:spcAft>
                <a:spcPts val="0"/>
              </a:spcAft>
              <a:buClr>
                <a:srgbClr val="FFFFFF"/>
              </a:buClr>
              <a:buSzPts val="1400"/>
              <a:buFont typeface="Calibri"/>
              <a:buNone/>
              <a:defRPr/>
            </a:lvl8pPr>
            <a:lvl9pPr lvl="8" algn="l">
              <a:lnSpc>
                <a:spcPct val="90000"/>
              </a:lnSpc>
              <a:spcBef>
                <a:spcPts val="0"/>
              </a:spcBef>
              <a:spcAft>
                <a:spcPts val="0"/>
              </a:spcAft>
              <a:buClr>
                <a:srgbClr val="FFFFFF"/>
              </a:buClr>
              <a:buSzPts val="1400"/>
              <a:buFont typeface="Calibri"/>
              <a:buNone/>
              <a:defRPr/>
            </a:lvl9pPr>
          </a:lstStyle>
          <a:p>
            <a:r>
              <a:rPr lang="ja-JP" altLang="en-US"/>
              <a:t>マスター タイトルの書式設定</a:t>
            </a:r>
            <a:endParaRPr dirty="0"/>
          </a:p>
        </p:txBody>
      </p:sp>
      <p:sp>
        <p:nvSpPr>
          <p:cNvPr id="32" name="Google Shape;32;p13"/>
          <p:cNvSpPr txBox="1">
            <a:spLocks noGrp="1"/>
          </p:cNvSpPr>
          <p:nvPr>
            <p:ph type="body" idx="1"/>
          </p:nvPr>
        </p:nvSpPr>
        <p:spPr>
          <a:xfrm>
            <a:off x="334963" y="621271"/>
            <a:ext cx="11522075" cy="81382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813"/>
              </a:spcBef>
              <a:spcAft>
                <a:spcPts val="0"/>
              </a:spcAft>
              <a:buClr>
                <a:schemeClr val="dk1"/>
              </a:buClr>
              <a:buSzPts val="2000"/>
              <a:buFont typeface="Arial"/>
              <a:buNone/>
              <a:defRPr sz="2000" b="1" i="0">
                <a:solidFill>
                  <a:schemeClr val="dk1"/>
                </a:solidFill>
                <a:latin typeface="Meiryo UI" panose="020B0604030504040204" pitchFamily="34" charset="-128"/>
                <a:ea typeface="Meiryo UI" panose="020B0604030504040204" pitchFamily="34" charset="-128"/>
                <a:cs typeface="Arial"/>
                <a:sym typeface="Arial"/>
              </a:defRPr>
            </a:lvl1pPr>
            <a:lvl2pPr marL="914400" lvl="1" indent="-342900" algn="l">
              <a:lnSpc>
                <a:spcPct val="90000"/>
              </a:lnSpc>
              <a:spcBef>
                <a:spcPts val="406"/>
              </a:spcBef>
              <a:spcAft>
                <a:spcPts val="0"/>
              </a:spcAft>
              <a:buClr>
                <a:schemeClr val="dk1"/>
              </a:buClr>
              <a:buSzPts val="1800"/>
              <a:buFont typeface="Arial"/>
              <a:buChar char="•"/>
              <a:defRPr sz="1800"/>
            </a:lvl2pPr>
            <a:lvl3pPr marL="1371600" lvl="2" indent="-330200" algn="l">
              <a:lnSpc>
                <a:spcPct val="90000"/>
              </a:lnSpc>
              <a:spcBef>
                <a:spcPts val="406"/>
              </a:spcBef>
              <a:spcAft>
                <a:spcPts val="0"/>
              </a:spcAft>
              <a:buClr>
                <a:schemeClr val="dk1"/>
              </a:buClr>
              <a:buSzPts val="1600"/>
              <a:buFont typeface="Arial"/>
              <a:buChar char="•"/>
              <a:defRPr sz="1600"/>
            </a:lvl3pPr>
            <a:lvl4pPr marL="1828800" lvl="3" indent="-317500" algn="l">
              <a:lnSpc>
                <a:spcPct val="90000"/>
              </a:lnSpc>
              <a:spcBef>
                <a:spcPts val="406"/>
              </a:spcBef>
              <a:spcAft>
                <a:spcPts val="0"/>
              </a:spcAft>
              <a:buClr>
                <a:schemeClr val="dk1"/>
              </a:buClr>
              <a:buSzPts val="1400"/>
              <a:buFont typeface="Arial"/>
              <a:buChar char="•"/>
              <a:defRPr sz="1400"/>
            </a:lvl4pPr>
            <a:lvl5pPr marL="2286000" lvl="4" indent="-317500" algn="l">
              <a:lnSpc>
                <a:spcPct val="90000"/>
              </a:lnSpc>
              <a:spcBef>
                <a:spcPts val="406"/>
              </a:spcBef>
              <a:spcAft>
                <a:spcPts val="0"/>
              </a:spcAft>
              <a:buClr>
                <a:schemeClr val="dk1"/>
              </a:buClr>
              <a:buSzPts val="1400"/>
              <a:buFont typeface="Arial"/>
              <a:buChar char="•"/>
              <a:defRPr sz="1400"/>
            </a:lvl5pPr>
            <a:lvl6pPr marL="2743200" lvl="5" indent="-342900" algn="l">
              <a:lnSpc>
                <a:spcPct val="90000"/>
              </a:lnSpc>
              <a:spcBef>
                <a:spcPts val="406"/>
              </a:spcBef>
              <a:spcAft>
                <a:spcPts val="0"/>
              </a:spcAft>
              <a:buClr>
                <a:schemeClr val="dk1"/>
              </a:buClr>
              <a:buSzPts val="1800"/>
              <a:buFont typeface="Calibri"/>
              <a:buChar char="•"/>
              <a:defRPr/>
            </a:lvl6pPr>
            <a:lvl7pPr marL="3200400" lvl="6" indent="-342900" algn="l">
              <a:lnSpc>
                <a:spcPct val="90000"/>
              </a:lnSpc>
              <a:spcBef>
                <a:spcPts val="406"/>
              </a:spcBef>
              <a:spcAft>
                <a:spcPts val="0"/>
              </a:spcAft>
              <a:buClr>
                <a:schemeClr val="dk1"/>
              </a:buClr>
              <a:buSzPts val="1800"/>
              <a:buFont typeface="Calibri"/>
              <a:buChar char="•"/>
              <a:defRPr/>
            </a:lvl7pPr>
            <a:lvl8pPr marL="3657600" lvl="7" indent="-342900" algn="l">
              <a:lnSpc>
                <a:spcPct val="90000"/>
              </a:lnSpc>
              <a:spcBef>
                <a:spcPts val="406"/>
              </a:spcBef>
              <a:spcAft>
                <a:spcPts val="0"/>
              </a:spcAft>
              <a:buClr>
                <a:schemeClr val="dk1"/>
              </a:buClr>
              <a:buSzPts val="1800"/>
              <a:buFont typeface="Calibri"/>
              <a:buChar char="•"/>
              <a:defRPr/>
            </a:lvl8pPr>
            <a:lvl9pPr marL="4114800" lvl="8" indent="-342900" algn="l">
              <a:lnSpc>
                <a:spcPct val="90000"/>
              </a:lnSpc>
              <a:spcBef>
                <a:spcPts val="406"/>
              </a:spcBef>
              <a:spcAft>
                <a:spcPts val="0"/>
              </a:spcAft>
              <a:buClr>
                <a:schemeClr val="dk1"/>
              </a:buClr>
              <a:buSzPts val="1800"/>
              <a:buFont typeface="Calibri"/>
              <a:buChar char="•"/>
              <a:defRPr/>
            </a:lvl9pPr>
          </a:lstStyle>
          <a:p>
            <a:pPr lvl="0"/>
            <a:r>
              <a:rPr lang="ja-JP" altLang="en-US"/>
              <a:t>マスター テキストの書式設定</a:t>
            </a:r>
          </a:p>
        </p:txBody>
      </p:sp>
      <p:sp>
        <p:nvSpPr>
          <p:cNvPr id="33" name="Google Shape;33;p13"/>
          <p:cNvSpPr txBox="1">
            <a:spLocks noGrp="1"/>
          </p:cNvSpPr>
          <p:nvPr>
            <p:ph type="body" idx="2"/>
          </p:nvPr>
        </p:nvSpPr>
        <p:spPr>
          <a:xfrm>
            <a:off x="347754" y="1604637"/>
            <a:ext cx="5544089" cy="310431"/>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rgbClr val="374B6D"/>
              </a:buClr>
              <a:buSzPts val="1600"/>
              <a:buFont typeface="Arial"/>
              <a:buNone/>
              <a:defRPr sz="1600" b="1">
                <a:solidFill>
                  <a:srgbClr val="374B6D"/>
                </a:solidFill>
                <a:latin typeface="Meiryo UI" panose="020B0604030504040204" pitchFamily="34" charset="-128"/>
                <a:ea typeface="Meiryo UI" panose="020B0604030504040204" pitchFamily="34" charset="-128"/>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rgbClr val="212222"/>
              </a:buClr>
              <a:buSzPts val="1800"/>
              <a:buChar char="•"/>
              <a:defRPr/>
            </a:lvl6pPr>
            <a:lvl7pPr marL="3200400" lvl="6" indent="-342900" algn="l">
              <a:lnSpc>
                <a:spcPct val="90000"/>
              </a:lnSpc>
              <a:spcBef>
                <a:spcPts val="1000"/>
              </a:spcBef>
              <a:spcAft>
                <a:spcPts val="0"/>
              </a:spcAft>
              <a:buClr>
                <a:srgbClr val="212222"/>
              </a:buClr>
              <a:buSzPts val="1800"/>
              <a:buChar char="•"/>
              <a:defRPr/>
            </a:lvl7pPr>
            <a:lvl8pPr marL="3657600" lvl="7" indent="-342900" algn="l">
              <a:lnSpc>
                <a:spcPct val="90000"/>
              </a:lnSpc>
              <a:spcBef>
                <a:spcPts val="1000"/>
              </a:spcBef>
              <a:spcAft>
                <a:spcPts val="0"/>
              </a:spcAft>
              <a:buClr>
                <a:srgbClr val="212222"/>
              </a:buClr>
              <a:buSzPts val="1800"/>
              <a:buChar char="•"/>
              <a:defRPr/>
            </a:lvl8pPr>
            <a:lvl9pPr marL="4114800" lvl="8" indent="-342900" algn="l">
              <a:lnSpc>
                <a:spcPct val="90000"/>
              </a:lnSpc>
              <a:spcBef>
                <a:spcPts val="1000"/>
              </a:spcBef>
              <a:spcAft>
                <a:spcPts val="0"/>
              </a:spcAft>
              <a:buClr>
                <a:srgbClr val="212222"/>
              </a:buClr>
              <a:buSzPts val="1800"/>
              <a:buChar char="•"/>
              <a:defRPr/>
            </a:lvl9pPr>
          </a:lstStyle>
          <a:p>
            <a:pPr lvl="0"/>
            <a:r>
              <a:rPr lang="ja-JP" altLang="en-US"/>
              <a:t>マスター テキストの書式設定</a:t>
            </a:r>
          </a:p>
        </p:txBody>
      </p:sp>
      <p:sp>
        <p:nvSpPr>
          <p:cNvPr id="34" name="Google Shape;34;p13"/>
          <p:cNvSpPr txBox="1">
            <a:spLocks noGrp="1"/>
          </p:cNvSpPr>
          <p:nvPr>
            <p:ph type="body" idx="3"/>
          </p:nvPr>
        </p:nvSpPr>
        <p:spPr>
          <a:xfrm>
            <a:off x="6320283" y="1601821"/>
            <a:ext cx="5544089" cy="310431"/>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rgbClr val="374B6D"/>
              </a:buClr>
              <a:buSzPts val="1600"/>
              <a:buFont typeface="Arial"/>
              <a:buNone/>
              <a:defRPr sz="1600" b="1">
                <a:solidFill>
                  <a:srgbClr val="374B6D"/>
                </a:solidFill>
                <a:latin typeface="Meiryo UI" panose="020B0604030504040204" pitchFamily="34" charset="-128"/>
                <a:ea typeface="Meiryo UI" panose="020B0604030504040204" pitchFamily="34" charset="-128"/>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rgbClr val="212222"/>
              </a:buClr>
              <a:buSzPts val="1800"/>
              <a:buChar char="•"/>
              <a:defRPr/>
            </a:lvl6pPr>
            <a:lvl7pPr marL="3200400" lvl="6" indent="-342900" algn="l">
              <a:lnSpc>
                <a:spcPct val="90000"/>
              </a:lnSpc>
              <a:spcBef>
                <a:spcPts val="1000"/>
              </a:spcBef>
              <a:spcAft>
                <a:spcPts val="0"/>
              </a:spcAft>
              <a:buClr>
                <a:srgbClr val="212222"/>
              </a:buClr>
              <a:buSzPts val="1800"/>
              <a:buChar char="•"/>
              <a:defRPr/>
            </a:lvl7pPr>
            <a:lvl8pPr marL="3657600" lvl="7" indent="-342900" algn="l">
              <a:lnSpc>
                <a:spcPct val="90000"/>
              </a:lnSpc>
              <a:spcBef>
                <a:spcPts val="1000"/>
              </a:spcBef>
              <a:spcAft>
                <a:spcPts val="0"/>
              </a:spcAft>
              <a:buClr>
                <a:srgbClr val="212222"/>
              </a:buClr>
              <a:buSzPts val="1800"/>
              <a:buChar char="•"/>
              <a:defRPr/>
            </a:lvl8pPr>
            <a:lvl9pPr marL="4114800" lvl="8" indent="-342900" algn="l">
              <a:lnSpc>
                <a:spcPct val="90000"/>
              </a:lnSpc>
              <a:spcBef>
                <a:spcPts val="1000"/>
              </a:spcBef>
              <a:spcAft>
                <a:spcPts val="0"/>
              </a:spcAft>
              <a:buClr>
                <a:srgbClr val="212222"/>
              </a:buClr>
              <a:buSzPts val="1800"/>
              <a:buChar char="•"/>
              <a:defRPr/>
            </a:lvl9pPr>
          </a:lstStyle>
          <a:p>
            <a:pPr lvl="0"/>
            <a:r>
              <a:rPr lang="ja-JP" altLang="en-US"/>
              <a:t>マスター テキストの書式設定</a:t>
            </a:r>
          </a:p>
        </p:txBody>
      </p:sp>
      <p:sp>
        <p:nvSpPr>
          <p:cNvPr id="35" name="Google Shape;35;p13"/>
          <p:cNvSpPr txBox="1">
            <a:spLocks noGrp="1"/>
          </p:cNvSpPr>
          <p:nvPr>
            <p:ph type="body" idx="4"/>
          </p:nvPr>
        </p:nvSpPr>
        <p:spPr>
          <a:xfrm>
            <a:off x="347754" y="2067468"/>
            <a:ext cx="5544089" cy="4350584"/>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200"/>
              <a:buFont typeface="Arial"/>
              <a:buNone/>
              <a:defRPr sz="1200" b="0">
                <a:solidFill>
                  <a:schemeClr val="dk1"/>
                </a:solidFill>
                <a:latin typeface="Meiryo UI" panose="020B0604030504040204" pitchFamily="34" charset="-128"/>
                <a:ea typeface="Meiryo UI" panose="020B0604030504040204" pitchFamily="34" charset="-128"/>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rgbClr val="212222"/>
              </a:buClr>
              <a:buSzPts val="1800"/>
              <a:buChar char="•"/>
              <a:defRPr/>
            </a:lvl6pPr>
            <a:lvl7pPr marL="3200400" lvl="6" indent="-342900" algn="l">
              <a:lnSpc>
                <a:spcPct val="90000"/>
              </a:lnSpc>
              <a:spcBef>
                <a:spcPts val="1000"/>
              </a:spcBef>
              <a:spcAft>
                <a:spcPts val="0"/>
              </a:spcAft>
              <a:buClr>
                <a:srgbClr val="212222"/>
              </a:buClr>
              <a:buSzPts val="1800"/>
              <a:buChar char="•"/>
              <a:defRPr/>
            </a:lvl7pPr>
            <a:lvl8pPr marL="3657600" lvl="7" indent="-342900" algn="l">
              <a:lnSpc>
                <a:spcPct val="90000"/>
              </a:lnSpc>
              <a:spcBef>
                <a:spcPts val="1000"/>
              </a:spcBef>
              <a:spcAft>
                <a:spcPts val="0"/>
              </a:spcAft>
              <a:buClr>
                <a:srgbClr val="212222"/>
              </a:buClr>
              <a:buSzPts val="1800"/>
              <a:buChar char="•"/>
              <a:defRPr/>
            </a:lvl8pPr>
            <a:lvl9pPr marL="4114800" lvl="8" indent="-342900" algn="l">
              <a:lnSpc>
                <a:spcPct val="90000"/>
              </a:lnSpc>
              <a:spcBef>
                <a:spcPts val="1000"/>
              </a:spcBef>
              <a:spcAft>
                <a:spcPts val="0"/>
              </a:spcAft>
              <a:buClr>
                <a:srgbClr val="212222"/>
              </a:buClr>
              <a:buSzPts val="1800"/>
              <a:buChar char="•"/>
              <a:defRPr/>
            </a:lvl9pPr>
          </a:lstStyle>
          <a:p>
            <a:pPr lvl="0"/>
            <a:r>
              <a:rPr lang="ja-JP" altLang="en-US"/>
              <a:t>マスター テキストの書式設定</a:t>
            </a:r>
          </a:p>
        </p:txBody>
      </p:sp>
      <p:sp>
        <p:nvSpPr>
          <p:cNvPr id="36" name="Google Shape;36;p13"/>
          <p:cNvSpPr txBox="1">
            <a:spLocks noGrp="1"/>
          </p:cNvSpPr>
          <p:nvPr>
            <p:ph type="body" idx="5"/>
          </p:nvPr>
        </p:nvSpPr>
        <p:spPr>
          <a:xfrm>
            <a:off x="6324269" y="2067468"/>
            <a:ext cx="5544089" cy="4350584"/>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200"/>
              <a:buFont typeface="Arial"/>
              <a:buNone/>
              <a:defRPr sz="1200" b="0">
                <a:solidFill>
                  <a:schemeClr val="dk1"/>
                </a:solidFill>
                <a:latin typeface="Meiryo UI" panose="020B0604030504040204" pitchFamily="34" charset="-128"/>
                <a:ea typeface="Meiryo UI" panose="020B0604030504040204" pitchFamily="34" charset="-128"/>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rgbClr val="212222"/>
              </a:buClr>
              <a:buSzPts val="1800"/>
              <a:buChar char="•"/>
              <a:defRPr/>
            </a:lvl6pPr>
            <a:lvl7pPr marL="3200400" lvl="6" indent="-342900" algn="l">
              <a:lnSpc>
                <a:spcPct val="90000"/>
              </a:lnSpc>
              <a:spcBef>
                <a:spcPts val="1000"/>
              </a:spcBef>
              <a:spcAft>
                <a:spcPts val="0"/>
              </a:spcAft>
              <a:buClr>
                <a:srgbClr val="212222"/>
              </a:buClr>
              <a:buSzPts val="1800"/>
              <a:buChar char="•"/>
              <a:defRPr/>
            </a:lvl7pPr>
            <a:lvl8pPr marL="3657600" lvl="7" indent="-342900" algn="l">
              <a:lnSpc>
                <a:spcPct val="90000"/>
              </a:lnSpc>
              <a:spcBef>
                <a:spcPts val="1000"/>
              </a:spcBef>
              <a:spcAft>
                <a:spcPts val="0"/>
              </a:spcAft>
              <a:buClr>
                <a:srgbClr val="212222"/>
              </a:buClr>
              <a:buSzPts val="1800"/>
              <a:buChar char="•"/>
              <a:defRPr/>
            </a:lvl8pPr>
            <a:lvl9pPr marL="4114800" lvl="8" indent="-342900" algn="l">
              <a:lnSpc>
                <a:spcPct val="90000"/>
              </a:lnSpc>
              <a:spcBef>
                <a:spcPts val="1000"/>
              </a:spcBef>
              <a:spcAft>
                <a:spcPts val="0"/>
              </a:spcAft>
              <a:buClr>
                <a:srgbClr val="212222"/>
              </a:buClr>
              <a:buSzPts val="1800"/>
              <a:buChar char="•"/>
              <a:defRPr/>
            </a:lvl9pPr>
          </a:lstStyle>
          <a:p>
            <a:pPr lvl="0"/>
            <a:r>
              <a:rPr lang="ja-JP" altLang="en-US"/>
              <a:t>マスター テキストの書式設定</a:t>
            </a:r>
          </a:p>
        </p:txBody>
      </p:sp>
      <p:sp>
        <p:nvSpPr>
          <p:cNvPr id="37" name="Google Shape;37;p13"/>
          <p:cNvSpPr txBox="1"/>
          <p:nvPr/>
        </p:nvSpPr>
        <p:spPr>
          <a:xfrm>
            <a:off x="2915112" y="6606362"/>
            <a:ext cx="6379028" cy="18587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374B6D"/>
              </a:buClr>
              <a:buSzPts val="1400"/>
              <a:buFont typeface="Arial"/>
              <a:buNone/>
            </a:pPr>
            <a:r>
              <a:rPr lang="pt-BR" sz="1000" b="1" i="0" u="none" strike="noStrike" cap="none" dirty="0">
                <a:solidFill>
                  <a:srgbClr val="374B6D"/>
                </a:solidFill>
                <a:latin typeface="Segoe UI Semibold" panose="020B0502040204020203" pitchFamily="34" charset="0"/>
                <a:ea typeface="Arial"/>
                <a:cs typeface="Segoe UI Semibold" panose="020B0502040204020203" pitchFamily="34" charset="0"/>
                <a:sym typeface="Arial"/>
              </a:rPr>
              <a:t>© 2023 DATUM STUDIO Co. Ltd. PROPRIETARY &amp; CONFIDENTIAL.</a:t>
            </a:r>
            <a:endParaRPr sz="1000" b="1" i="0" u="none" strike="noStrike" cap="none" dirty="0">
              <a:solidFill>
                <a:srgbClr val="374B6D"/>
              </a:solidFill>
              <a:latin typeface="Segoe UI Semibold" panose="020B0502040204020203" pitchFamily="34" charset="0"/>
              <a:ea typeface="Arial"/>
              <a:cs typeface="Segoe UI Semibold" panose="020B0502040204020203" pitchFamily="34" charset="0"/>
              <a:sym typeface="Arial"/>
            </a:endParaRPr>
          </a:p>
        </p:txBody>
      </p:sp>
      <p:sp>
        <p:nvSpPr>
          <p:cNvPr id="38" name="Google Shape;38;p13"/>
          <p:cNvSpPr txBox="1"/>
          <p:nvPr/>
        </p:nvSpPr>
        <p:spPr>
          <a:xfrm>
            <a:off x="11854410" y="6598816"/>
            <a:ext cx="337591" cy="246221"/>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FFFFFF"/>
              </a:buClr>
              <a:buSzPts val="1000"/>
              <a:buFont typeface="Arial"/>
              <a:buNone/>
            </a:pPr>
            <a:fld id="{00000000-1234-1234-1234-123412341234}" type="slidenum">
              <a:rPr lang="pt-BR" sz="1000" b="1" i="0" u="none" strike="noStrike" cap="none">
                <a:solidFill>
                  <a:srgbClr val="FFFFFF"/>
                </a:solidFill>
                <a:latin typeface="Arial"/>
                <a:ea typeface="Arial"/>
                <a:cs typeface="Arial"/>
                <a:sym typeface="Arial"/>
              </a:rPr>
              <a:t>‹#›</a:t>
            </a:fld>
            <a:endParaRPr sz="1000" b="1" i="0" u="none" strike="noStrike" cap="none">
              <a:solidFill>
                <a:srgbClr val="FFFFFF"/>
              </a:solidFill>
              <a:latin typeface="Arial"/>
              <a:ea typeface="Arial"/>
              <a:cs typeface="Arial"/>
              <a:sym typeface="Arial"/>
            </a:endParaRPr>
          </a:p>
        </p:txBody>
      </p:sp>
      <p:cxnSp>
        <p:nvCxnSpPr>
          <p:cNvPr id="39" name="Google Shape;39;p13"/>
          <p:cNvCxnSpPr/>
          <p:nvPr/>
        </p:nvCxnSpPr>
        <p:spPr>
          <a:xfrm>
            <a:off x="0" y="588032"/>
            <a:ext cx="12192000" cy="0"/>
          </a:xfrm>
          <a:prstGeom prst="straightConnector1">
            <a:avLst/>
          </a:prstGeom>
          <a:noFill/>
          <a:ln w="12700" cap="flat" cmpd="sng">
            <a:solidFill>
              <a:srgbClr val="2D508F"/>
            </a:solidFill>
            <a:prstDash val="solid"/>
            <a:miter lim="800000"/>
            <a:headEnd type="none" w="sm" len="sm"/>
            <a:tailEnd type="none" w="sm" len="sm"/>
          </a:ln>
        </p:spPr>
      </p:cxnSp>
      <p:sp>
        <p:nvSpPr>
          <p:cNvPr id="40" name="Google Shape;40;p13"/>
          <p:cNvSpPr txBox="1"/>
          <p:nvPr/>
        </p:nvSpPr>
        <p:spPr>
          <a:xfrm>
            <a:off x="10492080" y="6618736"/>
            <a:ext cx="1531125" cy="173503"/>
          </a:xfrm>
          <a:prstGeom prst="rect">
            <a:avLst/>
          </a:prstGeom>
          <a:noFill/>
          <a:ln>
            <a:noFill/>
          </a:ln>
        </p:spPr>
        <p:txBody>
          <a:bodyPr spcFirstLastPara="1" wrap="square" lIns="68575" tIns="34275" rIns="68575" bIns="34275" anchor="t"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pt-BR" sz="1000" b="1" i="0" u="none" strike="noStrike" cap="none">
                <a:solidFill>
                  <a:srgbClr val="374B6D"/>
                </a:solidFill>
                <a:latin typeface="Arial"/>
                <a:ea typeface="Arial"/>
                <a:cs typeface="Arial"/>
                <a:sym typeface="Arial"/>
              </a:rPr>
              <a:t>‹#›</a:t>
            </a:fld>
            <a:endParaRPr sz="1000" b="1" i="0" u="none" strike="noStrike" cap="none">
              <a:solidFill>
                <a:srgbClr val="374B6D"/>
              </a:solidFill>
              <a:latin typeface="Arial"/>
              <a:ea typeface="Arial"/>
              <a:cs typeface="Arial"/>
              <a:sym typeface="Arial"/>
            </a:endParaRPr>
          </a:p>
        </p:txBody>
      </p:sp>
    </p:spTree>
    <p:extLst>
      <p:ext uri="{BB962C8B-B14F-4D97-AF65-F5344CB8AC3E}">
        <p14:creationId xmlns:p14="http://schemas.microsoft.com/office/powerpoint/2010/main" val="99471664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211">
          <p15:clr>
            <a:srgbClr val="FBAE40"/>
          </p15:clr>
        </p15:guide>
        <p15:guide id="4" pos="74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タイトルとコンテンツ">
  <p:cSld name="1_タイトルとコンテンツ">
    <p:spTree>
      <p:nvGrpSpPr>
        <p:cNvPr id="1" name="Shape 41"/>
        <p:cNvGrpSpPr/>
        <p:nvPr/>
      </p:nvGrpSpPr>
      <p:grpSpPr>
        <a:xfrm>
          <a:off x="0" y="0"/>
          <a:ext cx="0" cy="0"/>
          <a:chOff x="0" y="0"/>
          <a:chExt cx="0" cy="0"/>
        </a:xfrm>
      </p:grpSpPr>
      <p:sp>
        <p:nvSpPr>
          <p:cNvPr id="42" name="Google Shape;42;p14"/>
          <p:cNvSpPr/>
          <p:nvPr/>
        </p:nvSpPr>
        <p:spPr>
          <a:xfrm>
            <a:off x="0" y="0"/>
            <a:ext cx="12192000" cy="6858000"/>
          </a:xfrm>
          <a:prstGeom prst="rect">
            <a:avLst/>
          </a:prstGeom>
          <a:solidFill>
            <a:srgbClr val="2D508F"/>
          </a:solidFill>
          <a:ln w="12700" cap="flat" cmpd="sng">
            <a:solidFill>
              <a:schemeClr val="dk2"/>
            </a:solidFill>
            <a:prstDash val="solid"/>
            <a:round/>
            <a:headEnd type="none" w="sm" len="sm"/>
            <a:tailEnd type="none" w="sm" len="sm"/>
          </a:ln>
        </p:spPr>
        <p:txBody>
          <a:bodyPr spcFirstLastPara="1" wrap="square" lIns="92075" tIns="46025" rIns="92075" bIns="46025" anchor="ctr" anchorCtr="0">
            <a:noAutofit/>
          </a:bodyPr>
          <a:lstStyle/>
          <a:p>
            <a:pPr marL="0" marR="0" lvl="0" indent="0" algn="l" rtl="0">
              <a:lnSpc>
                <a:spcPct val="100000"/>
              </a:lnSpc>
              <a:spcBef>
                <a:spcPts val="0"/>
              </a:spcBef>
              <a:spcAft>
                <a:spcPts val="0"/>
              </a:spcAft>
              <a:buClr>
                <a:srgbClr val="212222"/>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3" name="Google Shape;43;p14"/>
          <p:cNvSpPr txBox="1">
            <a:spLocks noGrp="1"/>
          </p:cNvSpPr>
          <p:nvPr>
            <p:ph type="title"/>
          </p:nvPr>
        </p:nvSpPr>
        <p:spPr>
          <a:xfrm>
            <a:off x="0" y="0"/>
            <a:ext cx="12189600" cy="576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Font typeface="Arial"/>
              <a:buNone/>
              <a:defRPr sz="2400" b="1" i="0">
                <a:solidFill>
                  <a:schemeClr val="lt1"/>
                </a:solidFill>
                <a:latin typeface="Meiryo UI" panose="020B0604030504040204" pitchFamily="34" charset="-128"/>
                <a:ea typeface="Meiryo UI" panose="020B0604030504040204" pitchFamily="34" charset="-128"/>
                <a:cs typeface="Arial"/>
                <a:sym typeface="Arial"/>
              </a:defRPr>
            </a:lvl1pPr>
            <a:lvl2pPr lvl="1" algn="l">
              <a:lnSpc>
                <a:spcPct val="90000"/>
              </a:lnSpc>
              <a:spcBef>
                <a:spcPts val="0"/>
              </a:spcBef>
              <a:spcAft>
                <a:spcPts val="0"/>
              </a:spcAft>
              <a:buClr>
                <a:srgbClr val="FFFFFF"/>
              </a:buClr>
              <a:buSzPts val="1400"/>
              <a:buFont typeface="Calibri"/>
              <a:buNone/>
              <a:defRPr/>
            </a:lvl2pPr>
            <a:lvl3pPr lvl="2" algn="l">
              <a:lnSpc>
                <a:spcPct val="90000"/>
              </a:lnSpc>
              <a:spcBef>
                <a:spcPts val="0"/>
              </a:spcBef>
              <a:spcAft>
                <a:spcPts val="0"/>
              </a:spcAft>
              <a:buClr>
                <a:srgbClr val="FFFFFF"/>
              </a:buClr>
              <a:buSzPts val="1400"/>
              <a:buFont typeface="Calibri"/>
              <a:buNone/>
              <a:defRPr/>
            </a:lvl3pPr>
            <a:lvl4pPr lvl="3" algn="l">
              <a:lnSpc>
                <a:spcPct val="90000"/>
              </a:lnSpc>
              <a:spcBef>
                <a:spcPts val="0"/>
              </a:spcBef>
              <a:spcAft>
                <a:spcPts val="0"/>
              </a:spcAft>
              <a:buClr>
                <a:srgbClr val="FFFFFF"/>
              </a:buClr>
              <a:buSzPts val="1400"/>
              <a:buFont typeface="Calibri"/>
              <a:buNone/>
              <a:defRPr/>
            </a:lvl4pPr>
            <a:lvl5pPr lvl="4" algn="l">
              <a:lnSpc>
                <a:spcPct val="90000"/>
              </a:lnSpc>
              <a:spcBef>
                <a:spcPts val="0"/>
              </a:spcBef>
              <a:spcAft>
                <a:spcPts val="0"/>
              </a:spcAft>
              <a:buClr>
                <a:srgbClr val="FFFFFF"/>
              </a:buClr>
              <a:buSzPts val="1400"/>
              <a:buFont typeface="Calibri"/>
              <a:buNone/>
              <a:defRPr/>
            </a:lvl5pPr>
            <a:lvl6pPr lvl="5" algn="l">
              <a:lnSpc>
                <a:spcPct val="90000"/>
              </a:lnSpc>
              <a:spcBef>
                <a:spcPts val="0"/>
              </a:spcBef>
              <a:spcAft>
                <a:spcPts val="0"/>
              </a:spcAft>
              <a:buClr>
                <a:srgbClr val="FFFFFF"/>
              </a:buClr>
              <a:buSzPts val="1400"/>
              <a:buFont typeface="Calibri"/>
              <a:buNone/>
              <a:defRPr/>
            </a:lvl6pPr>
            <a:lvl7pPr lvl="6" algn="l">
              <a:lnSpc>
                <a:spcPct val="90000"/>
              </a:lnSpc>
              <a:spcBef>
                <a:spcPts val="0"/>
              </a:spcBef>
              <a:spcAft>
                <a:spcPts val="0"/>
              </a:spcAft>
              <a:buClr>
                <a:srgbClr val="FFFFFF"/>
              </a:buClr>
              <a:buSzPts val="1400"/>
              <a:buFont typeface="Calibri"/>
              <a:buNone/>
              <a:defRPr/>
            </a:lvl7pPr>
            <a:lvl8pPr lvl="7" algn="l">
              <a:lnSpc>
                <a:spcPct val="90000"/>
              </a:lnSpc>
              <a:spcBef>
                <a:spcPts val="0"/>
              </a:spcBef>
              <a:spcAft>
                <a:spcPts val="0"/>
              </a:spcAft>
              <a:buClr>
                <a:srgbClr val="FFFFFF"/>
              </a:buClr>
              <a:buSzPts val="1400"/>
              <a:buFont typeface="Calibri"/>
              <a:buNone/>
              <a:defRPr/>
            </a:lvl8pPr>
            <a:lvl9pPr lvl="8" algn="l">
              <a:lnSpc>
                <a:spcPct val="90000"/>
              </a:lnSpc>
              <a:spcBef>
                <a:spcPts val="0"/>
              </a:spcBef>
              <a:spcAft>
                <a:spcPts val="0"/>
              </a:spcAft>
              <a:buClr>
                <a:srgbClr val="FFFFFF"/>
              </a:buClr>
              <a:buSzPts val="1400"/>
              <a:buFont typeface="Calibri"/>
              <a:buNone/>
              <a:defRPr/>
            </a:lvl9pPr>
          </a:lstStyle>
          <a:p>
            <a:r>
              <a:rPr lang="ja-JP" altLang="en-US"/>
              <a:t>マスター タイトルの書式設定</a:t>
            </a:r>
            <a:endParaRPr dirty="0"/>
          </a:p>
        </p:txBody>
      </p:sp>
      <p:sp>
        <p:nvSpPr>
          <p:cNvPr id="44" name="Google Shape;44;p14"/>
          <p:cNvSpPr txBox="1"/>
          <p:nvPr/>
        </p:nvSpPr>
        <p:spPr>
          <a:xfrm>
            <a:off x="2915112" y="6606362"/>
            <a:ext cx="6379028" cy="18587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pt-BR" sz="1000" b="1" i="0" u="none" strike="noStrike" cap="none" dirty="0">
                <a:solidFill>
                  <a:schemeClr val="lt1"/>
                </a:solidFill>
                <a:latin typeface="Segoe UI Semibold" panose="020B0502040204020203" pitchFamily="34" charset="0"/>
                <a:ea typeface="Arial"/>
                <a:cs typeface="Segoe UI Semibold" panose="020B0502040204020203" pitchFamily="34" charset="0"/>
                <a:sym typeface="Arial"/>
              </a:rPr>
              <a:t>© 2023 DATUM STUDIO Co. Ltd. PROPRIETARY &amp; CONFIDENTIAL.</a:t>
            </a:r>
            <a:endParaRPr sz="1000" b="1" i="0" u="none" strike="noStrike" cap="none" dirty="0">
              <a:solidFill>
                <a:schemeClr val="lt1"/>
              </a:solidFill>
              <a:latin typeface="Segoe UI Semibold" panose="020B0502040204020203" pitchFamily="34" charset="0"/>
              <a:ea typeface="Arial"/>
              <a:cs typeface="Segoe UI Semibold" panose="020B0502040204020203" pitchFamily="34" charset="0"/>
              <a:sym typeface="Arial"/>
            </a:endParaRPr>
          </a:p>
        </p:txBody>
      </p:sp>
      <p:cxnSp>
        <p:nvCxnSpPr>
          <p:cNvPr id="45" name="Google Shape;45;p14"/>
          <p:cNvCxnSpPr/>
          <p:nvPr/>
        </p:nvCxnSpPr>
        <p:spPr>
          <a:xfrm>
            <a:off x="0" y="588032"/>
            <a:ext cx="12192000" cy="0"/>
          </a:xfrm>
          <a:prstGeom prst="straightConnector1">
            <a:avLst/>
          </a:prstGeom>
          <a:noFill/>
          <a:ln w="12700" cap="flat" cmpd="sng">
            <a:solidFill>
              <a:schemeClr val="lt1"/>
            </a:solidFill>
            <a:prstDash val="solid"/>
            <a:miter lim="800000"/>
            <a:headEnd type="none" w="sm" len="sm"/>
            <a:tailEnd type="none" w="sm" len="sm"/>
          </a:ln>
        </p:spPr>
      </p:cxnSp>
      <p:sp>
        <p:nvSpPr>
          <p:cNvPr id="46" name="Google Shape;46;p14"/>
          <p:cNvSpPr txBox="1"/>
          <p:nvPr/>
        </p:nvSpPr>
        <p:spPr>
          <a:xfrm>
            <a:off x="10492080" y="6618736"/>
            <a:ext cx="1531125" cy="173503"/>
          </a:xfrm>
          <a:prstGeom prst="rect">
            <a:avLst/>
          </a:prstGeom>
          <a:noFill/>
          <a:ln>
            <a:noFill/>
          </a:ln>
        </p:spPr>
        <p:txBody>
          <a:bodyPr spcFirstLastPara="1" wrap="square" lIns="68575" tIns="34275" rIns="68575" bIns="34275" anchor="t"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pt-BR" sz="1000" b="1" i="0" u="none" strike="noStrike" cap="none">
                <a:solidFill>
                  <a:schemeClr val="lt1"/>
                </a:solidFill>
                <a:latin typeface="Arial"/>
                <a:ea typeface="Arial"/>
                <a:cs typeface="Arial"/>
                <a:sym typeface="Arial"/>
              </a:rPr>
              <a:t>‹#›</a:t>
            </a:fld>
            <a:endParaRPr sz="1000" b="1"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480973307"/>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guide id="2" pos="3840">
          <p15:clr>
            <a:srgbClr val="FBAE40"/>
          </p15:clr>
        </p15:guide>
        <p15:guide id="3" pos="211">
          <p15:clr>
            <a:srgbClr val="FBAE40"/>
          </p15:clr>
        </p15:guide>
        <p15:guide id="4" pos="746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タイトルとコンテンツ" preserve="1">
  <p:cSld name="1_タイトルとコンテンツ">
    <p:spTree>
      <p:nvGrpSpPr>
        <p:cNvPr id="1" name="Shape 41"/>
        <p:cNvGrpSpPr/>
        <p:nvPr/>
      </p:nvGrpSpPr>
      <p:grpSpPr>
        <a:xfrm>
          <a:off x="0" y="0"/>
          <a:ext cx="0" cy="0"/>
          <a:chOff x="0" y="0"/>
          <a:chExt cx="0" cy="0"/>
        </a:xfrm>
      </p:grpSpPr>
      <p:sp>
        <p:nvSpPr>
          <p:cNvPr id="42" name="Google Shape;42;p14"/>
          <p:cNvSpPr/>
          <p:nvPr/>
        </p:nvSpPr>
        <p:spPr>
          <a:xfrm>
            <a:off x="0" y="0"/>
            <a:ext cx="12192000" cy="6858000"/>
          </a:xfrm>
          <a:prstGeom prst="rect">
            <a:avLst/>
          </a:prstGeom>
          <a:solidFill>
            <a:srgbClr val="2D508F"/>
          </a:solidFill>
          <a:ln w="12700" cap="flat" cmpd="sng">
            <a:solidFill>
              <a:schemeClr val="dk2"/>
            </a:solidFill>
            <a:prstDash val="solid"/>
            <a:round/>
            <a:headEnd type="none" w="sm" len="sm"/>
            <a:tailEnd type="none" w="sm" len="sm"/>
          </a:ln>
        </p:spPr>
        <p:txBody>
          <a:bodyPr spcFirstLastPara="1" wrap="square" lIns="92075" tIns="46025" rIns="92075" bIns="46025" anchor="ctr" anchorCtr="0">
            <a:noAutofit/>
          </a:bodyPr>
          <a:lstStyle/>
          <a:p>
            <a:pPr marL="0" marR="0" lvl="0" indent="0" algn="l" rtl="0">
              <a:lnSpc>
                <a:spcPct val="100000"/>
              </a:lnSpc>
              <a:spcBef>
                <a:spcPts val="0"/>
              </a:spcBef>
              <a:spcAft>
                <a:spcPts val="0"/>
              </a:spcAft>
              <a:buClr>
                <a:srgbClr val="212222"/>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3" name="Google Shape;43;p14"/>
          <p:cNvSpPr txBox="1">
            <a:spLocks noGrp="1"/>
          </p:cNvSpPr>
          <p:nvPr>
            <p:ph type="title"/>
          </p:nvPr>
        </p:nvSpPr>
        <p:spPr>
          <a:xfrm>
            <a:off x="0" y="3141000"/>
            <a:ext cx="12189600" cy="57600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Font typeface="Arial"/>
              <a:buNone/>
              <a:defRPr sz="3200" b="1" i="0">
                <a:solidFill>
                  <a:schemeClr val="lt1"/>
                </a:solidFill>
                <a:latin typeface="Meiryo UI" panose="020B0604030504040204" pitchFamily="34" charset="-128"/>
                <a:ea typeface="Meiryo UI" panose="020B0604030504040204" pitchFamily="34" charset="-128"/>
                <a:cs typeface="Arial"/>
                <a:sym typeface="Arial"/>
              </a:defRPr>
            </a:lvl1pPr>
            <a:lvl2pPr lvl="1" algn="l">
              <a:lnSpc>
                <a:spcPct val="90000"/>
              </a:lnSpc>
              <a:spcBef>
                <a:spcPts val="0"/>
              </a:spcBef>
              <a:spcAft>
                <a:spcPts val="0"/>
              </a:spcAft>
              <a:buClr>
                <a:srgbClr val="FFFFFF"/>
              </a:buClr>
              <a:buSzPts val="1400"/>
              <a:buFont typeface="Calibri"/>
              <a:buNone/>
              <a:defRPr/>
            </a:lvl2pPr>
            <a:lvl3pPr lvl="2" algn="l">
              <a:lnSpc>
                <a:spcPct val="90000"/>
              </a:lnSpc>
              <a:spcBef>
                <a:spcPts val="0"/>
              </a:spcBef>
              <a:spcAft>
                <a:spcPts val="0"/>
              </a:spcAft>
              <a:buClr>
                <a:srgbClr val="FFFFFF"/>
              </a:buClr>
              <a:buSzPts val="1400"/>
              <a:buFont typeface="Calibri"/>
              <a:buNone/>
              <a:defRPr/>
            </a:lvl3pPr>
            <a:lvl4pPr lvl="3" algn="l">
              <a:lnSpc>
                <a:spcPct val="90000"/>
              </a:lnSpc>
              <a:spcBef>
                <a:spcPts val="0"/>
              </a:spcBef>
              <a:spcAft>
                <a:spcPts val="0"/>
              </a:spcAft>
              <a:buClr>
                <a:srgbClr val="FFFFFF"/>
              </a:buClr>
              <a:buSzPts val="1400"/>
              <a:buFont typeface="Calibri"/>
              <a:buNone/>
              <a:defRPr/>
            </a:lvl4pPr>
            <a:lvl5pPr lvl="4" algn="l">
              <a:lnSpc>
                <a:spcPct val="90000"/>
              </a:lnSpc>
              <a:spcBef>
                <a:spcPts val="0"/>
              </a:spcBef>
              <a:spcAft>
                <a:spcPts val="0"/>
              </a:spcAft>
              <a:buClr>
                <a:srgbClr val="FFFFFF"/>
              </a:buClr>
              <a:buSzPts val="1400"/>
              <a:buFont typeface="Calibri"/>
              <a:buNone/>
              <a:defRPr/>
            </a:lvl5pPr>
            <a:lvl6pPr lvl="5" algn="l">
              <a:lnSpc>
                <a:spcPct val="90000"/>
              </a:lnSpc>
              <a:spcBef>
                <a:spcPts val="0"/>
              </a:spcBef>
              <a:spcAft>
                <a:spcPts val="0"/>
              </a:spcAft>
              <a:buClr>
                <a:srgbClr val="FFFFFF"/>
              </a:buClr>
              <a:buSzPts val="1400"/>
              <a:buFont typeface="Calibri"/>
              <a:buNone/>
              <a:defRPr/>
            </a:lvl6pPr>
            <a:lvl7pPr lvl="6" algn="l">
              <a:lnSpc>
                <a:spcPct val="90000"/>
              </a:lnSpc>
              <a:spcBef>
                <a:spcPts val="0"/>
              </a:spcBef>
              <a:spcAft>
                <a:spcPts val="0"/>
              </a:spcAft>
              <a:buClr>
                <a:srgbClr val="FFFFFF"/>
              </a:buClr>
              <a:buSzPts val="1400"/>
              <a:buFont typeface="Calibri"/>
              <a:buNone/>
              <a:defRPr/>
            </a:lvl7pPr>
            <a:lvl8pPr lvl="7" algn="l">
              <a:lnSpc>
                <a:spcPct val="90000"/>
              </a:lnSpc>
              <a:spcBef>
                <a:spcPts val="0"/>
              </a:spcBef>
              <a:spcAft>
                <a:spcPts val="0"/>
              </a:spcAft>
              <a:buClr>
                <a:srgbClr val="FFFFFF"/>
              </a:buClr>
              <a:buSzPts val="1400"/>
              <a:buFont typeface="Calibri"/>
              <a:buNone/>
              <a:defRPr/>
            </a:lvl8pPr>
            <a:lvl9pPr lvl="8" algn="l">
              <a:lnSpc>
                <a:spcPct val="90000"/>
              </a:lnSpc>
              <a:spcBef>
                <a:spcPts val="0"/>
              </a:spcBef>
              <a:spcAft>
                <a:spcPts val="0"/>
              </a:spcAft>
              <a:buClr>
                <a:srgbClr val="FFFFFF"/>
              </a:buClr>
              <a:buSzPts val="1400"/>
              <a:buFont typeface="Calibri"/>
              <a:buNone/>
              <a:defRPr/>
            </a:lvl9pPr>
          </a:lstStyle>
          <a:p>
            <a:r>
              <a:rPr lang="ja-JP" altLang="en-US"/>
              <a:t>マスター タイトルの書式設定</a:t>
            </a:r>
            <a:endParaRPr dirty="0"/>
          </a:p>
        </p:txBody>
      </p:sp>
    </p:spTree>
    <p:extLst>
      <p:ext uri="{BB962C8B-B14F-4D97-AF65-F5344CB8AC3E}">
        <p14:creationId xmlns:p14="http://schemas.microsoft.com/office/powerpoint/2010/main" val="102442410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211">
          <p15:clr>
            <a:srgbClr val="FBAE40"/>
          </p15:clr>
        </p15:guide>
        <p15:guide id="4" pos="746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1_メインタイトル">
  <p:cSld name="11_メインタイトル">
    <p:spTree>
      <p:nvGrpSpPr>
        <p:cNvPr id="1" name="Shape 12"/>
        <p:cNvGrpSpPr/>
        <p:nvPr/>
      </p:nvGrpSpPr>
      <p:grpSpPr>
        <a:xfrm>
          <a:off x="0" y="0"/>
          <a:ext cx="0" cy="0"/>
          <a:chOff x="0" y="0"/>
          <a:chExt cx="0" cy="0"/>
        </a:xfrm>
      </p:grpSpPr>
      <p:sp>
        <p:nvSpPr>
          <p:cNvPr id="14" name="Google Shape;14;p13"/>
          <p:cNvSpPr txBox="1">
            <a:spLocks noGrp="1"/>
          </p:cNvSpPr>
          <p:nvPr>
            <p:ph type="title"/>
          </p:nvPr>
        </p:nvSpPr>
        <p:spPr>
          <a:xfrm>
            <a:off x="338505" y="2439201"/>
            <a:ext cx="11514991" cy="1989125"/>
          </a:xfrm>
          <a:prstGeom prst="rect">
            <a:avLst/>
          </a:prstGeom>
          <a:noFill/>
          <a:ln>
            <a:noFill/>
          </a:ln>
        </p:spPr>
        <p:txBody>
          <a:bodyPr spcFirstLastPara="1" wrap="square" lIns="72000" tIns="72000" rIns="72000" bIns="72000" anchor="ctr" anchorCtr="0">
            <a:normAutofit/>
          </a:bodyPr>
          <a:lstStyle>
            <a:lvl1pPr lvl="0" algn="l">
              <a:lnSpc>
                <a:spcPct val="90000"/>
              </a:lnSpc>
              <a:spcBef>
                <a:spcPts val="0"/>
              </a:spcBef>
              <a:spcAft>
                <a:spcPts val="0"/>
              </a:spcAft>
              <a:buClr>
                <a:srgbClr val="FFFFFF"/>
              </a:buClr>
              <a:buSzPts val="6600"/>
              <a:buFont typeface="Arial"/>
              <a:buNone/>
              <a:defRPr sz="6600"/>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15" name="Google Shape;15;p13"/>
          <p:cNvSpPr txBox="1">
            <a:spLocks noGrp="1"/>
          </p:cNvSpPr>
          <p:nvPr>
            <p:ph type="body" idx="1"/>
          </p:nvPr>
        </p:nvSpPr>
        <p:spPr>
          <a:xfrm>
            <a:off x="338505" y="4440362"/>
            <a:ext cx="11514991" cy="2138431"/>
          </a:xfrm>
          <a:prstGeom prst="rect">
            <a:avLst/>
          </a:prstGeom>
          <a:noFill/>
          <a:ln>
            <a:noFill/>
          </a:ln>
        </p:spPr>
        <p:txBody>
          <a:bodyPr spcFirstLastPara="1" wrap="square" lIns="0" tIns="0" rIns="108000" bIns="0" anchor="ctr" anchorCtr="0">
            <a:normAutofit/>
          </a:bodyPr>
          <a:lstStyle>
            <a:lvl1pPr marL="457200" lvl="0" indent="-228600" algn="r">
              <a:lnSpc>
                <a:spcPct val="90000"/>
              </a:lnSpc>
              <a:spcBef>
                <a:spcPts val="1000"/>
              </a:spcBef>
              <a:spcAft>
                <a:spcPts val="0"/>
              </a:spcAft>
              <a:buClr>
                <a:srgbClr val="FFFFFF"/>
              </a:buClr>
              <a:buSzPts val="2400"/>
              <a:buFont typeface="Arial"/>
              <a:buNone/>
              <a:defRPr sz="2400" b="1">
                <a:solidFill>
                  <a:srgbClr val="FFFFFF"/>
                </a:solidFill>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rgbClr val="212222"/>
              </a:buClr>
              <a:buSzPts val="1800"/>
              <a:buChar char="•"/>
              <a:defRPr/>
            </a:lvl6pPr>
            <a:lvl7pPr marL="3200400" lvl="6" indent="-342900" algn="l">
              <a:lnSpc>
                <a:spcPct val="90000"/>
              </a:lnSpc>
              <a:spcBef>
                <a:spcPts val="1000"/>
              </a:spcBef>
              <a:spcAft>
                <a:spcPts val="0"/>
              </a:spcAft>
              <a:buClr>
                <a:srgbClr val="212222"/>
              </a:buClr>
              <a:buSzPts val="1800"/>
              <a:buChar char="•"/>
              <a:defRPr/>
            </a:lvl7pPr>
            <a:lvl8pPr marL="3657600" lvl="7" indent="-342900" algn="l">
              <a:lnSpc>
                <a:spcPct val="90000"/>
              </a:lnSpc>
              <a:spcBef>
                <a:spcPts val="1000"/>
              </a:spcBef>
              <a:spcAft>
                <a:spcPts val="0"/>
              </a:spcAft>
              <a:buClr>
                <a:srgbClr val="212222"/>
              </a:buClr>
              <a:buSzPts val="1800"/>
              <a:buChar char="•"/>
              <a:defRPr/>
            </a:lvl8pPr>
            <a:lvl9pPr marL="4114800" lvl="8" indent="-342900" algn="l">
              <a:lnSpc>
                <a:spcPct val="90000"/>
              </a:lnSpc>
              <a:spcBef>
                <a:spcPts val="1000"/>
              </a:spcBef>
              <a:spcAft>
                <a:spcPts val="0"/>
              </a:spcAft>
              <a:buClr>
                <a:srgbClr val="212222"/>
              </a:buClr>
              <a:buSzPts val="1800"/>
              <a:buChar char="•"/>
              <a:defRPr/>
            </a:lvl9pPr>
          </a:lstStyle>
          <a:p>
            <a:endParaRPr/>
          </a:p>
        </p:txBody>
      </p:sp>
      <p:sp>
        <p:nvSpPr>
          <p:cNvPr id="16" name="Google Shape;16;p13"/>
          <p:cNvSpPr txBox="1">
            <a:spLocks noGrp="1"/>
          </p:cNvSpPr>
          <p:nvPr>
            <p:ph type="body" idx="2"/>
          </p:nvPr>
        </p:nvSpPr>
        <p:spPr>
          <a:xfrm>
            <a:off x="338505" y="440271"/>
            <a:ext cx="5434614" cy="563115"/>
          </a:xfrm>
          <a:prstGeom prst="rect">
            <a:avLst/>
          </a:prstGeom>
          <a:noFill/>
          <a:ln>
            <a:noFill/>
          </a:ln>
        </p:spPr>
        <p:txBody>
          <a:bodyPr spcFirstLastPara="1" wrap="square" lIns="0" tIns="0" rIns="108000" bIns="0" anchor="ctr" anchorCtr="0">
            <a:normAutofit/>
          </a:bodyPr>
          <a:lstStyle>
            <a:lvl1pPr marL="457200" lvl="0" indent="-228600" algn="l">
              <a:lnSpc>
                <a:spcPct val="90000"/>
              </a:lnSpc>
              <a:spcBef>
                <a:spcPts val="1000"/>
              </a:spcBef>
              <a:spcAft>
                <a:spcPts val="0"/>
              </a:spcAft>
              <a:buClr>
                <a:srgbClr val="FFFFFF"/>
              </a:buClr>
              <a:buSzPts val="2400"/>
              <a:buFont typeface="Arial"/>
              <a:buNone/>
              <a:defRPr sz="2400" b="1">
                <a:solidFill>
                  <a:srgbClr val="FFFFFF"/>
                </a:solidFill>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rgbClr val="212222"/>
              </a:buClr>
              <a:buSzPts val="1800"/>
              <a:buChar char="•"/>
              <a:defRPr/>
            </a:lvl6pPr>
            <a:lvl7pPr marL="3200400" lvl="6" indent="-342900" algn="l">
              <a:lnSpc>
                <a:spcPct val="90000"/>
              </a:lnSpc>
              <a:spcBef>
                <a:spcPts val="1000"/>
              </a:spcBef>
              <a:spcAft>
                <a:spcPts val="0"/>
              </a:spcAft>
              <a:buClr>
                <a:srgbClr val="212222"/>
              </a:buClr>
              <a:buSzPts val="1800"/>
              <a:buChar char="•"/>
              <a:defRPr/>
            </a:lvl7pPr>
            <a:lvl8pPr marL="3657600" lvl="7" indent="-342900" algn="l">
              <a:lnSpc>
                <a:spcPct val="90000"/>
              </a:lnSpc>
              <a:spcBef>
                <a:spcPts val="1000"/>
              </a:spcBef>
              <a:spcAft>
                <a:spcPts val="0"/>
              </a:spcAft>
              <a:buClr>
                <a:srgbClr val="212222"/>
              </a:buClr>
              <a:buSzPts val="1800"/>
              <a:buChar char="•"/>
              <a:defRPr/>
            </a:lvl8pPr>
            <a:lvl9pPr marL="4114800" lvl="8" indent="-342900" algn="l">
              <a:lnSpc>
                <a:spcPct val="90000"/>
              </a:lnSpc>
              <a:spcBef>
                <a:spcPts val="1000"/>
              </a:spcBef>
              <a:spcAft>
                <a:spcPts val="0"/>
              </a:spcAft>
              <a:buClr>
                <a:srgbClr val="212222"/>
              </a:buClr>
              <a:buSzPts val="1800"/>
              <a:buChar char="•"/>
              <a:defRPr/>
            </a:lvl9pPr>
          </a:lstStyle>
          <a:p>
            <a:endParaRPr/>
          </a:p>
        </p:txBody>
      </p:sp>
    </p:spTree>
    <p:extLst>
      <p:ext uri="{BB962C8B-B14F-4D97-AF65-F5344CB8AC3E}">
        <p14:creationId xmlns:p14="http://schemas.microsoft.com/office/powerpoint/2010/main" val="295131630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Tree>
    <p:extLst>
      <p:ext uri="{BB962C8B-B14F-4D97-AF65-F5344CB8AC3E}">
        <p14:creationId xmlns:p14="http://schemas.microsoft.com/office/powerpoint/2010/main" val="2443321648"/>
      </p:ext>
    </p:extLst>
  </p:cSld>
  <p:clrMap bg1="lt1" tx1="dk1" bg2="dk2" tx2="lt2" accent1="accent1" accent2="accent2" accent3="accent3" accent4="accent4" accent5="accent5" accent6="accent6" hlink="hlink" folHlink="folHlink"/>
  <p:sldLayoutIdLst>
    <p:sldLayoutId id="2147483654" r:id="rId1"/>
    <p:sldLayoutId id="2147483656" r:id="rId2"/>
    <p:sldLayoutId id="2147483657" r:id="rId3"/>
    <p:sldLayoutId id="2147483658" r:id="rId4"/>
    <p:sldLayoutId id="2147483659" r:id="rId5"/>
    <p:sldLayoutId id="2147483660" r:id="rId6"/>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Meiryo UI" panose="020B0604030504040204" pitchFamily="34" charset="-128"/>
          <a:ea typeface="Meiryo UI" panose="020B0604030504040204" pitchFamily="34" charset="-128"/>
          <a:cs typeface="Arial"/>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Meiryo UI" panose="020B0604030504040204" pitchFamily="34" charset="-128"/>
          <a:ea typeface="Meiryo UI" panose="020B0604030504040204" pitchFamily="34" charset="-128"/>
          <a:cs typeface="Arial"/>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
          <p:cNvSpPr txBox="1">
            <a:spLocks noGrp="1"/>
          </p:cNvSpPr>
          <p:nvPr>
            <p:ph type="title"/>
          </p:nvPr>
        </p:nvSpPr>
        <p:spPr>
          <a:xfrm>
            <a:off x="338505" y="2439201"/>
            <a:ext cx="11514991" cy="1989125"/>
          </a:xfrm>
        </p:spPr>
        <p:txBody>
          <a:bodyPr spcFirstLastPara="1" wrap="square" lIns="72000" tIns="72000" rIns="72000" bIns="72000" anchor="ctr" anchorCtr="0">
            <a:normAutofit/>
          </a:bodyPr>
          <a:lstStyle/>
          <a:p>
            <a:pPr marL="0" lvl="0" indent="0" rtl="0">
              <a:spcBef>
                <a:spcPts val="0"/>
              </a:spcBef>
              <a:spcAft>
                <a:spcPts val="0"/>
              </a:spcAft>
              <a:buClr>
                <a:srgbClr val="FFFFFF"/>
              </a:buClr>
              <a:buSzPts val="6600"/>
              <a:buFont typeface="Arial"/>
              <a:buNone/>
            </a:pPr>
            <a:r>
              <a:rPr lang="en-US" dirty="0"/>
              <a:t>Titanic </a:t>
            </a:r>
            <a:r>
              <a:rPr lang="ja-JP" altLang="en-US"/>
              <a:t>データ</a:t>
            </a:r>
          </a:p>
        </p:txBody>
      </p:sp>
      <p:sp>
        <p:nvSpPr>
          <p:cNvPr id="54" name="Text Placeholder 2">
            <a:extLst>
              <a:ext uri="{FF2B5EF4-FFF2-40B4-BE49-F238E27FC236}">
                <a16:creationId xmlns:a16="http://schemas.microsoft.com/office/drawing/2014/main" id="{766A459D-5038-C93D-0B44-2EC810E456AF}"/>
              </a:ext>
            </a:extLst>
          </p:cNvPr>
          <p:cNvSpPr>
            <a:spLocks noGrp="1"/>
          </p:cNvSpPr>
          <p:nvPr>
            <p:ph type="body" idx="1"/>
          </p:nvPr>
        </p:nvSpPr>
        <p:spPr>
          <a:xfrm>
            <a:off x="338505" y="5864141"/>
            <a:ext cx="11514991" cy="714652"/>
          </a:xfrm>
        </p:spPr>
        <p:txBody>
          <a:bodyPr/>
          <a:lstStyle/>
          <a:p>
            <a:r>
              <a:rPr lang="en-US" dirty="0" err="1"/>
              <a:t>信末</a:t>
            </a:r>
            <a:r>
              <a:rPr lang="en-US" dirty="0"/>
              <a:t>  </a:t>
            </a:r>
            <a:r>
              <a:rPr lang="en-US" dirty="0" err="1"/>
              <a:t>竜空</a:t>
            </a:r>
            <a:endParaRPr lang="en-US" dirty="0"/>
          </a:p>
        </p:txBody>
      </p:sp>
      <p:sp>
        <p:nvSpPr>
          <p:cNvPr id="56" name="Text Placeholder 3">
            <a:extLst>
              <a:ext uri="{FF2B5EF4-FFF2-40B4-BE49-F238E27FC236}">
                <a16:creationId xmlns:a16="http://schemas.microsoft.com/office/drawing/2014/main" id="{32768884-6B99-D9F2-FAA8-F46543A23389}"/>
              </a:ext>
            </a:extLst>
          </p:cNvPr>
          <p:cNvSpPr>
            <a:spLocks noGrp="1"/>
          </p:cNvSpPr>
          <p:nvPr>
            <p:ph type="body" idx="2"/>
          </p:nvPr>
        </p:nvSpPr>
        <p:spPr>
          <a:xfrm>
            <a:off x="338505" y="440271"/>
            <a:ext cx="5434614" cy="563115"/>
          </a:xfrm>
        </p:spPr>
        <p:txBody>
          <a:bodyPr/>
          <a:lstStyle/>
          <a:p>
            <a:r>
              <a:rPr lang="en-US" dirty="0" err="1"/>
              <a:t>総合演習</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225425" lvl="0" indent="0" algn="l" rtl="0">
              <a:lnSpc>
                <a:spcPct val="90000"/>
              </a:lnSpc>
              <a:spcBef>
                <a:spcPts val="0"/>
              </a:spcBef>
              <a:spcAft>
                <a:spcPts val="0"/>
              </a:spcAft>
              <a:buClr>
                <a:schemeClr val="lt1"/>
              </a:buClr>
              <a:buSzPts val="1800"/>
              <a:buFont typeface="Arial"/>
              <a:buNone/>
            </a:pPr>
            <a:r>
              <a:rPr lang="en-US" dirty="0" err="1"/>
              <a:t>分析：年齢の分布</a:t>
            </a:r>
            <a:endParaRPr dirty="0"/>
          </a:p>
        </p:txBody>
      </p:sp>
      <p:sp>
        <p:nvSpPr>
          <p:cNvPr id="55" name="Google Shape;55;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101600" lvl="0" indent="0" algn="l" rtl="0">
              <a:lnSpc>
                <a:spcPct val="90000"/>
              </a:lnSpc>
              <a:spcBef>
                <a:spcPts val="813"/>
              </a:spcBef>
              <a:spcAft>
                <a:spcPts val="0"/>
              </a:spcAft>
              <a:buSzPts val="2000"/>
              <a:buFont typeface="Arial"/>
              <a:buNone/>
            </a:pPr>
            <a:r>
              <a:rPr lang="ja-JP" altLang="en-US" sz="2400"/>
              <a:t>生存の有無で年齢層のばらつきに違いが見られる</a:t>
            </a:r>
            <a:endParaRPr sz="2400" dirty="0"/>
          </a:p>
        </p:txBody>
      </p:sp>
      <p:grpSp>
        <p:nvGrpSpPr>
          <p:cNvPr id="9" name="グループ化 8">
            <a:extLst>
              <a:ext uri="{FF2B5EF4-FFF2-40B4-BE49-F238E27FC236}">
                <a16:creationId xmlns:a16="http://schemas.microsoft.com/office/drawing/2014/main" id="{E6B9F8D5-FE0B-23A7-9B32-FAB304E1330D}"/>
              </a:ext>
            </a:extLst>
          </p:cNvPr>
          <p:cNvGrpSpPr/>
          <p:nvPr/>
        </p:nvGrpSpPr>
        <p:grpSpPr>
          <a:xfrm>
            <a:off x="4467398" y="1249685"/>
            <a:ext cx="7389638" cy="5269717"/>
            <a:chOff x="3997199" y="1024974"/>
            <a:chExt cx="7389638" cy="5269717"/>
          </a:xfrm>
        </p:grpSpPr>
        <p:pic>
          <p:nvPicPr>
            <p:cNvPr id="5" name="図 4" descr="グラフ, 散布図&#10;&#10;自動的に生成された説明">
              <a:extLst>
                <a:ext uri="{FF2B5EF4-FFF2-40B4-BE49-F238E27FC236}">
                  <a16:creationId xmlns:a16="http://schemas.microsoft.com/office/drawing/2014/main" id="{3B9B833E-73FF-D32E-BF37-C7BF79E58D2D}"/>
                </a:ext>
              </a:extLst>
            </p:cNvPr>
            <p:cNvPicPr>
              <a:picLocks noChangeAspect="1"/>
            </p:cNvPicPr>
            <p:nvPr/>
          </p:nvPicPr>
          <p:blipFill>
            <a:blip r:embed="rId3"/>
            <a:stretch>
              <a:fillRect/>
            </a:stretch>
          </p:blipFill>
          <p:spPr>
            <a:xfrm>
              <a:off x="4683513" y="1024974"/>
              <a:ext cx="6703324" cy="5090076"/>
            </a:xfrm>
            <a:prstGeom prst="rect">
              <a:avLst/>
            </a:prstGeom>
          </p:spPr>
        </p:pic>
        <p:sp>
          <p:nvSpPr>
            <p:cNvPr id="6" name="テキスト ボックス 5">
              <a:extLst>
                <a:ext uri="{FF2B5EF4-FFF2-40B4-BE49-F238E27FC236}">
                  <a16:creationId xmlns:a16="http://schemas.microsoft.com/office/drawing/2014/main" id="{B0E424A3-AAC7-F9CA-DB54-C4CD17BED0F0}"/>
                </a:ext>
              </a:extLst>
            </p:cNvPr>
            <p:cNvSpPr txBox="1"/>
            <p:nvPr/>
          </p:nvSpPr>
          <p:spPr>
            <a:xfrm>
              <a:off x="9368853" y="5833026"/>
              <a:ext cx="800219" cy="461665"/>
            </a:xfrm>
            <a:prstGeom prst="rect">
              <a:avLst/>
            </a:prstGeom>
            <a:solidFill>
              <a:srgbClr val="FFFFFF"/>
            </a:solidFill>
          </p:spPr>
          <p:txBody>
            <a:bodyPr wrap="none" rtlCol="0">
              <a:spAutoFit/>
            </a:bodyPr>
            <a:lstStyle/>
            <a:p>
              <a:pPr algn="l"/>
              <a:r>
                <a:rPr kumimoji="1" lang="ja-JP" altLang="en-US" sz="2400">
                  <a:latin typeface="Meiryo UI" panose="020B0604030504040204" pitchFamily="34" charset="-128"/>
                  <a:ea typeface="Meiryo UI" panose="020B0604030504040204" pitchFamily="34" charset="-128"/>
                </a:rPr>
                <a:t>生存</a:t>
              </a:r>
            </a:p>
          </p:txBody>
        </p:sp>
        <p:sp>
          <p:nvSpPr>
            <p:cNvPr id="7" name="テキスト ボックス 6">
              <a:extLst>
                <a:ext uri="{FF2B5EF4-FFF2-40B4-BE49-F238E27FC236}">
                  <a16:creationId xmlns:a16="http://schemas.microsoft.com/office/drawing/2014/main" id="{1F5EAAF5-FC69-A963-25F0-89FDEB3C22CA}"/>
                </a:ext>
              </a:extLst>
            </p:cNvPr>
            <p:cNvSpPr txBox="1"/>
            <p:nvPr/>
          </p:nvSpPr>
          <p:spPr>
            <a:xfrm>
              <a:off x="6225964" y="5819386"/>
              <a:ext cx="800219" cy="461665"/>
            </a:xfrm>
            <a:prstGeom prst="rect">
              <a:avLst/>
            </a:prstGeom>
            <a:solidFill>
              <a:srgbClr val="FFFFFF"/>
            </a:solidFill>
          </p:spPr>
          <p:txBody>
            <a:bodyPr wrap="none" rtlCol="0">
              <a:spAutoFit/>
            </a:bodyPr>
            <a:lstStyle/>
            <a:p>
              <a:pPr algn="l"/>
              <a:r>
                <a:rPr kumimoji="1" lang="ja-JP" altLang="en-US" sz="2400">
                  <a:latin typeface="Meiryo UI" panose="020B0604030504040204" pitchFamily="34" charset="-128"/>
                  <a:ea typeface="Meiryo UI" panose="020B0604030504040204" pitchFamily="34" charset="-128"/>
                </a:rPr>
                <a:t>死亡</a:t>
              </a:r>
            </a:p>
          </p:txBody>
        </p:sp>
        <p:sp>
          <p:nvSpPr>
            <p:cNvPr id="8" name="テキスト ボックス 7">
              <a:extLst>
                <a:ext uri="{FF2B5EF4-FFF2-40B4-BE49-F238E27FC236}">
                  <a16:creationId xmlns:a16="http://schemas.microsoft.com/office/drawing/2014/main" id="{4F270327-4B5C-FB73-736A-4C3974BED233}"/>
                </a:ext>
              </a:extLst>
            </p:cNvPr>
            <p:cNvSpPr txBox="1"/>
            <p:nvPr/>
          </p:nvSpPr>
          <p:spPr>
            <a:xfrm rot="16200000">
              <a:off x="3745848" y="3194232"/>
              <a:ext cx="1210588" cy="707886"/>
            </a:xfrm>
            <a:prstGeom prst="rect">
              <a:avLst/>
            </a:prstGeom>
            <a:solidFill>
              <a:srgbClr val="FFFFFF"/>
            </a:solidFill>
          </p:spPr>
          <p:txBody>
            <a:bodyPr wrap="none" rtlCol="0">
              <a:spAutoFit/>
            </a:bodyPr>
            <a:lstStyle/>
            <a:p>
              <a:pPr algn="l"/>
              <a:r>
                <a:rPr kumimoji="1" lang="ja-JP" altLang="en-US" sz="4000">
                  <a:latin typeface="Meiryo UI" panose="020B0604030504040204" pitchFamily="34" charset="-128"/>
                  <a:ea typeface="Meiryo UI" panose="020B0604030504040204" pitchFamily="34" charset="-128"/>
                </a:rPr>
                <a:t>年齢</a:t>
              </a:r>
            </a:p>
          </p:txBody>
        </p:sp>
      </p:grpSp>
    </p:spTree>
    <p:extLst>
      <p:ext uri="{BB962C8B-B14F-4D97-AF65-F5344CB8AC3E}">
        <p14:creationId xmlns:p14="http://schemas.microsoft.com/office/powerpoint/2010/main" val="2906791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225425" lvl="0" indent="0" algn="l" rtl="0">
              <a:lnSpc>
                <a:spcPct val="90000"/>
              </a:lnSpc>
              <a:spcBef>
                <a:spcPts val="0"/>
              </a:spcBef>
              <a:spcAft>
                <a:spcPts val="0"/>
              </a:spcAft>
              <a:buClr>
                <a:schemeClr val="lt1"/>
              </a:buClr>
              <a:buSzPts val="1800"/>
              <a:buFont typeface="Arial"/>
              <a:buNone/>
            </a:pPr>
            <a:r>
              <a:rPr lang="en-US" dirty="0" err="1"/>
              <a:t>分析：チケットの料金帯と生存率</a:t>
            </a:r>
            <a:endParaRPr dirty="0"/>
          </a:p>
        </p:txBody>
      </p:sp>
      <p:sp>
        <p:nvSpPr>
          <p:cNvPr id="55" name="Google Shape;55;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r>
              <a:rPr lang="ja-JP" altLang="en-US" sz="2400"/>
              <a:t>チケットの料金帯が高くなるほど</a:t>
            </a:r>
            <a:br>
              <a:rPr lang="en-US" altLang="ja-JP" sz="2400" dirty="0"/>
            </a:br>
            <a:r>
              <a:rPr lang="ja-JP" altLang="en-US" sz="2400"/>
              <a:t>生存率が上がる傾向にある</a:t>
            </a:r>
            <a:endParaRPr lang="en-US" altLang="ja-JP" sz="2400" dirty="0"/>
          </a:p>
          <a:p>
            <a:r>
              <a:rPr lang="ja-JP" altLang="en-US" sz="2400"/>
              <a:t>ボリュームゾーン</a:t>
            </a:r>
            <a:endParaRPr sz="2400" dirty="0"/>
          </a:p>
        </p:txBody>
      </p:sp>
      <p:pic>
        <p:nvPicPr>
          <p:cNvPr id="7" name="図 6" descr="グラフ, 棒グラフ&#10;&#10;自動的に生成された説明">
            <a:extLst>
              <a:ext uri="{FF2B5EF4-FFF2-40B4-BE49-F238E27FC236}">
                <a16:creationId xmlns:a16="http://schemas.microsoft.com/office/drawing/2014/main" id="{4900403F-682D-1B6F-525F-0876D4A560E9}"/>
              </a:ext>
            </a:extLst>
          </p:cNvPr>
          <p:cNvPicPr>
            <a:picLocks noChangeAspect="1"/>
          </p:cNvPicPr>
          <p:nvPr/>
        </p:nvPicPr>
        <p:blipFill>
          <a:blip r:embed="rId3"/>
          <a:stretch>
            <a:fillRect/>
          </a:stretch>
        </p:blipFill>
        <p:spPr>
          <a:xfrm>
            <a:off x="4324350" y="1455169"/>
            <a:ext cx="7532686" cy="4898232"/>
          </a:xfrm>
          <a:prstGeom prst="rect">
            <a:avLst/>
          </a:prstGeom>
        </p:spPr>
      </p:pic>
    </p:spTree>
    <p:extLst>
      <p:ext uri="{BB962C8B-B14F-4D97-AF65-F5344CB8AC3E}">
        <p14:creationId xmlns:p14="http://schemas.microsoft.com/office/powerpoint/2010/main" val="1146834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225425" lvl="0" indent="0" algn="l" rtl="0">
              <a:lnSpc>
                <a:spcPct val="90000"/>
              </a:lnSpc>
              <a:spcBef>
                <a:spcPts val="0"/>
              </a:spcBef>
              <a:spcAft>
                <a:spcPts val="0"/>
              </a:spcAft>
              <a:buClr>
                <a:schemeClr val="lt1"/>
              </a:buClr>
              <a:buSzPts val="1800"/>
              <a:buFont typeface="Arial"/>
              <a:buNone/>
            </a:pPr>
            <a:r>
              <a:rPr lang="en-US" dirty="0" err="1"/>
              <a:t>分析：家族の人数と生存率</a:t>
            </a:r>
            <a:endParaRPr dirty="0"/>
          </a:p>
        </p:txBody>
      </p:sp>
      <p:sp>
        <p:nvSpPr>
          <p:cNvPr id="55" name="Google Shape;55;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r>
              <a:rPr lang="ja-JP" altLang="en-US" sz="2400"/>
              <a:t>家族の人数を</a:t>
            </a:r>
            <a:r>
              <a:rPr lang="en-US" altLang="ja-JP" sz="2400" dirty="0"/>
              <a:t>3</a:t>
            </a:r>
            <a:r>
              <a:rPr lang="ja-JP" altLang="en-US" sz="2400"/>
              <a:t>人以下と</a:t>
            </a:r>
            <a:br>
              <a:rPr lang="en-US" altLang="ja-JP" sz="2400" dirty="0"/>
            </a:br>
            <a:r>
              <a:rPr lang="en-US" altLang="ja-JP" sz="2400" dirty="0"/>
              <a:t>4</a:t>
            </a:r>
            <a:r>
              <a:rPr lang="ja-JP" altLang="en-US" sz="2400"/>
              <a:t>人以上に分けると、</a:t>
            </a:r>
            <a:br>
              <a:rPr lang="en-US" altLang="ja-JP" sz="2400" dirty="0"/>
            </a:br>
            <a:r>
              <a:rPr lang="ja-JP" altLang="en-US" sz="2400"/>
              <a:t>生存率には異なる傾向が見られる</a:t>
            </a:r>
            <a:endParaRPr lang="en-US" altLang="ja-JP" sz="2400" dirty="0"/>
          </a:p>
        </p:txBody>
      </p:sp>
      <p:pic>
        <p:nvPicPr>
          <p:cNvPr id="7" name="図 6" descr="グラフ, 棒グラフ&#10;&#10;自動的に生成された説明">
            <a:extLst>
              <a:ext uri="{FF2B5EF4-FFF2-40B4-BE49-F238E27FC236}">
                <a16:creationId xmlns:a16="http://schemas.microsoft.com/office/drawing/2014/main" id="{32FE3DEE-C6CA-1CF6-0462-965A81A186B9}"/>
              </a:ext>
            </a:extLst>
          </p:cNvPr>
          <p:cNvPicPr>
            <a:picLocks noChangeAspect="1"/>
          </p:cNvPicPr>
          <p:nvPr/>
        </p:nvPicPr>
        <p:blipFill>
          <a:blip r:embed="rId3"/>
          <a:stretch>
            <a:fillRect/>
          </a:stretch>
        </p:blipFill>
        <p:spPr>
          <a:xfrm>
            <a:off x="5373405" y="961272"/>
            <a:ext cx="6483631" cy="5173806"/>
          </a:xfrm>
          <a:prstGeom prst="rect">
            <a:avLst/>
          </a:prstGeom>
        </p:spPr>
      </p:pic>
      <p:pic>
        <p:nvPicPr>
          <p:cNvPr id="9" name="図 8" descr="棒グラフ が含まれている画像&#10;&#10;自動的に生成された説明">
            <a:extLst>
              <a:ext uri="{FF2B5EF4-FFF2-40B4-BE49-F238E27FC236}">
                <a16:creationId xmlns:a16="http://schemas.microsoft.com/office/drawing/2014/main" id="{E6820704-0F13-7272-6B69-595E5C7170BD}"/>
              </a:ext>
            </a:extLst>
          </p:cNvPr>
          <p:cNvPicPr>
            <a:picLocks noChangeAspect="1"/>
          </p:cNvPicPr>
          <p:nvPr/>
        </p:nvPicPr>
        <p:blipFill>
          <a:blip r:embed="rId4"/>
          <a:stretch>
            <a:fillRect/>
          </a:stretch>
        </p:blipFill>
        <p:spPr>
          <a:xfrm>
            <a:off x="3646203" y="5035550"/>
            <a:ext cx="1651000" cy="1079500"/>
          </a:xfrm>
          <a:prstGeom prst="rect">
            <a:avLst/>
          </a:prstGeom>
        </p:spPr>
      </p:pic>
      <p:sp>
        <p:nvSpPr>
          <p:cNvPr id="10" name="テキスト ボックス 9">
            <a:extLst>
              <a:ext uri="{FF2B5EF4-FFF2-40B4-BE49-F238E27FC236}">
                <a16:creationId xmlns:a16="http://schemas.microsoft.com/office/drawing/2014/main" id="{31F453E5-1BD3-D263-68E3-CFE2FBA14AC7}"/>
              </a:ext>
            </a:extLst>
          </p:cNvPr>
          <p:cNvSpPr txBox="1"/>
          <p:nvPr/>
        </p:nvSpPr>
        <p:spPr>
          <a:xfrm>
            <a:off x="7028086" y="5777859"/>
            <a:ext cx="3174267" cy="523220"/>
          </a:xfrm>
          <a:prstGeom prst="rect">
            <a:avLst/>
          </a:prstGeom>
          <a:solidFill>
            <a:srgbClr val="FFFFFF"/>
          </a:solidFill>
        </p:spPr>
        <p:txBody>
          <a:bodyPr wrap="none" rtlCol="0">
            <a:spAutoFit/>
          </a:bodyPr>
          <a:lstStyle/>
          <a:p>
            <a:pPr algn="l"/>
            <a:r>
              <a:rPr kumimoji="1" lang="ja-JP" altLang="en-US" sz="2800">
                <a:latin typeface="Meiryo UI" panose="020B0604030504040204" pitchFamily="34" charset="-128"/>
                <a:ea typeface="Meiryo UI" panose="020B0604030504040204" pitchFamily="34" charset="-128"/>
              </a:rPr>
              <a:t>同乗した家族の人数</a:t>
            </a:r>
          </a:p>
        </p:txBody>
      </p:sp>
    </p:spTree>
    <p:extLst>
      <p:ext uri="{BB962C8B-B14F-4D97-AF65-F5344CB8AC3E}">
        <p14:creationId xmlns:p14="http://schemas.microsoft.com/office/powerpoint/2010/main" val="1778090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225425" lvl="0" indent="0" algn="l" rtl="0">
              <a:lnSpc>
                <a:spcPct val="90000"/>
              </a:lnSpc>
              <a:spcBef>
                <a:spcPts val="0"/>
              </a:spcBef>
              <a:spcAft>
                <a:spcPts val="0"/>
              </a:spcAft>
              <a:buClr>
                <a:schemeClr val="lt1"/>
              </a:buClr>
              <a:buSzPts val="1800"/>
              <a:buFont typeface="Arial"/>
              <a:buNone/>
            </a:pPr>
            <a:r>
              <a:rPr lang="en-US" dirty="0" err="1"/>
              <a:t>考察</a:t>
            </a:r>
            <a:endParaRPr dirty="0"/>
          </a:p>
        </p:txBody>
      </p:sp>
      <p:sp>
        <p:nvSpPr>
          <p:cNvPr id="55" name="Google Shape;55;p2"/>
          <p:cNvSpPr txBox="1">
            <a:spLocks noGrp="1"/>
          </p:cNvSpPr>
          <p:nvPr>
            <p:ph type="body" idx="1"/>
          </p:nvPr>
        </p:nvSpPr>
        <p:spPr>
          <a:prstGeom prst="rect">
            <a:avLst/>
          </a:prstGeom>
          <a:noFill/>
          <a:ln>
            <a:noFill/>
          </a:ln>
        </p:spPr>
        <p:txBody>
          <a:bodyPr spcFirstLastPara="1" wrap="square" lIns="91425" tIns="45700" rIns="91425" bIns="45700" anchor="t" anchorCtr="0">
            <a:normAutofit fontScale="77500" lnSpcReduction="20000"/>
          </a:bodyPr>
          <a:lstStyle/>
          <a:p>
            <a:pPr marL="101600" indent="0">
              <a:lnSpc>
                <a:spcPct val="150000"/>
              </a:lnSpc>
              <a:buNone/>
            </a:pPr>
            <a:r>
              <a:rPr lang="ja-JP" altLang="en-US" sz="2400" b="1"/>
              <a:t>性別</a:t>
            </a:r>
          </a:p>
          <a:p>
            <a:pPr>
              <a:lnSpc>
                <a:spcPct val="150000"/>
              </a:lnSpc>
            </a:pPr>
            <a:r>
              <a:rPr lang="en-US" sz="2400" dirty="0" err="1"/>
              <a:t>女性優先の方針通り避難が行われたが</a:t>
            </a:r>
            <a:r>
              <a:rPr lang="en-US" sz="2400" dirty="0"/>
              <a:t>、</a:t>
            </a:r>
            <a:br>
              <a:rPr lang="en-US" sz="2400" dirty="0"/>
            </a:br>
            <a:r>
              <a:rPr lang="en-US" sz="2400" dirty="0" err="1"/>
              <a:t>救命ボート運用の失策により、後回しとなった男性の多くが犠牲となった</a:t>
            </a:r>
            <a:endParaRPr lang="en-US" sz="2400" dirty="0"/>
          </a:p>
          <a:p>
            <a:pPr marL="101600" lvl="0" indent="0" algn="l" rtl="0">
              <a:lnSpc>
                <a:spcPct val="150000"/>
              </a:lnSpc>
              <a:spcBef>
                <a:spcPts val="813"/>
              </a:spcBef>
              <a:spcAft>
                <a:spcPts val="0"/>
              </a:spcAft>
              <a:buSzPts val="2000"/>
              <a:buFont typeface="Arial"/>
              <a:buNone/>
            </a:pPr>
            <a:r>
              <a:rPr lang="en-US" sz="2400" b="1" dirty="0" err="1"/>
              <a:t>年齢</a:t>
            </a:r>
            <a:endParaRPr lang="en-US" sz="2400" dirty="0"/>
          </a:p>
          <a:p>
            <a:pPr>
              <a:lnSpc>
                <a:spcPct val="150000"/>
              </a:lnSpc>
            </a:pPr>
            <a:r>
              <a:rPr lang="en-US" sz="2400" dirty="0"/>
              <a:t>子ども優先の方針により、10歳未満の子どもの高い生存率が見られる</a:t>
            </a:r>
          </a:p>
          <a:p>
            <a:pPr marL="101600" lvl="0" indent="0" algn="l" rtl="0">
              <a:lnSpc>
                <a:spcPct val="150000"/>
              </a:lnSpc>
              <a:spcBef>
                <a:spcPts val="813"/>
              </a:spcBef>
              <a:spcAft>
                <a:spcPts val="0"/>
              </a:spcAft>
              <a:buSzPts val="2000"/>
              <a:buFont typeface="Arial"/>
              <a:buNone/>
            </a:pPr>
            <a:r>
              <a:rPr lang="en-US" sz="2400" b="1" dirty="0" err="1"/>
              <a:t>チケット料金</a:t>
            </a:r>
            <a:endParaRPr lang="en-US" sz="2400" dirty="0"/>
          </a:p>
          <a:p>
            <a:pPr>
              <a:lnSpc>
                <a:spcPct val="150000"/>
              </a:lnSpc>
            </a:pPr>
            <a:r>
              <a:rPr lang="en-US" sz="2400" dirty="0" err="1"/>
              <a:t>等級の低いチケットの乗客は、簡素な設備による避難経路へのアクセスの悪さ</a:t>
            </a:r>
            <a:r>
              <a:rPr lang="en-US" sz="2400" dirty="0"/>
              <a:t>、</a:t>
            </a:r>
            <a:br>
              <a:rPr lang="en-US" sz="2400" dirty="0"/>
            </a:br>
            <a:r>
              <a:rPr lang="en-US" sz="2400" dirty="0" err="1"/>
              <a:t>アナウンスの遅れなどにより避難が遅れた状況が予想される</a:t>
            </a:r>
            <a:endParaRPr lang="en-US" sz="2400" dirty="0"/>
          </a:p>
          <a:p>
            <a:pPr marL="101600" lvl="0" indent="0" algn="l" rtl="0">
              <a:lnSpc>
                <a:spcPct val="150000"/>
              </a:lnSpc>
              <a:spcBef>
                <a:spcPts val="813"/>
              </a:spcBef>
              <a:spcAft>
                <a:spcPts val="0"/>
              </a:spcAft>
              <a:buSzPts val="2000"/>
              <a:buFont typeface="Arial"/>
              <a:buNone/>
            </a:pPr>
            <a:r>
              <a:rPr lang="en-US" sz="2400" b="1" dirty="0" err="1"/>
              <a:t>家族の人数</a:t>
            </a:r>
            <a:endParaRPr lang="en-US" sz="2400" dirty="0"/>
          </a:p>
          <a:p>
            <a:pPr>
              <a:lnSpc>
                <a:spcPct val="150000"/>
              </a:lnSpc>
            </a:pPr>
            <a:r>
              <a:rPr lang="en-US" sz="2400" dirty="0" err="1"/>
              <a:t>同乗する家族の人数が一定数を超えると、避難経路の確保が困難になったり</a:t>
            </a:r>
            <a:r>
              <a:rPr lang="en-US" sz="2400" dirty="0"/>
              <a:t>、</a:t>
            </a:r>
            <a:br>
              <a:rPr lang="en-US" sz="2400" dirty="0"/>
            </a:br>
            <a:r>
              <a:rPr lang="en-US" sz="2400" dirty="0" err="1"/>
              <a:t>家族の安全確保を優先して救援活動に参加したりといった行動により</a:t>
            </a:r>
            <a:r>
              <a:rPr lang="en-US" sz="2400" dirty="0"/>
              <a:t>、</a:t>
            </a:r>
            <a:br>
              <a:rPr lang="en-US" sz="2400" dirty="0"/>
            </a:br>
            <a:r>
              <a:rPr lang="en-US" sz="2400" dirty="0" err="1"/>
              <a:t>生存率の大幅な低下を招いた可能性がある</a:t>
            </a:r>
            <a:endParaRPr lang="en-US" sz="2400" dirty="0"/>
          </a:p>
          <a:p>
            <a:pPr marL="101600" indent="0">
              <a:buNone/>
            </a:pPr>
            <a:endParaRPr lang="en-US" altLang="ja-JP" sz="2400" dirty="0"/>
          </a:p>
        </p:txBody>
      </p:sp>
    </p:spTree>
    <p:extLst>
      <p:ext uri="{BB962C8B-B14F-4D97-AF65-F5344CB8AC3E}">
        <p14:creationId xmlns:p14="http://schemas.microsoft.com/office/powerpoint/2010/main" val="3659850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225425" lvl="0" indent="0" algn="l" rtl="0">
              <a:lnSpc>
                <a:spcPct val="90000"/>
              </a:lnSpc>
              <a:spcBef>
                <a:spcPts val="0"/>
              </a:spcBef>
              <a:spcAft>
                <a:spcPts val="0"/>
              </a:spcAft>
              <a:buClr>
                <a:schemeClr val="lt1"/>
              </a:buClr>
              <a:buSzPts val="1800"/>
              <a:buFont typeface="Arial"/>
              <a:buNone/>
            </a:pPr>
            <a:r>
              <a:rPr lang="en-US" dirty="0" err="1"/>
              <a:t>まとめ</a:t>
            </a:r>
            <a:endParaRPr dirty="0"/>
          </a:p>
        </p:txBody>
      </p:sp>
      <p:sp>
        <p:nvSpPr>
          <p:cNvPr id="55" name="Google Shape;55;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101600" lvl="0" indent="0" algn="l" rtl="0">
              <a:lnSpc>
                <a:spcPct val="100000"/>
              </a:lnSpc>
              <a:spcBef>
                <a:spcPts val="813"/>
              </a:spcBef>
              <a:spcAft>
                <a:spcPts val="0"/>
              </a:spcAft>
              <a:buSzPts val="2000"/>
              <a:buFont typeface="Arial"/>
              <a:buNone/>
            </a:pPr>
            <a:r>
              <a:rPr lang="ja-JP" altLang="en-US" sz="2400"/>
              <a:t>「現場の動き」と「乗客の生死」に、どのような関係性があるかを</a:t>
            </a:r>
          </a:p>
          <a:p>
            <a:pPr marL="101600" lvl="0" indent="0" algn="l" rtl="0">
              <a:lnSpc>
                <a:spcPct val="100000"/>
              </a:lnSpc>
              <a:spcBef>
                <a:spcPts val="813"/>
              </a:spcBef>
              <a:spcAft>
                <a:spcPts val="0"/>
              </a:spcAft>
              <a:buSzPts val="2000"/>
              <a:buFont typeface="Arial"/>
              <a:buNone/>
            </a:pPr>
            <a:r>
              <a:rPr lang="ja-JP" altLang="en-US" sz="2400"/>
              <a:t>データ分析の視点から明らかにすることを目的として、</a:t>
            </a:r>
            <a:r>
              <a:rPr lang="en-US" altLang="ja-JP" sz="2400" dirty="0"/>
              <a:t> </a:t>
            </a:r>
            <a:r>
              <a:rPr lang="en-US" altLang="ja-JP" sz="2400" dirty="0" err="1"/>
              <a:t>LightGBM</a:t>
            </a:r>
            <a:r>
              <a:rPr lang="en-US" altLang="ja-JP" sz="2400" dirty="0"/>
              <a:t> </a:t>
            </a:r>
            <a:r>
              <a:rPr lang="ja-JP" altLang="en-US" sz="2400"/>
              <a:t>を用いた</a:t>
            </a:r>
            <a:br>
              <a:rPr lang="en-US" altLang="ja-JP" sz="2400" dirty="0"/>
            </a:br>
            <a:r>
              <a:rPr lang="ja-JP" altLang="en-US" sz="2400"/>
              <a:t>予測モデルの構築と、予測に基づく考察を行った。</a:t>
            </a:r>
            <a:endParaRPr lang="en-US" altLang="ja-JP" sz="2400" dirty="0"/>
          </a:p>
          <a:p>
            <a:pPr marL="101600" lvl="0" indent="0" algn="l" rtl="0">
              <a:lnSpc>
                <a:spcPct val="100000"/>
              </a:lnSpc>
              <a:spcBef>
                <a:spcPts val="813"/>
              </a:spcBef>
              <a:spcAft>
                <a:spcPts val="0"/>
              </a:spcAft>
              <a:buSzPts val="2000"/>
              <a:buFont typeface="Arial"/>
              <a:buNone/>
            </a:pPr>
            <a:endParaRPr lang="ja-JP" altLang="en-US" sz="2400"/>
          </a:p>
          <a:p>
            <a:pPr marL="101600" lvl="0" indent="0" algn="l" rtl="0">
              <a:lnSpc>
                <a:spcPct val="100000"/>
              </a:lnSpc>
              <a:spcBef>
                <a:spcPts val="813"/>
              </a:spcBef>
              <a:spcAft>
                <a:spcPts val="0"/>
              </a:spcAft>
              <a:buSzPts val="2000"/>
              <a:buFont typeface="Arial"/>
              <a:buNone/>
            </a:pPr>
            <a:r>
              <a:rPr lang="ja-JP" altLang="en-US" sz="2400"/>
              <a:t>予測結果から</a:t>
            </a:r>
            <a:endParaRPr lang="en-US" altLang="ja-JP" sz="2400" dirty="0"/>
          </a:p>
          <a:p>
            <a:pPr>
              <a:lnSpc>
                <a:spcPct val="100000"/>
              </a:lnSpc>
            </a:pPr>
            <a:r>
              <a:rPr lang="ja-JP" altLang="en-US" sz="2400"/>
              <a:t>原則に従った避難誘導による女性や子どもの生存率の高さ、</a:t>
            </a:r>
            <a:br>
              <a:rPr lang="en-US" altLang="ja-JP" sz="2400" dirty="0"/>
            </a:br>
            <a:r>
              <a:rPr lang="ja-JP" altLang="en-US" sz="2400"/>
              <a:t>一方で、男性や低い等級の乗客の避難の遅れによる生存率の低さ</a:t>
            </a:r>
            <a:endParaRPr lang="en-US" altLang="ja-JP" sz="2400" dirty="0"/>
          </a:p>
          <a:p>
            <a:pPr>
              <a:lnSpc>
                <a:spcPct val="100000"/>
              </a:lnSpc>
            </a:pPr>
            <a:r>
              <a:rPr lang="ja-JP" altLang="en-US" sz="2400"/>
              <a:t>家族のいる乗客の避難の遅れなど、</a:t>
            </a:r>
            <a:endParaRPr lang="en-US" altLang="ja-JP" sz="2400" dirty="0"/>
          </a:p>
          <a:p>
            <a:pPr marL="101600" indent="0">
              <a:lnSpc>
                <a:spcPct val="100000"/>
              </a:lnSpc>
              <a:buNone/>
            </a:pPr>
            <a:r>
              <a:rPr lang="ja-JP" altLang="en-US" sz="2400"/>
              <a:t>現場の動きとの関連性が考察できた</a:t>
            </a:r>
            <a:endParaRPr lang="en-US" altLang="ja-JP" sz="2400" dirty="0"/>
          </a:p>
          <a:p>
            <a:pPr marL="101600" lvl="0" indent="0" algn="l" rtl="0">
              <a:lnSpc>
                <a:spcPct val="100000"/>
              </a:lnSpc>
              <a:spcBef>
                <a:spcPts val="813"/>
              </a:spcBef>
              <a:spcAft>
                <a:spcPts val="0"/>
              </a:spcAft>
              <a:buSzPts val="2000"/>
              <a:buFont typeface="Arial"/>
              <a:buNone/>
            </a:pPr>
            <a:endParaRPr lang="en-US" sz="2400" dirty="0"/>
          </a:p>
          <a:p>
            <a:pPr marL="101600" lvl="0" indent="0" algn="l" rtl="0">
              <a:lnSpc>
                <a:spcPct val="100000"/>
              </a:lnSpc>
              <a:spcBef>
                <a:spcPts val="813"/>
              </a:spcBef>
              <a:spcAft>
                <a:spcPts val="0"/>
              </a:spcAft>
              <a:buSzPts val="2000"/>
              <a:buFont typeface="Arial"/>
              <a:buNone/>
            </a:pPr>
            <a:r>
              <a:rPr lang="ja-JP" altLang="en-US" sz="2400"/>
              <a:t>分析結果より、緊急時マニュアルのアップデート事項候補の叩き台を得た</a:t>
            </a:r>
            <a:endParaRPr sz="2400" dirty="0"/>
          </a:p>
        </p:txBody>
      </p:sp>
    </p:spTree>
    <p:extLst>
      <p:ext uri="{BB962C8B-B14F-4D97-AF65-F5344CB8AC3E}">
        <p14:creationId xmlns:p14="http://schemas.microsoft.com/office/powerpoint/2010/main" val="680289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D7F2D6-2F41-6380-6A3E-EF4113F2ED46}"/>
              </a:ext>
            </a:extLst>
          </p:cNvPr>
          <p:cNvSpPr>
            <a:spLocks noGrp="1"/>
          </p:cNvSpPr>
          <p:nvPr>
            <p:ph type="title"/>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1C382A33-C045-72A0-2401-5227D9262501}"/>
              </a:ext>
            </a:extLst>
          </p:cNvPr>
          <p:cNvSpPr>
            <a:spLocks noGrp="1"/>
          </p:cNvSpPr>
          <p:nvPr>
            <p:ph type="body" idx="1"/>
          </p:nvPr>
        </p:nvSpPr>
        <p:spPr>
          <a:xfrm>
            <a:off x="334964" y="2433485"/>
            <a:ext cx="11522074" cy="1843548"/>
          </a:xfrm>
        </p:spPr>
        <p:txBody>
          <a:bodyPr>
            <a:normAutofit/>
          </a:bodyPr>
          <a:lstStyle/>
          <a:p>
            <a:pPr marL="101600" indent="0" algn="ctr">
              <a:buNone/>
            </a:pPr>
            <a:r>
              <a:rPr kumimoji="1" lang="ja-JP" altLang="en-US" sz="4000"/>
              <a:t>ご清聴ありがとうございました。</a:t>
            </a:r>
          </a:p>
        </p:txBody>
      </p:sp>
    </p:spTree>
    <p:extLst>
      <p:ext uri="{BB962C8B-B14F-4D97-AF65-F5344CB8AC3E}">
        <p14:creationId xmlns:p14="http://schemas.microsoft.com/office/powerpoint/2010/main" val="471806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1475F3-542E-E46E-0C61-CFE64F5F3F65}"/>
              </a:ext>
            </a:extLst>
          </p:cNvPr>
          <p:cNvSpPr>
            <a:spLocks noGrp="1"/>
          </p:cNvSpPr>
          <p:nvPr>
            <p:ph type="title"/>
          </p:nvPr>
        </p:nvSpPr>
        <p:spPr/>
        <p:txBody>
          <a:bodyPr/>
          <a:lstStyle/>
          <a:p>
            <a:r>
              <a:rPr lang="ja-JP" altLang="en-US"/>
              <a:t>カラム同士の相関</a:t>
            </a:r>
            <a:endParaRPr kumimoji="1" lang="ja-JP" altLang="en-US"/>
          </a:p>
        </p:txBody>
      </p:sp>
      <p:sp>
        <p:nvSpPr>
          <p:cNvPr id="3" name="テキスト プレースホルダー 2">
            <a:extLst>
              <a:ext uri="{FF2B5EF4-FFF2-40B4-BE49-F238E27FC236}">
                <a16:creationId xmlns:a16="http://schemas.microsoft.com/office/drawing/2014/main" id="{3A9D4D0C-DADD-B714-481C-BC1219BA578B}"/>
              </a:ext>
            </a:extLst>
          </p:cNvPr>
          <p:cNvSpPr>
            <a:spLocks noGrp="1"/>
          </p:cNvSpPr>
          <p:nvPr>
            <p:ph type="body" idx="1"/>
          </p:nvPr>
        </p:nvSpPr>
        <p:spPr/>
        <p:txBody>
          <a:bodyPr/>
          <a:lstStyle/>
          <a:p>
            <a:endParaRPr kumimoji="1" lang="ja-JP" altLang="en-US"/>
          </a:p>
        </p:txBody>
      </p:sp>
      <p:pic>
        <p:nvPicPr>
          <p:cNvPr id="7" name="図 6" descr="グラフ, 棒グラフ&#10;&#10;自動的に生成された説明">
            <a:extLst>
              <a:ext uri="{FF2B5EF4-FFF2-40B4-BE49-F238E27FC236}">
                <a16:creationId xmlns:a16="http://schemas.microsoft.com/office/drawing/2014/main" id="{5D34A6D9-2CE1-21B7-29E2-D507C989D73E}"/>
              </a:ext>
            </a:extLst>
          </p:cNvPr>
          <p:cNvPicPr>
            <a:picLocks noChangeAspect="1"/>
          </p:cNvPicPr>
          <p:nvPr/>
        </p:nvPicPr>
        <p:blipFill>
          <a:blip r:embed="rId2"/>
          <a:stretch>
            <a:fillRect/>
          </a:stretch>
        </p:blipFill>
        <p:spPr>
          <a:xfrm>
            <a:off x="2470150" y="723900"/>
            <a:ext cx="7251700" cy="5410200"/>
          </a:xfrm>
          <a:prstGeom prst="rect">
            <a:avLst/>
          </a:prstGeom>
        </p:spPr>
      </p:pic>
    </p:spTree>
    <p:extLst>
      <p:ext uri="{BB962C8B-B14F-4D97-AF65-F5344CB8AC3E}">
        <p14:creationId xmlns:p14="http://schemas.microsoft.com/office/powerpoint/2010/main" val="299997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47E52A-F55A-3F94-A0A6-1BBDFEB186C4}"/>
              </a:ext>
            </a:extLst>
          </p:cNvPr>
          <p:cNvSpPr>
            <a:spLocks noGrp="1"/>
          </p:cNvSpPr>
          <p:nvPr>
            <p:ph type="title"/>
          </p:nvPr>
        </p:nvSpPr>
        <p:spPr/>
        <p:txBody>
          <a:bodyPr/>
          <a:lstStyle/>
          <a:p>
            <a:r>
              <a:rPr kumimoji="1" lang="ja-JP" altLang="en-US"/>
              <a:t>敬称と一般的な人物像</a:t>
            </a:r>
          </a:p>
        </p:txBody>
      </p:sp>
      <p:sp>
        <p:nvSpPr>
          <p:cNvPr id="3" name="テキスト プレースホルダー 2">
            <a:extLst>
              <a:ext uri="{FF2B5EF4-FFF2-40B4-BE49-F238E27FC236}">
                <a16:creationId xmlns:a16="http://schemas.microsoft.com/office/drawing/2014/main" id="{58A84C03-4019-ECBD-AB9D-F52219DD4CDA}"/>
              </a:ext>
            </a:extLst>
          </p:cNvPr>
          <p:cNvSpPr>
            <a:spLocks noGrp="1"/>
          </p:cNvSpPr>
          <p:nvPr>
            <p:ph type="body" idx="1"/>
          </p:nvPr>
        </p:nvSpPr>
        <p:spPr/>
        <p:txBody>
          <a:bodyPr/>
          <a:lstStyle/>
          <a:p>
            <a:endParaRPr kumimoji="1" lang="ja-JP" altLang="en-US"/>
          </a:p>
        </p:txBody>
      </p:sp>
      <p:graphicFrame>
        <p:nvGraphicFramePr>
          <p:cNvPr id="5" name="表 4">
            <a:extLst>
              <a:ext uri="{FF2B5EF4-FFF2-40B4-BE49-F238E27FC236}">
                <a16:creationId xmlns:a16="http://schemas.microsoft.com/office/drawing/2014/main" id="{0810BBF9-0006-2A48-FB2A-F638D77B5C15}"/>
              </a:ext>
            </a:extLst>
          </p:cNvPr>
          <p:cNvGraphicFramePr>
            <a:graphicFrameLocks noGrp="1"/>
          </p:cNvGraphicFramePr>
          <p:nvPr>
            <p:extLst>
              <p:ext uri="{D42A27DB-BD31-4B8C-83A1-F6EECF244321}">
                <p14:modId xmlns:p14="http://schemas.microsoft.com/office/powerpoint/2010/main" val="3042472131"/>
              </p:ext>
            </p:extLst>
          </p:nvPr>
        </p:nvGraphicFramePr>
        <p:xfrm>
          <a:off x="1949252" y="1252471"/>
          <a:ext cx="8293495" cy="5100930"/>
        </p:xfrm>
        <a:graphic>
          <a:graphicData uri="http://schemas.openxmlformats.org/drawingml/2006/table">
            <a:tbl>
              <a:tblPr/>
              <a:tblGrid>
                <a:gridCol w="1658699">
                  <a:extLst>
                    <a:ext uri="{9D8B030D-6E8A-4147-A177-3AD203B41FA5}">
                      <a16:colId xmlns:a16="http://schemas.microsoft.com/office/drawing/2014/main" val="25688767"/>
                    </a:ext>
                  </a:extLst>
                </a:gridCol>
                <a:gridCol w="1658699">
                  <a:extLst>
                    <a:ext uri="{9D8B030D-6E8A-4147-A177-3AD203B41FA5}">
                      <a16:colId xmlns:a16="http://schemas.microsoft.com/office/drawing/2014/main" val="2445064518"/>
                    </a:ext>
                  </a:extLst>
                </a:gridCol>
                <a:gridCol w="1658699">
                  <a:extLst>
                    <a:ext uri="{9D8B030D-6E8A-4147-A177-3AD203B41FA5}">
                      <a16:colId xmlns:a16="http://schemas.microsoft.com/office/drawing/2014/main" val="3553442419"/>
                    </a:ext>
                  </a:extLst>
                </a:gridCol>
                <a:gridCol w="1658699">
                  <a:extLst>
                    <a:ext uri="{9D8B030D-6E8A-4147-A177-3AD203B41FA5}">
                      <a16:colId xmlns:a16="http://schemas.microsoft.com/office/drawing/2014/main" val="3085136199"/>
                    </a:ext>
                  </a:extLst>
                </a:gridCol>
                <a:gridCol w="1658699">
                  <a:extLst>
                    <a:ext uri="{9D8B030D-6E8A-4147-A177-3AD203B41FA5}">
                      <a16:colId xmlns:a16="http://schemas.microsoft.com/office/drawing/2014/main" val="210270911"/>
                    </a:ext>
                  </a:extLst>
                </a:gridCol>
              </a:tblGrid>
              <a:tr h="241741">
                <a:tc>
                  <a:txBody>
                    <a:bodyPr/>
                    <a:lstStyle/>
                    <a:p>
                      <a:pPr algn="ctr" fontAlgn="ctr"/>
                      <a:r>
                        <a:rPr lang="ja-JP" altLang="en-US" sz="1800" b="1" i="0" u="none" strike="noStrike">
                          <a:solidFill>
                            <a:srgbClr val="FFFFFF"/>
                          </a:solidFill>
                          <a:effectLst/>
                          <a:latin typeface="游ゴシック" panose="020B0400000000000000" pitchFamily="34" charset="-128"/>
                          <a:ea typeface="游ゴシック" panose="020B0400000000000000" pitchFamily="34" charset="-128"/>
                        </a:rPr>
                        <a:t>敬称</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ja-JP" altLang="en-US" sz="1800" b="1" i="0" u="none" strike="noStrike">
                          <a:solidFill>
                            <a:srgbClr val="FFFFFF"/>
                          </a:solidFill>
                          <a:effectLst/>
                          <a:latin typeface="游ゴシック" panose="020B0400000000000000" pitchFamily="34" charset="-128"/>
                          <a:ea typeface="游ゴシック" panose="020B0400000000000000" pitchFamily="34" charset="-128"/>
                        </a:rPr>
                        <a:t>性別</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ja-JP" altLang="en-US" sz="1800" b="1" i="0" u="none" strike="noStrike">
                          <a:solidFill>
                            <a:srgbClr val="FFFFFF"/>
                          </a:solidFill>
                          <a:effectLst/>
                          <a:latin typeface="游ゴシック" panose="020B0400000000000000" pitchFamily="34" charset="-128"/>
                          <a:ea typeface="游ゴシック" panose="020B0400000000000000" pitchFamily="34" charset="-128"/>
                        </a:rPr>
                        <a:t>年齢</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ja-JP" altLang="en-US" sz="1800" b="1" i="0" u="none" strike="noStrike">
                          <a:solidFill>
                            <a:srgbClr val="FFFFFF"/>
                          </a:solidFill>
                          <a:effectLst/>
                          <a:latin typeface="游ゴシック" panose="020B0400000000000000" pitchFamily="34" charset="-128"/>
                          <a:ea typeface="游ゴシック" panose="020B0400000000000000" pitchFamily="34" charset="-128"/>
                        </a:rPr>
                        <a:t>地位</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ja-JP" altLang="en-US" sz="1800" b="1" i="0" u="none" strike="noStrike">
                          <a:solidFill>
                            <a:srgbClr val="FFFFFF"/>
                          </a:solidFill>
                          <a:effectLst/>
                          <a:latin typeface="游ゴシック" panose="020B0400000000000000" pitchFamily="34" charset="-128"/>
                          <a:ea typeface="游ゴシック" panose="020B0400000000000000" pitchFamily="34" charset="-128"/>
                        </a:rPr>
                        <a:t>家族の数</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2197303090"/>
                  </a:ext>
                </a:extLst>
              </a:tr>
              <a:tr h="241741">
                <a:tc>
                  <a:txBody>
                    <a:bodyPr/>
                    <a:lstStyle/>
                    <a:p>
                      <a:pPr algn="ctr" fontAlgn="ctr"/>
                      <a:r>
                        <a:rPr lang="en" sz="1800" b="0" i="0" u="none" strike="noStrike">
                          <a:solidFill>
                            <a:srgbClr val="000000"/>
                          </a:solidFill>
                          <a:effectLst/>
                          <a:latin typeface="游ゴシック" panose="020B0400000000000000" pitchFamily="34" charset="-128"/>
                          <a:ea typeface="游ゴシック" panose="020B0400000000000000" pitchFamily="34" charset="-128"/>
                        </a:rPr>
                        <a:t>Mr</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男性</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成人</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一般市民</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通常多い</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6957205"/>
                  </a:ext>
                </a:extLst>
              </a:tr>
              <a:tr h="241741">
                <a:tc>
                  <a:txBody>
                    <a:bodyPr/>
                    <a:lstStyle/>
                    <a:p>
                      <a:pPr algn="ctr" fontAlgn="ctr"/>
                      <a:r>
                        <a:rPr lang="en" sz="1800" b="0" i="0" u="none" strike="noStrike">
                          <a:solidFill>
                            <a:srgbClr val="000000"/>
                          </a:solidFill>
                          <a:effectLst/>
                          <a:latin typeface="游ゴシック" panose="020B0400000000000000" pitchFamily="34" charset="-128"/>
                          <a:ea typeface="游ゴシック" panose="020B0400000000000000" pitchFamily="34" charset="-128"/>
                        </a:rPr>
                        <a:t>Mrs</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女性</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成人</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既婚</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通常多い</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4177629"/>
                  </a:ext>
                </a:extLst>
              </a:tr>
              <a:tr h="241741">
                <a:tc>
                  <a:txBody>
                    <a:bodyPr/>
                    <a:lstStyle/>
                    <a:p>
                      <a:pPr algn="ctr" fontAlgn="ctr"/>
                      <a:r>
                        <a:rPr lang="en" sz="1800" b="0" i="0" u="none" strike="noStrike">
                          <a:solidFill>
                            <a:srgbClr val="000000"/>
                          </a:solidFill>
                          <a:effectLst/>
                          <a:latin typeface="游ゴシック" panose="020B0400000000000000" pitchFamily="34" charset="-128"/>
                          <a:ea typeface="游ゴシック" panose="020B0400000000000000" pitchFamily="34" charset="-128"/>
                        </a:rPr>
                        <a:t>Miss</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女性</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若い</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未婚</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通常少ない</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4045417"/>
                  </a:ext>
                </a:extLst>
              </a:tr>
              <a:tr h="241741">
                <a:tc>
                  <a:txBody>
                    <a:bodyPr/>
                    <a:lstStyle/>
                    <a:p>
                      <a:pPr algn="ctr" fontAlgn="ctr"/>
                      <a:r>
                        <a:rPr lang="en" sz="1800" b="0" i="0" u="none" strike="noStrike">
                          <a:solidFill>
                            <a:srgbClr val="000000"/>
                          </a:solidFill>
                          <a:effectLst/>
                          <a:latin typeface="游ゴシック" panose="020B0400000000000000" pitchFamily="34" charset="-128"/>
                          <a:ea typeface="游ゴシック" panose="020B0400000000000000" pitchFamily="34" charset="-128"/>
                        </a:rPr>
                        <a:t>Master</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男性</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若い</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未婚（少年）</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通常少ない</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4309882"/>
                  </a:ext>
                </a:extLst>
              </a:tr>
              <a:tr h="241741">
                <a:tc>
                  <a:txBody>
                    <a:bodyPr/>
                    <a:lstStyle/>
                    <a:p>
                      <a:pPr algn="ctr" fontAlgn="ctr"/>
                      <a:r>
                        <a:rPr lang="en" sz="1800" b="0" i="0" u="none" strike="noStrike">
                          <a:solidFill>
                            <a:srgbClr val="000000"/>
                          </a:solidFill>
                          <a:effectLst/>
                          <a:latin typeface="游ゴシック" panose="020B0400000000000000" pitchFamily="34" charset="-128"/>
                          <a:ea typeface="游ゴシック" panose="020B0400000000000000" pitchFamily="34" charset="-128"/>
                        </a:rPr>
                        <a:t>Don</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男性</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成人</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高位貴族</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通常少ない</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3829515"/>
                  </a:ext>
                </a:extLst>
              </a:tr>
              <a:tr h="241741">
                <a:tc>
                  <a:txBody>
                    <a:bodyPr/>
                    <a:lstStyle/>
                    <a:p>
                      <a:pPr algn="ctr" fontAlgn="ctr"/>
                      <a:r>
                        <a:rPr lang="en" sz="1800" b="0" i="0" u="none" strike="noStrike">
                          <a:solidFill>
                            <a:srgbClr val="000000"/>
                          </a:solidFill>
                          <a:effectLst/>
                          <a:latin typeface="游ゴシック" panose="020B0400000000000000" pitchFamily="34" charset="-128"/>
                          <a:ea typeface="游ゴシック" panose="020B0400000000000000" pitchFamily="34" charset="-128"/>
                        </a:rPr>
                        <a:t>Rev</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男性</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成人</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聖職者</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通常少ない</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9071034"/>
                  </a:ext>
                </a:extLst>
              </a:tr>
              <a:tr h="241741">
                <a:tc>
                  <a:txBody>
                    <a:bodyPr/>
                    <a:lstStyle/>
                    <a:p>
                      <a:pPr algn="ctr" fontAlgn="ctr"/>
                      <a:r>
                        <a:rPr lang="en" sz="1800" b="0" i="0" u="none" strike="noStrike">
                          <a:solidFill>
                            <a:srgbClr val="000000"/>
                          </a:solidFill>
                          <a:effectLst/>
                          <a:latin typeface="游ゴシック" panose="020B0400000000000000" pitchFamily="34" charset="-128"/>
                          <a:ea typeface="游ゴシック" panose="020B0400000000000000" pitchFamily="34" charset="-128"/>
                        </a:rPr>
                        <a:t>Dr</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男性</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成人</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医師や学者</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通常多い</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6566481"/>
                  </a:ext>
                </a:extLst>
              </a:tr>
              <a:tr h="241741">
                <a:tc>
                  <a:txBody>
                    <a:bodyPr/>
                    <a:lstStyle/>
                    <a:p>
                      <a:pPr algn="ctr" fontAlgn="ctr"/>
                      <a:r>
                        <a:rPr lang="en" sz="1800" b="0" i="0" u="none" strike="noStrike">
                          <a:solidFill>
                            <a:srgbClr val="000000"/>
                          </a:solidFill>
                          <a:effectLst/>
                          <a:latin typeface="游ゴシック" panose="020B0400000000000000" pitchFamily="34" charset="-128"/>
                          <a:ea typeface="游ゴシック" panose="020B0400000000000000" pitchFamily="34" charset="-128"/>
                        </a:rPr>
                        <a:t>Mme</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女性</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成人</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既婚</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通常多い</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2957145"/>
                  </a:ext>
                </a:extLst>
              </a:tr>
              <a:tr h="241741">
                <a:tc>
                  <a:txBody>
                    <a:bodyPr/>
                    <a:lstStyle/>
                    <a:p>
                      <a:pPr algn="ctr" fontAlgn="ctr"/>
                      <a:r>
                        <a:rPr lang="en" sz="1800" b="0" i="0" u="none" strike="noStrike">
                          <a:solidFill>
                            <a:srgbClr val="000000"/>
                          </a:solidFill>
                          <a:effectLst/>
                          <a:latin typeface="游ゴシック" panose="020B0400000000000000" pitchFamily="34" charset="-128"/>
                          <a:ea typeface="游ゴシック" panose="020B0400000000000000" pitchFamily="34" charset="-128"/>
                        </a:rPr>
                        <a:t>Ms</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女性</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成人</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一般市民</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通常多い</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476630"/>
                  </a:ext>
                </a:extLst>
              </a:tr>
              <a:tr h="241741">
                <a:tc>
                  <a:txBody>
                    <a:bodyPr/>
                    <a:lstStyle/>
                    <a:p>
                      <a:pPr algn="ctr" fontAlgn="ctr"/>
                      <a:r>
                        <a:rPr lang="en" sz="1800" b="0" i="0" u="none" strike="noStrike">
                          <a:solidFill>
                            <a:srgbClr val="000000"/>
                          </a:solidFill>
                          <a:effectLst/>
                          <a:latin typeface="游ゴシック" panose="020B0400000000000000" pitchFamily="34" charset="-128"/>
                          <a:ea typeface="游ゴシック" panose="020B0400000000000000" pitchFamily="34" charset="-128"/>
                        </a:rPr>
                        <a:t>Major</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男性</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成人</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軍人（高位）</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通常多い</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6129880"/>
                  </a:ext>
                </a:extLst>
              </a:tr>
              <a:tr h="241741">
                <a:tc>
                  <a:txBody>
                    <a:bodyPr/>
                    <a:lstStyle/>
                    <a:p>
                      <a:pPr algn="ctr" fontAlgn="ctr"/>
                      <a:r>
                        <a:rPr lang="en" sz="1800" b="0" i="0" u="none" strike="noStrike">
                          <a:solidFill>
                            <a:srgbClr val="000000"/>
                          </a:solidFill>
                          <a:effectLst/>
                          <a:latin typeface="游ゴシック" panose="020B0400000000000000" pitchFamily="34" charset="-128"/>
                          <a:ea typeface="游ゴシック" panose="020B0400000000000000" pitchFamily="34" charset="-128"/>
                        </a:rPr>
                        <a:t>Lady</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女性</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成人</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貴族</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通常多い</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3015235"/>
                  </a:ext>
                </a:extLst>
              </a:tr>
              <a:tr h="241741">
                <a:tc>
                  <a:txBody>
                    <a:bodyPr/>
                    <a:lstStyle/>
                    <a:p>
                      <a:pPr algn="ctr" fontAlgn="ctr"/>
                      <a:r>
                        <a:rPr lang="en" sz="1800" b="0" i="0" u="none" strike="noStrike">
                          <a:solidFill>
                            <a:srgbClr val="000000"/>
                          </a:solidFill>
                          <a:effectLst/>
                          <a:latin typeface="游ゴシック" panose="020B0400000000000000" pitchFamily="34" charset="-128"/>
                          <a:ea typeface="游ゴシック" panose="020B0400000000000000" pitchFamily="34" charset="-128"/>
                        </a:rPr>
                        <a:t>Sir</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男性</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成人</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騎士</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通常多い</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4729400"/>
                  </a:ext>
                </a:extLst>
              </a:tr>
              <a:tr h="241741">
                <a:tc>
                  <a:txBody>
                    <a:bodyPr/>
                    <a:lstStyle/>
                    <a:p>
                      <a:pPr algn="ctr" fontAlgn="ctr"/>
                      <a:r>
                        <a:rPr lang="en" sz="1800" b="0" i="0" u="none" strike="noStrike">
                          <a:solidFill>
                            <a:srgbClr val="000000"/>
                          </a:solidFill>
                          <a:effectLst/>
                          <a:latin typeface="游ゴシック" panose="020B0400000000000000" pitchFamily="34" charset="-128"/>
                          <a:ea typeface="游ゴシック" panose="020B0400000000000000" pitchFamily="34" charset="-128"/>
                        </a:rPr>
                        <a:t>Mlle</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女性</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若い</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未婚</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通常少ない</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8343509"/>
                  </a:ext>
                </a:extLst>
              </a:tr>
              <a:tr h="241741">
                <a:tc>
                  <a:txBody>
                    <a:bodyPr/>
                    <a:lstStyle/>
                    <a:p>
                      <a:pPr algn="ctr" fontAlgn="ctr"/>
                      <a:r>
                        <a:rPr lang="en" sz="1800" b="0" i="0" u="none" strike="noStrike">
                          <a:solidFill>
                            <a:srgbClr val="000000"/>
                          </a:solidFill>
                          <a:effectLst/>
                          <a:latin typeface="游ゴシック" panose="020B0400000000000000" pitchFamily="34" charset="-128"/>
                          <a:ea typeface="游ゴシック" panose="020B0400000000000000" pitchFamily="34" charset="-128"/>
                        </a:rPr>
                        <a:t>Col</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男性</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成人</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軍人（一般）</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通常多い</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8561630"/>
                  </a:ext>
                </a:extLst>
              </a:tr>
              <a:tr h="241741">
                <a:tc>
                  <a:txBody>
                    <a:bodyPr/>
                    <a:lstStyle/>
                    <a:p>
                      <a:pPr algn="ctr" fontAlgn="ctr"/>
                      <a:r>
                        <a:rPr lang="en" sz="1800" b="0" i="0" u="none" strike="noStrike">
                          <a:solidFill>
                            <a:srgbClr val="000000"/>
                          </a:solidFill>
                          <a:effectLst/>
                          <a:latin typeface="游ゴシック" panose="020B0400000000000000" pitchFamily="34" charset="-128"/>
                          <a:ea typeface="游ゴシック" panose="020B0400000000000000" pitchFamily="34" charset="-128"/>
                        </a:rPr>
                        <a:t>Capt</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男性</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成人</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軍人（一般）</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通常多い</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1155004"/>
                  </a:ext>
                </a:extLst>
              </a:tr>
              <a:tr h="241741">
                <a:tc>
                  <a:txBody>
                    <a:bodyPr/>
                    <a:lstStyle/>
                    <a:p>
                      <a:pPr algn="ctr" fontAlgn="ctr"/>
                      <a:r>
                        <a:rPr lang="en" sz="1800" b="0" i="0" u="none" strike="noStrike">
                          <a:solidFill>
                            <a:srgbClr val="000000"/>
                          </a:solidFill>
                          <a:effectLst/>
                          <a:latin typeface="游ゴシック" panose="020B0400000000000000" pitchFamily="34" charset="-128"/>
                          <a:ea typeface="游ゴシック" panose="020B0400000000000000" pitchFamily="34" charset="-128"/>
                        </a:rPr>
                        <a:t>the Countess</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女性</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成人</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高位貴族</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通常多い</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3850655"/>
                  </a:ext>
                </a:extLst>
              </a:tr>
              <a:tr h="241741">
                <a:tc>
                  <a:txBody>
                    <a:bodyPr/>
                    <a:lstStyle/>
                    <a:p>
                      <a:pPr algn="ctr" fontAlgn="ctr"/>
                      <a:r>
                        <a:rPr lang="en" sz="1800" b="0" i="0" u="none" strike="noStrike">
                          <a:solidFill>
                            <a:srgbClr val="000000"/>
                          </a:solidFill>
                          <a:effectLst/>
                          <a:latin typeface="游ゴシック" panose="020B0400000000000000" pitchFamily="34" charset="-128"/>
                          <a:ea typeface="游ゴシック" panose="020B0400000000000000" pitchFamily="34" charset="-128"/>
                        </a:rPr>
                        <a:t>Jonkheer</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男性</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成人</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低位貴族</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通常少ない</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3910089"/>
                  </a:ext>
                </a:extLst>
              </a:tr>
            </a:tbl>
          </a:graphicData>
        </a:graphic>
      </p:graphicFrame>
    </p:spTree>
    <p:extLst>
      <p:ext uri="{BB962C8B-B14F-4D97-AF65-F5344CB8AC3E}">
        <p14:creationId xmlns:p14="http://schemas.microsoft.com/office/powerpoint/2010/main" val="4213512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1475F3-542E-E46E-0C61-CFE64F5F3F65}"/>
              </a:ext>
            </a:extLst>
          </p:cNvPr>
          <p:cNvSpPr>
            <a:spLocks noGrp="1"/>
          </p:cNvSpPr>
          <p:nvPr>
            <p:ph type="title"/>
          </p:nvPr>
        </p:nvSpPr>
        <p:spPr/>
        <p:txBody>
          <a:bodyPr/>
          <a:lstStyle/>
          <a:p>
            <a:r>
              <a:rPr lang="ja-JP" altLang="en-US"/>
              <a:t>精度について</a:t>
            </a:r>
            <a:endParaRPr kumimoji="1" lang="ja-JP" altLang="en-US"/>
          </a:p>
        </p:txBody>
      </p:sp>
      <p:sp>
        <p:nvSpPr>
          <p:cNvPr id="3" name="テキスト プレースホルダー 2">
            <a:extLst>
              <a:ext uri="{FF2B5EF4-FFF2-40B4-BE49-F238E27FC236}">
                <a16:creationId xmlns:a16="http://schemas.microsoft.com/office/drawing/2014/main" id="{3A9D4D0C-DADD-B714-481C-BC1219BA578B}"/>
              </a:ext>
            </a:extLst>
          </p:cNvPr>
          <p:cNvSpPr>
            <a:spLocks noGrp="1"/>
          </p:cNvSpPr>
          <p:nvPr>
            <p:ph type="body" idx="1"/>
          </p:nvPr>
        </p:nvSpPr>
        <p:spPr/>
        <p:txBody>
          <a:bodyPr/>
          <a:lstStyle/>
          <a:p>
            <a:r>
              <a:rPr lang="ja-JP" altLang="en-US"/>
              <a:t>二値</a:t>
            </a:r>
            <a:r>
              <a:rPr kumimoji="1" lang="ja-JP" altLang="en-US"/>
              <a:t>分類問題における</a:t>
            </a:r>
            <a:r>
              <a:rPr kumimoji="1" lang="en-US" altLang="ja-JP" dirty="0"/>
              <a:t>Accuracy</a:t>
            </a:r>
            <a:r>
              <a:rPr kumimoji="1" lang="ja-JP" altLang="en-US"/>
              <a:t>の精度の基準について、</a:t>
            </a:r>
            <a:r>
              <a:rPr kumimoji="1" lang="en-US" altLang="ja-JP" dirty="0"/>
              <a:t>GPT-4</a:t>
            </a:r>
            <a:r>
              <a:rPr lang="ja-JP" altLang="en-US"/>
              <a:t>から帰ってきた答え</a:t>
            </a:r>
            <a:endParaRPr kumimoji="1" lang="ja-JP" altLang="en-US"/>
          </a:p>
        </p:txBody>
      </p:sp>
      <p:graphicFrame>
        <p:nvGraphicFramePr>
          <p:cNvPr id="5" name="表 4">
            <a:extLst>
              <a:ext uri="{FF2B5EF4-FFF2-40B4-BE49-F238E27FC236}">
                <a16:creationId xmlns:a16="http://schemas.microsoft.com/office/drawing/2014/main" id="{3C5A480B-3D8B-E153-E7A3-CBD86C6D8114}"/>
              </a:ext>
            </a:extLst>
          </p:cNvPr>
          <p:cNvGraphicFramePr>
            <a:graphicFrameLocks noGrp="1"/>
          </p:cNvGraphicFramePr>
          <p:nvPr>
            <p:extLst>
              <p:ext uri="{D42A27DB-BD31-4B8C-83A1-F6EECF244321}">
                <p14:modId xmlns:p14="http://schemas.microsoft.com/office/powerpoint/2010/main" val="4076063013"/>
              </p:ext>
            </p:extLst>
          </p:nvPr>
        </p:nvGraphicFramePr>
        <p:xfrm>
          <a:off x="1730477" y="1866715"/>
          <a:ext cx="8431161" cy="3968115"/>
        </p:xfrm>
        <a:graphic>
          <a:graphicData uri="http://schemas.openxmlformats.org/drawingml/2006/table">
            <a:tbl>
              <a:tblPr/>
              <a:tblGrid>
                <a:gridCol w="2927486">
                  <a:extLst>
                    <a:ext uri="{9D8B030D-6E8A-4147-A177-3AD203B41FA5}">
                      <a16:colId xmlns:a16="http://schemas.microsoft.com/office/drawing/2014/main" val="3797164163"/>
                    </a:ext>
                  </a:extLst>
                </a:gridCol>
                <a:gridCol w="5503675">
                  <a:extLst>
                    <a:ext uri="{9D8B030D-6E8A-4147-A177-3AD203B41FA5}">
                      <a16:colId xmlns:a16="http://schemas.microsoft.com/office/drawing/2014/main" val="3553824477"/>
                    </a:ext>
                  </a:extLst>
                </a:gridCol>
              </a:tblGrid>
              <a:tr h="254000">
                <a:tc>
                  <a:txBody>
                    <a:bodyPr/>
                    <a:lstStyle/>
                    <a:p>
                      <a:pPr algn="ctr" fontAlgn="ctr"/>
                      <a:r>
                        <a:rPr lang="ja-JP" altLang="en-US" sz="3200" b="1" i="0" u="none" strike="noStrike">
                          <a:solidFill>
                            <a:srgbClr val="FFFFFF"/>
                          </a:solidFill>
                          <a:effectLst/>
                          <a:latin typeface="游ゴシック" panose="020B0400000000000000" pitchFamily="34" charset="-128"/>
                          <a:ea typeface="游ゴシック" panose="020B0400000000000000" pitchFamily="34" charset="-128"/>
                        </a:rPr>
                        <a:t>精度</a:t>
                      </a:r>
                      <a:r>
                        <a:rPr lang="en-US" altLang="ja-JP" sz="3200" b="1" i="0" u="none" strike="noStrike">
                          <a:solidFill>
                            <a:srgbClr val="FFFFFF"/>
                          </a:solidFill>
                          <a:effectLst/>
                          <a:latin typeface="游ゴシック" panose="020B0400000000000000" pitchFamily="34" charset="-128"/>
                          <a:ea typeface="游ゴシック" panose="020B0400000000000000" pitchFamily="34" charset="-128"/>
                        </a:rPr>
                        <a:t>(</a:t>
                      </a:r>
                      <a:r>
                        <a:rPr lang="en" sz="3200" b="1" i="0" u="none" strike="noStrike">
                          <a:solidFill>
                            <a:srgbClr val="FFFFFF"/>
                          </a:solidFill>
                          <a:effectLst/>
                          <a:latin typeface="游ゴシック" panose="020B0400000000000000" pitchFamily="34" charset="-128"/>
                          <a:ea typeface="游ゴシック" panose="020B0400000000000000" pitchFamily="34" charset="-128"/>
                        </a:rPr>
                        <a:t>Accuracy)</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002060"/>
                    </a:solidFill>
                  </a:tcPr>
                </a:tc>
                <a:tc>
                  <a:txBody>
                    <a:bodyPr/>
                    <a:lstStyle/>
                    <a:p>
                      <a:pPr algn="ctr" fontAlgn="ctr"/>
                      <a:r>
                        <a:rPr lang="ja-JP" altLang="en-US" sz="3200" b="1" i="0" u="none" strike="noStrike">
                          <a:solidFill>
                            <a:srgbClr val="FFFFFF"/>
                          </a:solidFill>
                          <a:effectLst/>
                          <a:latin typeface="游ゴシック" panose="020B0400000000000000" pitchFamily="34" charset="-128"/>
                          <a:ea typeface="游ゴシック" panose="020B0400000000000000" pitchFamily="34" charset="-128"/>
                        </a:rPr>
                        <a:t>精度の基準</a:t>
                      </a: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002060"/>
                    </a:solidFill>
                  </a:tcPr>
                </a:tc>
                <a:extLst>
                  <a:ext uri="{0D108BD9-81ED-4DB2-BD59-A6C34878D82A}">
                    <a16:rowId xmlns:a16="http://schemas.microsoft.com/office/drawing/2014/main" val="2927461185"/>
                  </a:ext>
                </a:extLst>
              </a:tr>
              <a:tr h="254000">
                <a:tc>
                  <a:txBody>
                    <a:bodyPr/>
                    <a:lstStyle/>
                    <a:p>
                      <a:pPr algn="ctr" fontAlgn="ctr"/>
                      <a:r>
                        <a:rPr lang="en-US" altLang="ja-JP" sz="3200" b="0" i="0" u="none" strike="noStrike">
                          <a:solidFill>
                            <a:srgbClr val="000000"/>
                          </a:solidFill>
                          <a:effectLst/>
                          <a:latin typeface="游ゴシック" panose="020B0400000000000000" pitchFamily="34" charset="-128"/>
                          <a:ea typeface="游ゴシック" panose="020B0400000000000000" pitchFamily="34" charset="-128"/>
                        </a:rPr>
                        <a:t>100%~90%</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l" fontAlgn="ctr"/>
                      <a:r>
                        <a:rPr lang="ja-JP" altLang="en-US" sz="3200" b="0" i="0" u="none" strike="noStrike">
                          <a:solidFill>
                            <a:srgbClr val="000000"/>
                          </a:solidFill>
                          <a:effectLst/>
                          <a:latin typeface="游ゴシック" panose="020B0400000000000000" pitchFamily="34" charset="-128"/>
                          <a:ea typeface="游ゴシック" panose="020B0400000000000000" pitchFamily="34" charset="-128"/>
                        </a:rPr>
                        <a:t>非常に高い精度</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495515213"/>
                  </a:ext>
                </a:extLst>
              </a:tr>
              <a:tr h="254000">
                <a:tc>
                  <a:txBody>
                    <a:bodyPr/>
                    <a:lstStyle/>
                    <a:p>
                      <a:pPr algn="ctr" fontAlgn="ctr"/>
                      <a:r>
                        <a:rPr lang="en-US" altLang="ja-JP" sz="3200" b="0" i="0" u="none" strike="noStrike">
                          <a:solidFill>
                            <a:srgbClr val="000000"/>
                          </a:solidFill>
                          <a:effectLst/>
                          <a:latin typeface="游ゴシック" panose="020B0400000000000000" pitchFamily="34" charset="-128"/>
                          <a:ea typeface="游ゴシック" panose="020B0400000000000000" pitchFamily="34" charset="-128"/>
                        </a:rPr>
                        <a:t>90%~80%</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l" fontAlgn="ctr"/>
                      <a:r>
                        <a:rPr lang="ja-JP" altLang="en-US" sz="3200" b="0" i="0" u="none" strike="noStrike">
                          <a:solidFill>
                            <a:srgbClr val="000000"/>
                          </a:solidFill>
                          <a:effectLst/>
                          <a:latin typeface="游ゴシック" panose="020B0400000000000000" pitchFamily="34" charset="-128"/>
                          <a:ea typeface="游ゴシック" panose="020B0400000000000000" pitchFamily="34" charset="-128"/>
                        </a:rPr>
                        <a:t>高精度</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2141622417"/>
                  </a:ext>
                </a:extLst>
              </a:tr>
              <a:tr h="254000">
                <a:tc>
                  <a:txBody>
                    <a:bodyPr/>
                    <a:lstStyle/>
                    <a:p>
                      <a:pPr algn="ctr" fontAlgn="ctr"/>
                      <a:r>
                        <a:rPr lang="en-US" altLang="ja-JP" sz="3200" b="0" i="0" u="none" strike="noStrike">
                          <a:solidFill>
                            <a:srgbClr val="000000"/>
                          </a:solidFill>
                          <a:effectLst/>
                          <a:latin typeface="游ゴシック" panose="020B0400000000000000" pitchFamily="34" charset="-128"/>
                          <a:ea typeface="游ゴシック" panose="020B0400000000000000" pitchFamily="34" charset="-128"/>
                        </a:rPr>
                        <a:t>80%~70%</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l" fontAlgn="ctr"/>
                      <a:r>
                        <a:rPr lang="ja-JP" altLang="en-US" sz="3200" b="0" i="0" u="none" strike="noStrike">
                          <a:solidFill>
                            <a:srgbClr val="000000"/>
                          </a:solidFill>
                          <a:effectLst/>
                          <a:latin typeface="游ゴシック" panose="020B0400000000000000" pitchFamily="34" charset="-128"/>
                          <a:ea typeface="游ゴシック" panose="020B0400000000000000" pitchFamily="34" charset="-128"/>
                        </a:rPr>
                        <a:t>良好な精度</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2414728937"/>
                  </a:ext>
                </a:extLst>
              </a:tr>
              <a:tr h="254000">
                <a:tc>
                  <a:txBody>
                    <a:bodyPr/>
                    <a:lstStyle/>
                    <a:p>
                      <a:pPr algn="ctr" fontAlgn="ctr"/>
                      <a:r>
                        <a:rPr lang="en-US" altLang="ja-JP" sz="3200" b="0" i="0" u="none" strike="noStrike">
                          <a:solidFill>
                            <a:srgbClr val="000000"/>
                          </a:solidFill>
                          <a:effectLst/>
                          <a:latin typeface="游ゴシック" panose="020B0400000000000000" pitchFamily="34" charset="-128"/>
                          <a:ea typeface="游ゴシック" panose="020B0400000000000000" pitchFamily="34" charset="-128"/>
                        </a:rPr>
                        <a:t>70%~60%</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l" fontAlgn="ctr"/>
                      <a:r>
                        <a:rPr lang="ja-JP" altLang="en-US" sz="3200" b="0" i="0" u="none" strike="noStrike">
                          <a:solidFill>
                            <a:srgbClr val="000000"/>
                          </a:solidFill>
                          <a:effectLst/>
                          <a:latin typeface="游ゴシック" panose="020B0400000000000000" pitchFamily="34" charset="-128"/>
                          <a:ea typeface="游ゴシック" panose="020B0400000000000000" pitchFamily="34" charset="-128"/>
                        </a:rPr>
                        <a:t>まずまずの精度</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527658977"/>
                  </a:ext>
                </a:extLst>
              </a:tr>
              <a:tr h="254000">
                <a:tc>
                  <a:txBody>
                    <a:bodyPr/>
                    <a:lstStyle/>
                    <a:p>
                      <a:pPr algn="ctr" fontAlgn="ctr"/>
                      <a:r>
                        <a:rPr lang="en-US" altLang="ja-JP" sz="3200" b="0" i="0" u="none" strike="noStrike">
                          <a:solidFill>
                            <a:srgbClr val="000000"/>
                          </a:solidFill>
                          <a:effectLst/>
                          <a:latin typeface="游ゴシック" panose="020B0400000000000000" pitchFamily="34" charset="-128"/>
                          <a:ea typeface="游ゴシック" panose="020B0400000000000000" pitchFamily="34" charset="-128"/>
                        </a:rPr>
                        <a:t>60%~50%</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l" fontAlgn="ctr"/>
                      <a:r>
                        <a:rPr lang="ja-JP" altLang="en-US" sz="3200" b="0" i="0" u="none" strike="noStrike">
                          <a:solidFill>
                            <a:srgbClr val="000000"/>
                          </a:solidFill>
                          <a:effectLst/>
                          <a:latin typeface="游ゴシック" panose="020B0400000000000000" pitchFamily="34" charset="-128"/>
                          <a:ea typeface="游ゴシック" panose="020B0400000000000000" pitchFamily="34" charset="-128"/>
                        </a:rPr>
                        <a:t>予測能力はほとんどない</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960576390"/>
                  </a:ext>
                </a:extLst>
              </a:tr>
              <a:tr h="254000">
                <a:tc>
                  <a:txBody>
                    <a:bodyPr/>
                    <a:lstStyle/>
                    <a:p>
                      <a:pPr algn="ctr" fontAlgn="ctr"/>
                      <a:r>
                        <a:rPr lang="en-US" altLang="ja-JP" sz="3200" b="0" i="0" u="none" strike="noStrike">
                          <a:solidFill>
                            <a:srgbClr val="000000"/>
                          </a:solidFill>
                          <a:effectLst/>
                          <a:latin typeface="游ゴシック" panose="020B0400000000000000" pitchFamily="34" charset="-128"/>
                          <a:ea typeface="游ゴシック" panose="020B0400000000000000" pitchFamily="34" charset="-128"/>
                        </a:rPr>
                        <a:t>50%</a:t>
                      </a:r>
                      <a:r>
                        <a:rPr lang="ja-JP" altLang="en-US" sz="3200" b="0" i="0" u="none" strike="noStrike">
                          <a:solidFill>
                            <a:srgbClr val="000000"/>
                          </a:solidFill>
                          <a:effectLst/>
                          <a:latin typeface="游ゴシック" panose="020B0400000000000000" pitchFamily="34" charset="-128"/>
                          <a:ea typeface="游ゴシック" panose="020B0400000000000000" pitchFamily="34" charset="-128"/>
                        </a:rPr>
                        <a:t>以下</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3200" b="0" i="0" u="none" strike="noStrike">
                          <a:solidFill>
                            <a:srgbClr val="000000"/>
                          </a:solidFill>
                          <a:effectLst/>
                          <a:latin typeface="游ゴシック" panose="020B0400000000000000" pitchFamily="34" charset="-128"/>
                          <a:ea typeface="游ゴシック" panose="020B0400000000000000" pitchFamily="34" charset="-128"/>
                        </a:rPr>
                        <a:t>予測能力が不足</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5B9BD5"/>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2504217"/>
                  </a:ext>
                </a:extLst>
              </a:tr>
            </a:tbl>
          </a:graphicData>
        </a:graphic>
      </p:graphicFrame>
    </p:spTree>
    <p:extLst>
      <p:ext uri="{BB962C8B-B14F-4D97-AF65-F5344CB8AC3E}">
        <p14:creationId xmlns:p14="http://schemas.microsoft.com/office/powerpoint/2010/main" val="1240078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1475F3-542E-E46E-0C61-CFE64F5F3F65}"/>
              </a:ext>
            </a:extLst>
          </p:cNvPr>
          <p:cNvSpPr>
            <a:spLocks noGrp="1"/>
          </p:cNvSpPr>
          <p:nvPr>
            <p:ph type="title"/>
          </p:nvPr>
        </p:nvSpPr>
        <p:spPr/>
        <p:txBody>
          <a:bodyPr/>
          <a:lstStyle/>
          <a:p>
            <a:r>
              <a:rPr lang="ja-JP" altLang="en-US"/>
              <a:t>カラム同士の相関</a:t>
            </a:r>
            <a:endParaRPr kumimoji="1" lang="ja-JP" altLang="en-US"/>
          </a:p>
        </p:txBody>
      </p:sp>
      <p:sp>
        <p:nvSpPr>
          <p:cNvPr id="3" name="テキスト プレースホルダー 2">
            <a:extLst>
              <a:ext uri="{FF2B5EF4-FFF2-40B4-BE49-F238E27FC236}">
                <a16:creationId xmlns:a16="http://schemas.microsoft.com/office/drawing/2014/main" id="{3A9D4D0C-DADD-B714-481C-BC1219BA578B}"/>
              </a:ext>
            </a:extLst>
          </p:cNvPr>
          <p:cNvSpPr>
            <a:spLocks noGrp="1"/>
          </p:cNvSpPr>
          <p:nvPr>
            <p:ph type="body" idx="1"/>
          </p:nvPr>
        </p:nvSpPr>
        <p:spPr/>
        <p:txBody>
          <a:bodyPr/>
          <a:lstStyle/>
          <a:p>
            <a:endParaRPr kumimoji="1" lang="ja-JP" altLang="en-US"/>
          </a:p>
        </p:txBody>
      </p:sp>
      <p:pic>
        <p:nvPicPr>
          <p:cNvPr id="5" name="図 4" descr="グラフ&#10;&#10;自動的に生成された説明">
            <a:extLst>
              <a:ext uri="{FF2B5EF4-FFF2-40B4-BE49-F238E27FC236}">
                <a16:creationId xmlns:a16="http://schemas.microsoft.com/office/drawing/2014/main" id="{767313A6-5F8D-2533-2E2B-4B62A09B70F5}"/>
              </a:ext>
            </a:extLst>
          </p:cNvPr>
          <p:cNvPicPr>
            <a:picLocks noChangeAspect="1"/>
          </p:cNvPicPr>
          <p:nvPr/>
        </p:nvPicPr>
        <p:blipFill>
          <a:blip r:embed="rId2"/>
          <a:stretch>
            <a:fillRect/>
          </a:stretch>
        </p:blipFill>
        <p:spPr>
          <a:xfrm>
            <a:off x="3676650" y="1447800"/>
            <a:ext cx="4838700" cy="3962400"/>
          </a:xfrm>
          <a:prstGeom prst="rect">
            <a:avLst/>
          </a:prstGeom>
        </p:spPr>
      </p:pic>
    </p:spTree>
    <p:extLst>
      <p:ext uri="{BB962C8B-B14F-4D97-AF65-F5344CB8AC3E}">
        <p14:creationId xmlns:p14="http://schemas.microsoft.com/office/powerpoint/2010/main" val="2681131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225425" lvl="0" indent="0" algn="l" rtl="0">
              <a:lnSpc>
                <a:spcPct val="90000"/>
              </a:lnSpc>
              <a:spcBef>
                <a:spcPts val="0"/>
              </a:spcBef>
              <a:spcAft>
                <a:spcPts val="0"/>
              </a:spcAft>
              <a:buClr>
                <a:schemeClr val="lt1"/>
              </a:buClr>
              <a:buSzPts val="1800"/>
              <a:buFont typeface="Arial"/>
              <a:buNone/>
            </a:pPr>
            <a:r>
              <a:rPr lang="ja-JP" altLang="en-US"/>
              <a:t>前提知識の共有</a:t>
            </a:r>
            <a:endParaRPr dirty="0"/>
          </a:p>
        </p:txBody>
      </p:sp>
      <p:sp>
        <p:nvSpPr>
          <p:cNvPr id="55" name="Google Shape;55;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r>
              <a:rPr lang="en-US" sz="2400" dirty="0" err="1"/>
              <a:t>事故の起きた際の緊急時マニュアルを一新したい</a:t>
            </a:r>
            <a:endParaRPr lang="en-US" sz="2400" dirty="0"/>
          </a:p>
          <a:p>
            <a:endParaRPr lang="en-US" sz="2400" dirty="0"/>
          </a:p>
          <a:p>
            <a:r>
              <a:rPr lang="en-US" sz="2400" dirty="0" err="1"/>
              <a:t>現場の動きが生存率等に大きく影響を与えることを機械学習モデルの予測によって示す</a:t>
            </a:r>
            <a:endParaRPr lang="en-US" sz="2400" dirty="0"/>
          </a:p>
          <a:p>
            <a:pPr marL="101600" indent="0">
              <a:buNone/>
            </a:pPr>
            <a:endParaRPr lang="en-US" sz="2400" dirty="0"/>
          </a:p>
          <a:p>
            <a:pPr marL="101600" indent="0">
              <a:buNone/>
            </a:pPr>
            <a:endParaRPr lang="en-US" sz="2400" dirty="0"/>
          </a:p>
          <a:p>
            <a:pPr marL="101600" lvl="0" indent="0" algn="l" rtl="0">
              <a:lnSpc>
                <a:spcPct val="90000"/>
              </a:lnSpc>
              <a:spcBef>
                <a:spcPts val="813"/>
              </a:spcBef>
              <a:spcAft>
                <a:spcPts val="0"/>
              </a:spcAft>
              <a:buSzPts val="2000"/>
              <a:buFont typeface="Arial"/>
              <a:buNone/>
            </a:pPr>
            <a:r>
              <a:rPr lang="en-US" sz="2400" dirty="0" err="1"/>
              <a:t>目的</a:t>
            </a:r>
            <a:endParaRPr lang="en-US" sz="2400" dirty="0"/>
          </a:p>
          <a:p>
            <a:pPr marL="101600" lvl="0" indent="0" algn="l" rtl="0">
              <a:lnSpc>
                <a:spcPct val="90000"/>
              </a:lnSpc>
              <a:spcBef>
                <a:spcPts val="813"/>
              </a:spcBef>
              <a:spcAft>
                <a:spcPts val="0"/>
              </a:spcAft>
              <a:buSzPts val="2000"/>
              <a:buFont typeface="Arial"/>
              <a:buNone/>
            </a:pPr>
            <a:endParaRPr lang="en-US" sz="2400" dirty="0"/>
          </a:p>
          <a:p>
            <a:pPr marL="101600" lvl="0" indent="0" algn="ctr" rtl="0">
              <a:lnSpc>
                <a:spcPct val="90000"/>
              </a:lnSpc>
              <a:spcBef>
                <a:spcPts val="813"/>
              </a:spcBef>
              <a:spcAft>
                <a:spcPts val="0"/>
              </a:spcAft>
              <a:buSzPts val="2000"/>
              <a:buFont typeface="Arial"/>
              <a:buNone/>
            </a:pPr>
            <a:r>
              <a:rPr lang="en-US" sz="2400" dirty="0"/>
              <a:t>	</a:t>
            </a:r>
            <a:r>
              <a:rPr lang="ja-JP" altLang="en-US" sz="3200"/>
              <a:t>「現場の動き」と「乗客の生死」に、どのような関係性があるかを</a:t>
            </a:r>
          </a:p>
          <a:p>
            <a:pPr marL="101600" lvl="0" indent="0" algn="ctr" rtl="0">
              <a:lnSpc>
                <a:spcPct val="90000"/>
              </a:lnSpc>
              <a:spcBef>
                <a:spcPts val="813"/>
              </a:spcBef>
              <a:spcAft>
                <a:spcPts val="0"/>
              </a:spcAft>
              <a:buSzPts val="2000"/>
              <a:buFont typeface="Arial"/>
              <a:buNone/>
            </a:pPr>
            <a:r>
              <a:rPr lang="ja-JP" altLang="en-US" sz="3200"/>
              <a:t>データ分析の視点から明らかにする</a:t>
            </a:r>
          </a:p>
        </p:txBody>
      </p:sp>
    </p:spTree>
    <p:extLst>
      <p:ext uri="{BB962C8B-B14F-4D97-AF65-F5344CB8AC3E}">
        <p14:creationId xmlns:p14="http://schemas.microsoft.com/office/powerpoint/2010/main" val="2972617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1475F3-542E-E46E-0C61-CFE64F5F3F65}"/>
              </a:ext>
            </a:extLst>
          </p:cNvPr>
          <p:cNvSpPr>
            <a:spLocks noGrp="1"/>
          </p:cNvSpPr>
          <p:nvPr>
            <p:ph type="title"/>
          </p:nvPr>
        </p:nvSpPr>
        <p:spPr/>
        <p:txBody>
          <a:bodyPr/>
          <a:lstStyle/>
          <a:p>
            <a:r>
              <a:rPr lang="ja-JP" altLang="en-US"/>
              <a:t>性別</a:t>
            </a:r>
            <a:r>
              <a:rPr kumimoji="1" lang="ja-JP" altLang="en-US"/>
              <a:t>と生存率</a:t>
            </a:r>
          </a:p>
        </p:txBody>
      </p:sp>
      <p:sp>
        <p:nvSpPr>
          <p:cNvPr id="3" name="テキスト プレースホルダー 2">
            <a:extLst>
              <a:ext uri="{FF2B5EF4-FFF2-40B4-BE49-F238E27FC236}">
                <a16:creationId xmlns:a16="http://schemas.microsoft.com/office/drawing/2014/main" id="{3A9D4D0C-DADD-B714-481C-BC1219BA578B}"/>
              </a:ext>
            </a:extLst>
          </p:cNvPr>
          <p:cNvSpPr>
            <a:spLocks noGrp="1"/>
          </p:cNvSpPr>
          <p:nvPr>
            <p:ph type="body" idx="1"/>
          </p:nvPr>
        </p:nvSpPr>
        <p:spPr/>
        <p:txBody>
          <a:bodyPr/>
          <a:lstStyle/>
          <a:p>
            <a:endParaRPr kumimoji="1" lang="ja-JP" altLang="en-US"/>
          </a:p>
        </p:txBody>
      </p:sp>
      <p:pic>
        <p:nvPicPr>
          <p:cNvPr id="9" name="図 8">
            <a:extLst>
              <a:ext uri="{FF2B5EF4-FFF2-40B4-BE49-F238E27FC236}">
                <a16:creationId xmlns:a16="http://schemas.microsoft.com/office/drawing/2014/main" id="{1A5C507A-5736-0140-5752-4A2EA7B3F783}"/>
              </a:ext>
            </a:extLst>
          </p:cNvPr>
          <p:cNvPicPr>
            <a:picLocks noChangeAspect="1"/>
          </p:cNvPicPr>
          <p:nvPr/>
        </p:nvPicPr>
        <p:blipFill>
          <a:blip r:embed="rId2"/>
          <a:stretch>
            <a:fillRect/>
          </a:stretch>
        </p:blipFill>
        <p:spPr>
          <a:xfrm>
            <a:off x="1997852" y="1769278"/>
            <a:ext cx="8196296" cy="4584123"/>
          </a:xfrm>
          <a:prstGeom prst="rect">
            <a:avLst/>
          </a:prstGeom>
        </p:spPr>
      </p:pic>
    </p:spTree>
    <p:extLst>
      <p:ext uri="{BB962C8B-B14F-4D97-AF65-F5344CB8AC3E}">
        <p14:creationId xmlns:p14="http://schemas.microsoft.com/office/powerpoint/2010/main" val="918713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1475F3-542E-E46E-0C61-CFE64F5F3F65}"/>
              </a:ext>
            </a:extLst>
          </p:cNvPr>
          <p:cNvSpPr>
            <a:spLocks noGrp="1"/>
          </p:cNvSpPr>
          <p:nvPr>
            <p:ph type="title"/>
          </p:nvPr>
        </p:nvSpPr>
        <p:spPr/>
        <p:txBody>
          <a:bodyPr/>
          <a:lstStyle/>
          <a:p>
            <a:r>
              <a:rPr lang="ja-JP" altLang="en-US"/>
              <a:t>分析：</a:t>
            </a:r>
            <a:r>
              <a:rPr kumimoji="1" lang="ja-JP" altLang="en-US"/>
              <a:t>乗客の年齢ごとの生存割合</a:t>
            </a:r>
          </a:p>
        </p:txBody>
      </p:sp>
      <p:sp>
        <p:nvSpPr>
          <p:cNvPr id="3" name="テキスト プレースホルダー 2">
            <a:extLst>
              <a:ext uri="{FF2B5EF4-FFF2-40B4-BE49-F238E27FC236}">
                <a16:creationId xmlns:a16="http://schemas.microsoft.com/office/drawing/2014/main" id="{3A9D4D0C-DADD-B714-481C-BC1219BA578B}"/>
              </a:ext>
            </a:extLst>
          </p:cNvPr>
          <p:cNvSpPr>
            <a:spLocks noGrp="1"/>
          </p:cNvSpPr>
          <p:nvPr>
            <p:ph type="body" idx="1"/>
          </p:nvPr>
        </p:nvSpPr>
        <p:spPr/>
        <p:txBody>
          <a:bodyPr/>
          <a:lstStyle/>
          <a:p>
            <a:endParaRPr kumimoji="1" lang="ja-JP" altLang="en-US"/>
          </a:p>
        </p:txBody>
      </p:sp>
      <p:pic>
        <p:nvPicPr>
          <p:cNvPr id="5" name="図 4" descr="グラフ, 棒グラフ&#10;&#10;自動的に生成された説明">
            <a:extLst>
              <a:ext uri="{FF2B5EF4-FFF2-40B4-BE49-F238E27FC236}">
                <a16:creationId xmlns:a16="http://schemas.microsoft.com/office/drawing/2014/main" id="{BC35E2D9-C709-29D2-A69D-9988BB93896E}"/>
              </a:ext>
            </a:extLst>
          </p:cNvPr>
          <p:cNvPicPr>
            <a:picLocks noChangeAspect="1"/>
          </p:cNvPicPr>
          <p:nvPr/>
        </p:nvPicPr>
        <p:blipFill>
          <a:blip r:embed="rId2"/>
          <a:stretch>
            <a:fillRect/>
          </a:stretch>
        </p:blipFill>
        <p:spPr>
          <a:xfrm>
            <a:off x="2508250" y="1155700"/>
            <a:ext cx="7175500" cy="4546600"/>
          </a:xfrm>
          <a:prstGeom prst="rect">
            <a:avLst/>
          </a:prstGeom>
        </p:spPr>
      </p:pic>
    </p:spTree>
    <p:extLst>
      <p:ext uri="{BB962C8B-B14F-4D97-AF65-F5344CB8AC3E}">
        <p14:creationId xmlns:p14="http://schemas.microsoft.com/office/powerpoint/2010/main" val="2564915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1475F3-542E-E46E-0C61-CFE64F5F3F65}"/>
              </a:ext>
            </a:extLst>
          </p:cNvPr>
          <p:cNvSpPr>
            <a:spLocks noGrp="1"/>
          </p:cNvSpPr>
          <p:nvPr>
            <p:ph type="title"/>
          </p:nvPr>
        </p:nvSpPr>
        <p:spPr/>
        <p:txBody>
          <a:bodyPr/>
          <a:lstStyle/>
          <a:p>
            <a:r>
              <a:rPr kumimoji="1" lang="ja-JP" altLang="en-US"/>
              <a:t>乗客の同乗家族人数ごとの生存人数</a:t>
            </a:r>
          </a:p>
        </p:txBody>
      </p:sp>
      <p:sp>
        <p:nvSpPr>
          <p:cNvPr id="3" name="テキスト プレースホルダー 2">
            <a:extLst>
              <a:ext uri="{FF2B5EF4-FFF2-40B4-BE49-F238E27FC236}">
                <a16:creationId xmlns:a16="http://schemas.microsoft.com/office/drawing/2014/main" id="{3A9D4D0C-DADD-B714-481C-BC1219BA578B}"/>
              </a:ext>
            </a:extLst>
          </p:cNvPr>
          <p:cNvSpPr>
            <a:spLocks noGrp="1"/>
          </p:cNvSpPr>
          <p:nvPr>
            <p:ph type="body" idx="1"/>
          </p:nvPr>
        </p:nvSpPr>
        <p:spPr/>
        <p:txBody>
          <a:bodyPr/>
          <a:lstStyle/>
          <a:p>
            <a:endParaRPr kumimoji="1" lang="ja-JP" altLang="en-US"/>
          </a:p>
        </p:txBody>
      </p:sp>
      <p:pic>
        <p:nvPicPr>
          <p:cNvPr id="6" name="図 5" descr="グラフ&#10;&#10;自動的に生成された説明">
            <a:extLst>
              <a:ext uri="{FF2B5EF4-FFF2-40B4-BE49-F238E27FC236}">
                <a16:creationId xmlns:a16="http://schemas.microsoft.com/office/drawing/2014/main" id="{717EF5D4-8DB9-CDC8-C05A-B22924B632EF}"/>
              </a:ext>
            </a:extLst>
          </p:cNvPr>
          <p:cNvPicPr>
            <a:picLocks noChangeAspect="1"/>
          </p:cNvPicPr>
          <p:nvPr/>
        </p:nvPicPr>
        <p:blipFill>
          <a:blip r:embed="rId2"/>
          <a:stretch>
            <a:fillRect/>
          </a:stretch>
        </p:blipFill>
        <p:spPr>
          <a:xfrm>
            <a:off x="2133600" y="898979"/>
            <a:ext cx="7505349" cy="5959021"/>
          </a:xfrm>
          <a:prstGeom prst="rect">
            <a:avLst/>
          </a:prstGeom>
        </p:spPr>
      </p:pic>
    </p:spTree>
    <p:extLst>
      <p:ext uri="{BB962C8B-B14F-4D97-AF65-F5344CB8AC3E}">
        <p14:creationId xmlns:p14="http://schemas.microsoft.com/office/powerpoint/2010/main" val="1086362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1475F3-542E-E46E-0C61-CFE64F5F3F65}"/>
              </a:ext>
            </a:extLst>
          </p:cNvPr>
          <p:cNvSpPr>
            <a:spLocks noGrp="1"/>
          </p:cNvSpPr>
          <p:nvPr>
            <p:ph type="title"/>
          </p:nvPr>
        </p:nvSpPr>
        <p:spPr/>
        <p:txBody>
          <a:bodyPr/>
          <a:lstStyle/>
          <a:p>
            <a:r>
              <a:rPr kumimoji="1" lang="ja-JP" altLang="en-US"/>
              <a:t>乗客の安否別運賃の分布</a:t>
            </a:r>
            <a:r>
              <a:rPr kumimoji="1" lang="en-US" altLang="ja-JP" dirty="0"/>
              <a:t> (</a:t>
            </a:r>
            <a:r>
              <a:rPr kumimoji="1" lang="ja-JP" altLang="en-US"/>
              <a:t>カーネル密度推定</a:t>
            </a:r>
            <a:r>
              <a:rPr kumimoji="1" lang="en-US" altLang="ja-JP" dirty="0"/>
              <a:t>)</a:t>
            </a:r>
            <a:endParaRPr kumimoji="1" lang="ja-JP" altLang="en-US"/>
          </a:p>
        </p:txBody>
      </p:sp>
      <p:sp>
        <p:nvSpPr>
          <p:cNvPr id="3" name="テキスト プレースホルダー 2">
            <a:extLst>
              <a:ext uri="{FF2B5EF4-FFF2-40B4-BE49-F238E27FC236}">
                <a16:creationId xmlns:a16="http://schemas.microsoft.com/office/drawing/2014/main" id="{3A9D4D0C-DADD-B714-481C-BC1219BA578B}"/>
              </a:ext>
            </a:extLst>
          </p:cNvPr>
          <p:cNvSpPr>
            <a:spLocks noGrp="1"/>
          </p:cNvSpPr>
          <p:nvPr>
            <p:ph type="body" idx="1"/>
          </p:nvPr>
        </p:nvSpPr>
        <p:spPr/>
        <p:txBody>
          <a:bodyPr/>
          <a:lstStyle/>
          <a:p>
            <a:endParaRPr kumimoji="1" lang="ja-JP" altLang="en-US"/>
          </a:p>
        </p:txBody>
      </p:sp>
      <p:pic>
        <p:nvPicPr>
          <p:cNvPr id="5" name="図 4" descr="グラフ, ヒストグラム&#10;&#10;自動的に生成された説明">
            <a:extLst>
              <a:ext uri="{FF2B5EF4-FFF2-40B4-BE49-F238E27FC236}">
                <a16:creationId xmlns:a16="http://schemas.microsoft.com/office/drawing/2014/main" id="{110ADDD9-EEC6-5F25-E241-31E14B0CCECD}"/>
              </a:ext>
            </a:extLst>
          </p:cNvPr>
          <p:cNvPicPr>
            <a:picLocks noChangeAspect="1"/>
          </p:cNvPicPr>
          <p:nvPr/>
        </p:nvPicPr>
        <p:blipFill>
          <a:blip r:embed="rId2"/>
          <a:stretch>
            <a:fillRect/>
          </a:stretch>
        </p:blipFill>
        <p:spPr>
          <a:xfrm>
            <a:off x="2054705" y="741114"/>
            <a:ext cx="7556223" cy="5778288"/>
          </a:xfrm>
          <a:prstGeom prst="rect">
            <a:avLst/>
          </a:prstGeom>
        </p:spPr>
      </p:pic>
    </p:spTree>
    <p:extLst>
      <p:ext uri="{BB962C8B-B14F-4D97-AF65-F5344CB8AC3E}">
        <p14:creationId xmlns:p14="http://schemas.microsoft.com/office/powerpoint/2010/main" val="4016262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1475F3-542E-E46E-0C61-CFE64F5F3F65}"/>
              </a:ext>
            </a:extLst>
          </p:cNvPr>
          <p:cNvSpPr>
            <a:spLocks noGrp="1"/>
          </p:cNvSpPr>
          <p:nvPr>
            <p:ph type="title"/>
          </p:nvPr>
        </p:nvSpPr>
        <p:spPr/>
        <p:txBody>
          <a:bodyPr/>
          <a:lstStyle/>
          <a:p>
            <a:r>
              <a:rPr lang="ja-JP" altLang="en-US"/>
              <a:t>生成された決定木 </a:t>
            </a:r>
            <a:r>
              <a:rPr lang="en-US" altLang="ja-JP" dirty="0"/>
              <a:t>(</a:t>
            </a:r>
            <a:r>
              <a:rPr lang="ja-JP" altLang="en-US"/>
              <a:t>一部抜粋</a:t>
            </a:r>
            <a:r>
              <a:rPr lang="en-US" altLang="ja-JP" dirty="0"/>
              <a:t>)</a:t>
            </a:r>
            <a:endParaRPr kumimoji="1" lang="ja-JP" altLang="en-US"/>
          </a:p>
        </p:txBody>
      </p:sp>
      <p:sp>
        <p:nvSpPr>
          <p:cNvPr id="3" name="テキスト プレースホルダー 2">
            <a:extLst>
              <a:ext uri="{FF2B5EF4-FFF2-40B4-BE49-F238E27FC236}">
                <a16:creationId xmlns:a16="http://schemas.microsoft.com/office/drawing/2014/main" id="{3A9D4D0C-DADD-B714-481C-BC1219BA578B}"/>
              </a:ext>
            </a:extLst>
          </p:cNvPr>
          <p:cNvSpPr>
            <a:spLocks noGrp="1"/>
          </p:cNvSpPr>
          <p:nvPr>
            <p:ph type="body" idx="1"/>
          </p:nvPr>
        </p:nvSpPr>
        <p:spPr/>
        <p:txBody>
          <a:bodyPr/>
          <a:lstStyle/>
          <a:p>
            <a:endParaRPr kumimoji="1" lang="ja-JP" altLang="en-US"/>
          </a:p>
        </p:txBody>
      </p:sp>
      <p:pic>
        <p:nvPicPr>
          <p:cNvPr id="4" name="図 3">
            <a:extLst>
              <a:ext uri="{FF2B5EF4-FFF2-40B4-BE49-F238E27FC236}">
                <a16:creationId xmlns:a16="http://schemas.microsoft.com/office/drawing/2014/main" id="{D458F2CE-13D2-0173-1CD0-E703CAE8CD5B}"/>
              </a:ext>
            </a:extLst>
          </p:cNvPr>
          <p:cNvPicPr>
            <a:picLocks noChangeAspect="1"/>
          </p:cNvPicPr>
          <p:nvPr/>
        </p:nvPicPr>
        <p:blipFill>
          <a:blip r:embed="rId2"/>
          <a:stretch>
            <a:fillRect/>
          </a:stretch>
        </p:blipFill>
        <p:spPr>
          <a:xfrm>
            <a:off x="1651819" y="1195821"/>
            <a:ext cx="7772400" cy="2352354"/>
          </a:xfrm>
          <a:prstGeom prst="rect">
            <a:avLst/>
          </a:prstGeom>
        </p:spPr>
      </p:pic>
      <p:pic>
        <p:nvPicPr>
          <p:cNvPr id="7" name="図 6">
            <a:extLst>
              <a:ext uri="{FF2B5EF4-FFF2-40B4-BE49-F238E27FC236}">
                <a16:creationId xmlns:a16="http://schemas.microsoft.com/office/drawing/2014/main" id="{E1F89582-BF49-075E-CDC6-98DF90C47E2E}"/>
              </a:ext>
            </a:extLst>
          </p:cNvPr>
          <p:cNvPicPr>
            <a:picLocks noChangeAspect="1"/>
          </p:cNvPicPr>
          <p:nvPr/>
        </p:nvPicPr>
        <p:blipFill>
          <a:blip r:embed="rId3"/>
          <a:stretch>
            <a:fillRect/>
          </a:stretch>
        </p:blipFill>
        <p:spPr>
          <a:xfrm>
            <a:off x="1651819" y="3888101"/>
            <a:ext cx="7772400" cy="2125373"/>
          </a:xfrm>
          <a:prstGeom prst="rect">
            <a:avLst/>
          </a:prstGeom>
        </p:spPr>
      </p:pic>
    </p:spTree>
    <p:extLst>
      <p:ext uri="{BB962C8B-B14F-4D97-AF65-F5344CB8AC3E}">
        <p14:creationId xmlns:p14="http://schemas.microsoft.com/office/powerpoint/2010/main" val="1560212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2"/>
          <p:cNvSpPr txBox="1">
            <a:spLocks noGrp="1"/>
          </p:cNvSpPr>
          <p:nvPr>
            <p:ph type="title"/>
          </p:nvPr>
        </p:nvSpPr>
        <p:spPr>
          <a:xfrm>
            <a:off x="166255" y="16892"/>
            <a:ext cx="12192000" cy="576949"/>
          </a:xfrm>
          <a:prstGeom prst="rect">
            <a:avLst/>
          </a:prstGeom>
          <a:noFill/>
          <a:ln>
            <a:noFill/>
          </a:ln>
        </p:spPr>
        <p:txBody>
          <a:bodyPr spcFirstLastPara="1" wrap="square" lIns="91425" tIns="45700" rIns="91425" bIns="45700" anchor="ctr" anchorCtr="0">
            <a:normAutofit/>
          </a:bodyPr>
          <a:lstStyle/>
          <a:p>
            <a:pPr marL="225425" lvl="0" indent="0" algn="l" rtl="0">
              <a:lnSpc>
                <a:spcPct val="90000"/>
              </a:lnSpc>
              <a:spcBef>
                <a:spcPts val="0"/>
              </a:spcBef>
              <a:spcAft>
                <a:spcPts val="0"/>
              </a:spcAft>
              <a:buClr>
                <a:schemeClr val="lt1"/>
              </a:buClr>
              <a:buSzPts val="1800"/>
              <a:buFont typeface="Arial"/>
              <a:buNone/>
            </a:pPr>
            <a:r>
              <a:rPr lang="en-US" dirty="0" err="1"/>
              <a:t>分析手法：ツリーモデル</a:t>
            </a:r>
            <a:endParaRPr dirty="0"/>
          </a:p>
        </p:txBody>
      </p:sp>
      <p:sp>
        <p:nvSpPr>
          <p:cNvPr id="55" name="Google Shape;55;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101600" lvl="0" indent="0" algn="l" rtl="0">
              <a:lnSpc>
                <a:spcPct val="90000"/>
              </a:lnSpc>
              <a:spcBef>
                <a:spcPts val="813"/>
              </a:spcBef>
              <a:spcAft>
                <a:spcPts val="0"/>
              </a:spcAft>
              <a:buSzPts val="2000"/>
              <a:buFont typeface="Arial"/>
              <a:buNone/>
            </a:pPr>
            <a:r>
              <a:rPr lang="en-US" sz="2400" dirty="0" err="1"/>
              <a:t>特徴</a:t>
            </a:r>
            <a:r>
              <a:rPr lang="en-US" sz="2400" dirty="0"/>
              <a:t>：</a:t>
            </a:r>
          </a:p>
          <a:p>
            <a:r>
              <a:rPr lang="en-US" sz="2400" dirty="0" err="1"/>
              <a:t>質問による条件分岐を重ねて</a:t>
            </a:r>
            <a:r>
              <a:rPr lang="en-US" sz="2400" dirty="0"/>
              <a:t>、</a:t>
            </a:r>
            <a:br>
              <a:rPr lang="en-US" sz="2400" dirty="0"/>
            </a:br>
            <a:r>
              <a:rPr lang="en-US" sz="2400" dirty="0" err="1"/>
              <a:t>予測を行うモデル</a:t>
            </a:r>
            <a:endParaRPr lang="en-US" sz="2400" dirty="0"/>
          </a:p>
          <a:p>
            <a:r>
              <a:rPr lang="en-US" sz="2400" dirty="0" err="1"/>
              <a:t>ツリーを大量に作って</a:t>
            </a:r>
            <a:br>
              <a:rPr lang="en-US" sz="2400" dirty="0"/>
            </a:br>
            <a:r>
              <a:rPr lang="en-US" sz="2400" dirty="0" err="1"/>
              <a:t>多数決を取るアンサンブル学習がある</a:t>
            </a:r>
            <a:endParaRPr lang="en-US" sz="2400" dirty="0"/>
          </a:p>
          <a:p>
            <a:pPr lvl="1"/>
            <a:r>
              <a:rPr lang="en-US" sz="2200" dirty="0" err="1"/>
              <a:t>不均衡データへの頑健性</a:t>
            </a:r>
            <a:endParaRPr lang="en-US" sz="2200" dirty="0"/>
          </a:p>
          <a:p>
            <a:pPr lvl="1"/>
            <a:r>
              <a:rPr lang="en-US" sz="2200" dirty="0" err="1"/>
              <a:t>高い</a:t>
            </a:r>
            <a:r>
              <a:rPr lang="en-US" sz="2200" b="1" dirty="0" err="1">
                <a:solidFill>
                  <a:srgbClr val="30AAEB"/>
                </a:solidFill>
              </a:rPr>
              <a:t>計算速度</a:t>
            </a:r>
            <a:r>
              <a:rPr lang="en-US" sz="2200" dirty="0" err="1"/>
              <a:t>と</a:t>
            </a:r>
            <a:r>
              <a:rPr lang="en-US" sz="2200" b="1" dirty="0" err="1">
                <a:solidFill>
                  <a:srgbClr val="30AAEB"/>
                </a:solidFill>
              </a:rPr>
              <a:t>解釈性</a:t>
            </a:r>
            <a:r>
              <a:rPr lang="en-US" sz="2200" dirty="0" err="1"/>
              <a:t>を持つ</a:t>
            </a:r>
            <a:endParaRPr lang="en-US" sz="2200" dirty="0"/>
          </a:p>
        </p:txBody>
      </p:sp>
      <p:grpSp>
        <p:nvGrpSpPr>
          <p:cNvPr id="64" name="グループ化 63">
            <a:extLst>
              <a:ext uri="{FF2B5EF4-FFF2-40B4-BE49-F238E27FC236}">
                <a16:creationId xmlns:a16="http://schemas.microsoft.com/office/drawing/2014/main" id="{1373D93D-D76D-7636-092A-19DAD7647E44}"/>
              </a:ext>
            </a:extLst>
          </p:cNvPr>
          <p:cNvGrpSpPr/>
          <p:nvPr/>
        </p:nvGrpSpPr>
        <p:grpSpPr>
          <a:xfrm>
            <a:off x="6262255" y="1942788"/>
            <a:ext cx="5431786" cy="4453478"/>
            <a:chOff x="6350677" y="1232651"/>
            <a:chExt cx="5431786" cy="4453478"/>
          </a:xfrm>
        </p:grpSpPr>
        <p:sp>
          <p:nvSpPr>
            <p:cNvPr id="2" name="フローチャート: 処理 1">
              <a:extLst>
                <a:ext uri="{FF2B5EF4-FFF2-40B4-BE49-F238E27FC236}">
                  <a16:creationId xmlns:a16="http://schemas.microsoft.com/office/drawing/2014/main" id="{E9AEDA97-B49B-E4B2-B673-403AF47135CC}"/>
                </a:ext>
              </a:extLst>
            </p:cNvPr>
            <p:cNvSpPr/>
            <p:nvPr/>
          </p:nvSpPr>
          <p:spPr>
            <a:xfrm>
              <a:off x="8159829" y="1232651"/>
              <a:ext cx="2492554" cy="769297"/>
            </a:xfrm>
            <a:prstGeom prst="flowChartProcess">
              <a:avLst/>
            </a:prstGeom>
            <a:solidFill>
              <a:srgbClr val="30AAEB">
                <a:alpha val="19762"/>
              </a:srgbClr>
            </a:solidFill>
            <a:ln>
              <a:solidFill>
                <a:srgbClr val="30AA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tx1">
                      <a:lumMod val="75000"/>
                    </a:schemeClr>
                  </a:solidFill>
                  <a:latin typeface="Meiryo UI" panose="020B0604030504040204" pitchFamily="34" charset="-128"/>
                  <a:ea typeface="Meiryo UI" panose="020B0604030504040204" pitchFamily="34" charset="-128"/>
                </a:rPr>
                <a:t>好きな音楽ジャンルはクラシックである</a:t>
              </a:r>
            </a:p>
          </p:txBody>
        </p:sp>
        <p:sp>
          <p:nvSpPr>
            <p:cNvPr id="6" name="フローチャート: 処理 5">
              <a:extLst>
                <a:ext uri="{FF2B5EF4-FFF2-40B4-BE49-F238E27FC236}">
                  <a16:creationId xmlns:a16="http://schemas.microsoft.com/office/drawing/2014/main" id="{9DCAF7FD-258D-8264-70D3-5E04C2BDF503}"/>
                </a:ext>
              </a:extLst>
            </p:cNvPr>
            <p:cNvSpPr/>
            <p:nvPr/>
          </p:nvSpPr>
          <p:spPr>
            <a:xfrm>
              <a:off x="7289784" y="3023729"/>
              <a:ext cx="2492554" cy="769297"/>
            </a:xfrm>
            <a:prstGeom prst="flowChartProcess">
              <a:avLst/>
            </a:prstGeom>
            <a:solidFill>
              <a:srgbClr val="30AAEB">
                <a:alpha val="19762"/>
              </a:srgbClr>
            </a:solidFill>
            <a:ln>
              <a:solidFill>
                <a:srgbClr val="30AA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lumMod val="75000"/>
                    </a:schemeClr>
                  </a:solidFill>
                  <a:latin typeface="Meiryo UI" panose="020B0604030504040204" pitchFamily="34" charset="-128"/>
                  <a:ea typeface="Meiryo UI" panose="020B0604030504040204" pitchFamily="34" charset="-128"/>
                </a:rPr>
                <a:t>40</a:t>
              </a:r>
              <a:r>
                <a:rPr kumimoji="1" lang="ja-JP" altLang="en-US" sz="2000">
                  <a:solidFill>
                    <a:schemeClr val="tx1">
                      <a:lumMod val="75000"/>
                    </a:schemeClr>
                  </a:solidFill>
                  <a:latin typeface="Meiryo UI" panose="020B0604030504040204" pitchFamily="34" charset="-128"/>
                  <a:ea typeface="Meiryo UI" panose="020B0604030504040204" pitchFamily="34" charset="-128"/>
                </a:rPr>
                <a:t>歳以上である</a:t>
              </a:r>
            </a:p>
          </p:txBody>
        </p:sp>
        <p:cxnSp>
          <p:nvCxnSpPr>
            <p:cNvPr id="12" name="直線矢印コネクタ 11">
              <a:extLst>
                <a:ext uri="{FF2B5EF4-FFF2-40B4-BE49-F238E27FC236}">
                  <a16:creationId xmlns:a16="http://schemas.microsoft.com/office/drawing/2014/main" id="{4D916F89-BD1D-2A50-8427-5A02CF659B53}"/>
                </a:ext>
              </a:extLst>
            </p:cNvPr>
            <p:cNvCxnSpPr>
              <a:cxnSpLocks/>
              <a:stCxn id="2" idx="2"/>
            </p:cNvCxnSpPr>
            <p:nvPr/>
          </p:nvCxnSpPr>
          <p:spPr>
            <a:xfrm flipH="1">
              <a:off x="8536061" y="2001948"/>
              <a:ext cx="870045" cy="969993"/>
            </a:xfrm>
            <a:prstGeom prst="straightConnector1">
              <a:avLst/>
            </a:prstGeom>
            <a:ln w="25400">
              <a:solidFill>
                <a:srgbClr val="30AAEB"/>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59ABE4D9-86B5-B5DB-8093-DE309638B6F6}"/>
                </a:ext>
              </a:extLst>
            </p:cNvPr>
            <p:cNvCxnSpPr>
              <a:cxnSpLocks/>
              <a:stCxn id="2" idx="2"/>
            </p:cNvCxnSpPr>
            <p:nvPr/>
          </p:nvCxnSpPr>
          <p:spPr>
            <a:xfrm>
              <a:off x="9406106" y="2001948"/>
              <a:ext cx="907433" cy="969993"/>
            </a:xfrm>
            <a:prstGeom prst="straightConnector1">
              <a:avLst/>
            </a:prstGeom>
            <a:ln w="25400">
              <a:solidFill>
                <a:srgbClr val="30AAEB"/>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DF15E3FB-77EC-7395-C435-8A0652F07594}"/>
                </a:ext>
              </a:extLst>
            </p:cNvPr>
            <p:cNvCxnSpPr>
              <a:cxnSpLocks/>
            </p:cNvCxnSpPr>
            <p:nvPr/>
          </p:nvCxnSpPr>
          <p:spPr>
            <a:xfrm flipH="1">
              <a:off x="7666016" y="3797730"/>
              <a:ext cx="870045" cy="969993"/>
            </a:xfrm>
            <a:prstGeom prst="straightConnector1">
              <a:avLst/>
            </a:prstGeom>
            <a:ln w="25400">
              <a:solidFill>
                <a:srgbClr val="30AAEB"/>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D97D3A5A-E7F3-FA14-87F6-A194A1B69F88}"/>
                </a:ext>
              </a:extLst>
            </p:cNvPr>
            <p:cNvCxnSpPr>
              <a:cxnSpLocks/>
            </p:cNvCxnSpPr>
            <p:nvPr/>
          </p:nvCxnSpPr>
          <p:spPr>
            <a:xfrm>
              <a:off x="8536061" y="3797730"/>
              <a:ext cx="907433" cy="969993"/>
            </a:xfrm>
            <a:prstGeom prst="straightConnector1">
              <a:avLst/>
            </a:prstGeom>
            <a:ln w="25400">
              <a:solidFill>
                <a:srgbClr val="30AAEB"/>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59" name="フローチャート: 端子 58">
              <a:extLst>
                <a:ext uri="{FF2B5EF4-FFF2-40B4-BE49-F238E27FC236}">
                  <a16:creationId xmlns:a16="http://schemas.microsoft.com/office/drawing/2014/main" id="{80C3811C-AE63-ACA8-615D-B2ED39C67216}"/>
                </a:ext>
              </a:extLst>
            </p:cNvPr>
            <p:cNvSpPr/>
            <p:nvPr/>
          </p:nvSpPr>
          <p:spPr>
            <a:xfrm>
              <a:off x="6350677" y="4916832"/>
              <a:ext cx="1623893" cy="769297"/>
            </a:xfrm>
            <a:prstGeom prst="flowChartTerminator">
              <a:avLst/>
            </a:prstGeom>
            <a:solidFill>
              <a:srgbClr val="FFFFFF"/>
            </a:solidFill>
            <a:ln>
              <a:solidFill>
                <a:srgbClr val="30AA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a:solidFill>
                    <a:schemeClr val="tx1">
                      <a:lumMod val="75000"/>
                    </a:schemeClr>
                  </a:solidFill>
                  <a:latin typeface="Meiryo UI" panose="020B0604030504040204" pitchFamily="34" charset="-128"/>
                  <a:ea typeface="Meiryo UI" panose="020B0604030504040204" pitchFamily="34" charset="-128"/>
                </a:rPr>
                <a:t>行く</a:t>
              </a:r>
            </a:p>
          </p:txBody>
        </p:sp>
        <p:sp>
          <p:nvSpPr>
            <p:cNvPr id="60" name="フローチャート: 端子 59">
              <a:extLst>
                <a:ext uri="{FF2B5EF4-FFF2-40B4-BE49-F238E27FC236}">
                  <a16:creationId xmlns:a16="http://schemas.microsoft.com/office/drawing/2014/main" id="{436F51A0-B999-C1DD-8E1E-3B5A0EAFD9C3}"/>
                </a:ext>
              </a:extLst>
            </p:cNvPr>
            <p:cNvSpPr/>
            <p:nvPr/>
          </p:nvSpPr>
          <p:spPr>
            <a:xfrm>
              <a:off x="8689646" y="4916832"/>
              <a:ext cx="1623893" cy="769297"/>
            </a:xfrm>
            <a:prstGeom prst="flowChartTerminator">
              <a:avLst/>
            </a:prstGeom>
            <a:solidFill>
              <a:srgbClr val="FFFFFF"/>
            </a:solidFill>
            <a:ln>
              <a:solidFill>
                <a:srgbClr val="30AA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a:solidFill>
                    <a:schemeClr val="tx1">
                      <a:lumMod val="75000"/>
                    </a:schemeClr>
                  </a:solidFill>
                  <a:latin typeface="Meiryo UI" panose="020B0604030504040204" pitchFamily="34" charset="-128"/>
                  <a:ea typeface="Meiryo UI" panose="020B0604030504040204" pitchFamily="34" charset="-128"/>
                </a:rPr>
                <a:t>行かない</a:t>
              </a:r>
            </a:p>
          </p:txBody>
        </p:sp>
        <p:sp>
          <p:nvSpPr>
            <p:cNvPr id="63" name="フローチャート: 端子 62">
              <a:extLst>
                <a:ext uri="{FF2B5EF4-FFF2-40B4-BE49-F238E27FC236}">
                  <a16:creationId xmlns:a16="http://schemas.microsoft.com/office/drawing/2014/main" id="{253F0093-1535-751B-B1F5-969AAB1970D0}"/>
                </a:ext>
              </a:extLst>
            </p:cNvPr>
            <p:cNvSpPr/>
            <p:nvPr/>
          </p:nvSpPr>
          <p:spPr>
            <a:xfrm>
              <a:off x="10158570" y="3074741"/>
              <a:ext cx="1623893" cy="769297"/>
            </a:xfrm>
            <a:prstGeom prst="flowChartTerminator">
              <a:avLst/>
            </a:prstGeom>
            <a:solidFill>
              <a:srgbClr val="FFFFFF"/>
            </a:solidFill>
            <a:ln>
              <a:solidFill>
                <a:srgbClr val="30AA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a:solidFill>
                    <a:schemeClr val="tx1">
                      <a:lumMod val="75000"/>
                    </a:schemeClr>
                  </a:solidFill>
                  <a:latin typeface="Meiryo UI" panose="020B0604030504040204" pitchFamily="34" charset="-128"/>
                  <a:ea typeface="Meiryo UI" panose="020B0604030504040204" pitchFamily="34" charset="-128"/>
                </a:rPr>
                <a:t>行かない</a:t>
              </a:r>
            </a:p>
          </p:txBody>
        </p:sp>
      </p:grpSp>
      <p:sp>
        <p:nvSpPr>
          <p:cNvPr id="65" name="テキスト ボックス 64">
            <a:extLst>
              <a:ext uri="{FF2B5EF4-FFF2-40B4-BE49-F238E27FC236}">
                <a16:creationId xmlns:a16="http://schemas.microsoft.com/office/drawing/2014/main" id="{930C0F8A-951E-C843-F6AA-15E3BA23C32A}"/>
              </a:ext>
            </a:extLst>
          </p:cNvPr>
          <p:cNvSpPr txBox="1"/>
          <p:nvPr/>
        </p:nvSpPr>
        <p:spPr>
          <a:xfrm>
            <a:off x="7307465" y="785815"/>
            <a:ext cx="4211409" cy="954107"/>
          </a:xfrm>
          <a:prstGeom prst="rect">
            <a:avLst/>
          </a:prstGeom>
          <a:noFill/>
        </p:spPr>
        <p:txBody>
          <a:bodyPr wrap="none" rtlCol="0">
            <a:spAutoFit/>
          </a:bodyPr>
          <a:lstStyle/>
          <a:p>
            <a:pPr algn="l"/>
            <a:r>
              <a:rPr kumimoji="1" lang="ja-JP" altLang="en-US" sz="2800">
                <a:solidFill>
                  <a:schemeClr val="tx1">
                    <a:lumMod val="75000"/>
                  </a:schemeClr>
                </a:solidFill>
                <a:latin typeface="Meiryo UI" panose="020B0604030504040204" pitchFamily="34" charset="-128"/>
                <a:ea typeface="Meiryo UI" panose="020B0604030504040204" pitchFamily="34" charset="-128"/>
              </a:rPr>
              <a:t>あるオーケストラコンサートに</a:t>
            </a:r>
            <a:endParaRPr kumimoji="1" lang="en-US" altLang="ja-JP" sz="2800" dirty="0">
              <a:solidFill>
                <a:schemeClr val="tx1">
                  <a:lumMod val="75000"/>
                </a:schemeClr>
              </a:solidFill>
              <a:latin typeface="Meiryo UI" panose="020B0604030504040204" pitchFamily="34" charset="-128"/>
              <a:ea typeface="Meiryo UI" panose="020B0604030504040204" pitchFamily="34" charset="-128"/>
            </a:endParaRPr>
          </a:p>
          <a:p>
            <a:pPr algn="l"/>
            <a:r>
              <a:rPr kumimoji="1" lang="ja-JP" altLang="en-US" sz="2800">
                <a:solidFill>
                  <a:schemeClr val="tx1">
                    <a:lumMod val="75000"/>
                  </a:schemeClr>
                </a:solidFill>
                <a:latin typeface="Meiryo UI" panose="020B0604030504040204" pitchFamily="34" charset="-128"/>
                <a:ea typeface="Meiryo UI" panose="020B0604030504040204" pitchFamily="34" charset="-128"/>
              </a:rPr>
              <a:t>行くかを予測するツリーモデル</a:t>
            </a:r>
          </a:p>
        </p:txBody>
      </p:sp>
      <p:graphicFrame>
        <p:nvGraphicFramePr>
          <p:cNvPr id="69" name="表 68">
            <a:extLst>
              <a:ext uri="{FF2B5EF4-FFF2-40B4-BE49-F238E27FC236}">
                <a16:creationId xmlns:a16="http://schemas.microsoft.com/office/drawing/2014/main" id="{54D96CF3-39A7-1EE2-8647-3399222E4EAB}"/>
              </a:ext>
            </a:extLst>
          </p:cNvPr>
          <p:cNvGraphicFramePr>
            <a:graphicFrameLocks noGrp="1"/>
          </p:cNvGraphicFramePr>
          <p:nvPr>
            <p:extLst>
              <p:ext uri="{D42A27DB-BD31-4B8C-83A1-F6EECF244321}">
                <p14:modId xmlns:p14="http://schemas.microsoft.com/office/powerpoint/2010/main" val="4192730400"/>
              </p:ext>
            </p:extLst>
          </p:nvPr>
        </p:nvGraphicFramePr>
        <p:xfrm>
          <a:off x="334963" y="3756731"/>
          <a:ext cx="4269607" cy="2639535"/>
        </p:xfrm>
        <a:graphic>
          <a:graphicData uri="http://schemas.openxmlformats.org/drawingml/2006/table">
            <a:tbl>
              <a:tblPr/>
              <a:tblGrid>
                <a:gridCol w="970365">
                  <a:extLst>
                    <a:ext uri="{9D8B030D-6E8A-4147-A177-3AD203B41FA5}">
                      <a16:colId xmlns:a16="http://schemas.microsoft.com/office/drawing/2014/main" val="4244202371"/>
                    </a:ext>
                  </a:extLst>
                </a:gridCol>
                <a:gridCol w="970365">
                  <a:extLst>
                    <a:ext uri="{9D8B030D-6E8A-4147-A177-3AD203B41FA5}">
                      <a16:colId xmlns:a16="http://schemas.microsoft.com/office/drawing/2014/main" val="3509862832"/>
                    </a:ext>
                  </a:extLst>
                </a:gridCol>
                <a:gridCol w="970365">
                  <a:extLst>
                    <a:ext uri="{9D8B030D-6E8A-4147-A177-3AD203B41FA5}">
                      <a16:colId xmlns:a16="http://schemas.microsoft.com/office/drawing/2014/main" val="3874742771"/>
                    </a:ext>
                  </a:extLst>
                </a:gridCol>
                <a:gridCol w="1358512">
                  <a:extLst>
                    <a:ext uri="{9D8B030D-6E8A-4147-A177-3AD203B41FA5}">
                      <a16:colId xmlns:a16="http://schemas.microsoft.com/office/drawing/2014/main" val="1763420236"/>
                    </a:ext>
                  </a:extLst>
                </a:gridCol>
              </a:tblGrid>
              <a:tr h="589511">
                <a:tc>
                  <a:txBody>
                    <a:bodyPr/>
                    <a:lstStyle/>
                    <a:p>
                      <a:pPr algn="ctr" fontAlgn="ctr"/>
                      <a:r>
                        <a:rPr lang="ja-JP" altLang="en-US" sz="1800" b="1" i="0" u="none" strike="noStrike">
                          <a:solidFill>
                            <a:srgbClr val="FFFFFF"/>
                          </a:solidFill>
                          <a:effectLst/>
                          <a:latin typeface="游ゴシック" panose="020B0400000000000000" pitchFamily="34" charset="-128"/>
                          <a:ea typeface="游ゴシック" panose="020B0400000000000000" pitchFamily="34" charset="-128"/>
                        </a:rPr>
                        <a:t>モデル</a:t>
                      </a:r>
                    </a:p>
                  </a:txBody>
                  <a:tcPr marL="9525" marR="9525" marT="9525" marB="0" anchor="ctr">
                    <a:lnL w="6350" cap="flat" cmpd="sng" algn="ctr">
                      <a:no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fontAlgn="ctr"/>
                      <a:r>
                        <a:rPr lang="ja-JP" altLang="en-US" sz="1800" b="1" i="0" u="none" strike="noStrike">
                          <a:solidFill>
                            <a:srgbClr val="FFFFFF"/>
                          </a:solidFill>
                          <a:effectLst/>
                          <a:latin typeface="游ゴシック" panose="020B0400000000000000" pitchFamily="34" charset="-128"/>
                          <a:ea typeface="游ゴシック" panose="020B0400000000000000" pitchFamily="34" charset="-128"/>
                        </a:rPr>
                        <a:t>精度</a:t>
                      </a:r>
                    </a:p>
                  </a:txBody>
                  <a:tcPr marL="9525" marR="9525" marT="9525"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fontAlgn="ctr"/>
                      <a:r>
                        <a:rPr lang="ja-JP" altLang="en-US" sz="1800" b="1" i="0" u="none" strike="noStrike">
                          <a:solidFill>
                            <a:srgbClr val="FFFFFF"/>
                          </a:solidFill>
                          <a:effectLst/>
                          <a:latin typeface="游ゴシック" panose="020B0400000000000000" pitchFamily="34" charset="-128"/>
                          <a:ea typeface="游ゴシック" panose="020B0400000000000000" pitchFamily="34" charset="-128"/>
                        </a:rPr>
                        <a:t>計算速度</a:t>
                      </a:r>
                    </a:p>
                  </a:txBody>
                  <a:tcPr marL="9525" marR="9525" marT="9525"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fontAlgn="ctr"/>
                      <a:r>
                        <a:rPr lang="ja-JP" altLang="en-US" sz="1800" b="1" i="0" u="none" strike="noStrike">
                          <a:solidFill>
                            <a:srgbClr val="FFFFFF"/>
                          </a:solidFill>
                          <a:effectLst/>
                          <a:latin typeface="游ゴシック" panose="020B0400000000000000" pitchFamily="34" charset="-128"/>
                          <a:ea typeface="游ゴシック" panose="020B0400000000000000" pitchFamily="34" charset="-128"/>
                        </a:rPr>
                        <a:t>過学習</a:t>
                      </a:r>
                      <a:endParaRPr lang="en-US" altLang="ja-JP" sz="1800" b="1" i="0" u="none" strike="noStrike" dirty="0">
                        <a:solidFill>
                          <a:srgbClr val="FFFFFF"/>
                        </a:solidFill>
                        <a:effectLst/>
                        <a:latin typeface="游ゴシック" panose="020B0400000000000000" pitchFamily="34" charset="-128"/>
                        <a:ea typeface="游ゴシック" panose="020B0400000000000000" pitchFamily="34" charset="-128"/>
                      </a:endParaRPr>
                    </a:p>
                    <a:p>
                      <a:pPr algn="ctr" fontAlgn="ctr"/>
                      <a:r>
                        <a:rPr lang="ja-JP" altLang="en-US" sz="1800" b="1" i="0" u="none" strike="noStrike">
                          <a:solidFill>
                            <a:srgbClr val="FFFFFF"/>
                          </a:solidFill>
                          <a:effectLst/>
                          <a:latin typeface="游ゴシック" panose="020B0400000000000000" pitchFamily="34" charset="-128"/>
                          <a:ea typeface="游ゴシック" panose="020B0400000000000000" pitchFamily="34" charset="-128"/>
                        </a:rPr>
                        <a:t>耐性</a:t>
                      </a:r>
                    </a:p>
                  </a:txBody>
                  <a:tcPr marL="9525" marR="9525" marT="9525"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1221761781"/>
                  </a:ext>
                </a:extLst>
              </a:tr>
              <a:tr h="589511">
                <a:tc>
                  <a:txBody>
                    <a:bodyPr/>
                    <a:lstStyle/>
                    <a:p>
                      <a:pPr algn="ctr" fontAlgn="ctr"/>
                      <a:r>
                        <a:rPr lang="en" sz="1800" b="0" i="0" u="none" strike="noStrike" dirty="0">
                          <a:solidFill>
                            <a:srgbClr val="000000"/>
                          </a:solidFill>
                          <a:effectLst/>
                          <a:latin typeface="游ゴシック" panose="020B0400000000000000" pitchFamily="34" charset="-128"/>
                          <a:ea typeface="游ゴシック" panose="020B0400000000000000" pitchFamily="34" charset="-128"/>
                        </a:rPr>
                        <a:t>Light</a:t>
                      </a:r>
                    </a:p>
                    <a:p>
                      <a:pPr algn="ctr" fontAlgn="ctr"/>
                      <a:r>
                        <a:rPr lang="en" sz="1800" b="0" i="0" u="none" strike="noStrike" dirty="0">
                          <a:solidFill>
                            <a:srgbClr val="000000"/>
                          </a:solidFill>
                          <a:effectLst/>
                          <a:latin typeface="游ゴシック" panose="020B0400000000000000" pitchFamily="34" charset="-128"/>
                          <a:ea typeface="游ゴシック" panose="020B0400000000000000" pitchFamily="34" charset="-128"/>
                        </a:rPr>
                        <a:t>GBM</a:t>
                      </a:r>
                    </a:p>
                  </a:txBody>
                  <a:tcPr marL="9525" marR="9525" marT="9525" marB="0" anchor="ctr">
                    <a:lnL w="6350" cap="flat" cmpd="sng" algn="ctr">
                      <a:no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高い</a:t>
                      </a:r>
                    </a:p>
                  </a:txBody>
                  <a:tcPr marL="9525" marR="9525" marT="9525"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高速</a:t>
                      </a:r>
                    </a:p>
                  </a:txBody>
                  <a:tcPr marL="9525" marR="9525" marT="9525"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強い</a:t>
                      </a:r>
                    </a:p>
                  </a:txBody>
                  <a:tcPr marL="9525" marR="9525" marT="9525"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97336256"/>
                  </a:ext>
                </a:extLst>
              </a:tr>
              <a:tr h="589511">
                <a:tc>
                  <a:txBody>
                    <a:bodyPr/>
                    <a:lstStyle/>
                    <a:p>
                      <a:pPr algn="ctr" fontAlgn="ctr"/>
                      <a:r>
                        <a:rPr lang="en" sz="1800" b="0" i="0" u="none" strike="noStrike">
                          <a:solidFill>
                            <a:srgbClr val="000000"/>
                          </a:solidFill>
                          <a:effectLst/>
                          <a:latin typeface="游ゴシック" panose="020B0400000000000000" pitchFamily="34" charset="-128"/>
                          <a:ea typeface="游ゴシック" panose="020B0400000000000000" pitchFamily="34" charset="-128"/>
                        </a:rPr>
                        <a:t>XGBoost</a:t>
                      </a:r>
                    </a:p>
                  </a:txBody>
                  <a:tcPr marL="9525" marR="9525" marT="9525" marB="0" anchor="ctr">
                    <a:lnL w="6350" cap="flat" cmpd="sng" algn="ctr">
                      <a:no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高い</a:t>
                      </a:r>
                    </a:p>
                  </a:txBody>
                  <a:tcPr marL="9525" marR="9525" marT="9525"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普通</a:t>
                      </a:r>
                    </a:p>
                  </a:txBody>
                  <a:tcPr marL="9525" marR="9525" marT="9525"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強い</a:t>
                      </a:r>
                    </a:p>
                  </a:txBody>
                  <a:tcPr marL="9525" marR="9525" marT="9525"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7240394"/>
                  </a:ext>
                </a:extLst>
              </a:tr>
              <a:tr h="871002">
                <a:tc>
                  <a:txBody>
                    <a:bodyPr/>
                    <a:lstStyle/>
                    <a:p>
                      <a:pPr algn="ctr" fontAlgn="ctr"/>
                      <a:r>
                        <a:rPr lang="en" sz="1800" b="0" i="0" u="none" strike="noStrike" dirty="0">
                          <a:solidFill>
                            <a:srgbClr val="000000"/>
                          </a:solidFill>
                          <a:effectLst/>
                          <a:latin typeface="游ゴシック" panose="020B0400000000000000" pitchFamily="34" charset="-128"/>
                          <a:ea typeface="游ゴシック" panose="020B0400000000000000" pitchFamily="34" charset="-128"/>
                        </a:rPr>
                        <a:t>Random</a:t>
                      </a:r>
                    </a:p>
                    <a:p>
                      <a:pPr algn="ctr" fontAlgn="ctr"/>
                      <a:r>
                        <a:rPr lang="en" sz="1800" b="0" i="0" u="none" strike="noStrike" dirty="0">
                          <a:solidFill>
                            <a:srgbClr val="000000"/>
                          </a:solidFill>
                          <a:effectLst/>
                          <a:latin typeface="游ゴシック" panose="020B0400000000000000" pitchFamily="34" charset="-128"/>
                          <a:ea typeface="游ゴシック" panose="020B0400000000000000" pitchFamily="34" charset="-128"/>
                        </a:rPr>
                        <a:t>Forest</a:t>
                      </a:r>
                    </a:p>
                  </a:txBody>
                  <a:tcPr marL="9525" marR="9525" marT="9525" marB="0" anchor="ctr">
                    <a:lnL w="6350" cap="flat" cmpd="sng" algn="ctr">
                      <a:noFill/>
                      <a:prstDash val="solid"/>
                      <a:round/>
                      <a:headEnd type="none" w="med" len="med"/>
                      <a:tailEnd type="none" w="med" len="med"/>
                    </a:lnL>
                    <a:lnR>
                      <a:noFill/>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普通</a:t>
                      </a:r>
                    </a:p>
                  </a:txBody>
                  <a:tcPr marL="9525" marR="9525" marT="9525" marB="0" anchor="ctr">
                    <a:lnL>
                      <a:noFill/>
                    </a:lnL>
                    <a:lnR>
                      <a:noFill/>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低速</a:t>
                      </a:r>
                    </a:p>
                  </a:txBody>
                  <a:tcPr marL="9525" marR="9525" marT="9525" marB="0" anchor="ctr">
                    <a:lnL>
                      <a:noFill/>
                    </a:lnL>
                    <a:lnR>
                      <a:noFill/>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弱い</a:t>
                      </a:r>
                    </a:p>
                  </a:txBody>
                  <a:tcPr marL="9525" marR="9525" marT="9525" marB="0" anchor="ctr">
                    <a:lnL>
                      <a:noFill/>
                    </a:lnL>
                    <a:lnR>
                      <a:noFill/>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82450095"/>
                  </a:ext>
                </a:extLst>
              </a:tr>
            </a:tbl>
          </a:graphicData>
        </a:graphic>
      </p:graphicFrame>
    </p:spTree>
    <p:extLst>
      <p:ext uri="{BB962C8B-B14F-4D97-AF65-F5344CB8AC3E}">
        <p14:creationId xmlns:p14="http://schemas.microsoft.com/office/powerpoint/2010/main" val="3886616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225425" lvl="0" indent="0" algn="l" rtl="0">
              <a:lnSpc>
                <a:spcPct val="90000"/>
              </a:lnSpc>
              <a:spcBef>
                <a:spcPts val="0"/>
              </a:spcBef>
              <a:spcAft>
                <a:spcPts val="0"/>
              </a:spcAft>
              <a:buClr>
                <a:schemeClr val="lt1"/>
              </a:buClr>
              <a:buSzPts val="1800"/>
              <a:buFont typeface="Arial"/>
              <a:buNone/>
            </a:pPr>
            <a:r>
              <a:rPr lang="en-US" dirty="0" err="1"/>
              <a:t>提供データ</a:t>
            </a:r>
            <a:endParaRPr dirty="0"/>
          </a:p>
        </p:txBody>
      </p:sp>
      <p:sp>
        <p:nvSpPr>
          <p:cNvPr id="55" name="Google Shape;55;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101600" lvl="0" indent="0" algn="l" rtl="0">
              <a:lnSpc>
                <a:spcPct val="90000"/>
              </a:lnSpc>
              <a:spcBef>
                <a:spcPts val="813"/>
              </a:spcBef>
              <a:spcAft>
                <a:spcPts val="0"/>
              </a:spcAft>
              <a:buSzPts val="2000"/>
              <a:buFont typeface="Arial"/>
              <a:buNone/>
            </a:pPr>
            <a:endParaRPr lang="en-US" sz="2400" dirty="0"/>
          </a:p>
          <a:p>
            <a:pPr marL="101600" lvl="0" indent="0" algn="l" rtl="0">
              <a:lnSpc>
                <a:spcPct val="90000"/>
              </a:lnSpc>
              <a:spcBef>
                <a:spcPts val="813"/>
              </a:spcBef>
              <a:spcAft>
                <a:spcPts val="0"/>
              </a:spcAft>
              <a:buSzPts val="2000"/>
              <a:buFont typeface="Arial"/>
              <a:buNone/>
            </a:pPr>
            <a:endParaRPr lang="en-US" sz="2400" dirty="0"/>
          </a:p>
          <a:p>
            <a:pPr marL="101600" lvl="0" indent="0" algn="l" rtl="0">
              <a:lnSpc>
                <a:spcPct val="90000"/>
              </a:lnSpc>
              <a:spcBef>
                <a:spcPts val="813"/>
              </a:spcBef>
              <a:spcAft>
                <a:spcPts val="0"/>
              </a:spcAft>
              <a:buSzPts val="2000"/>
              <a:buFont typeface="Arial"/>
              <a:buNone/>
            </a:pPr>
            <a:endParaRPr sz="2400" dirty="0"/>
          </a:p>
        </p:txBody>
      </p:sp>
      <p:sp>
        <p:nvSpPr>
          <p:cNvPr id="7" name="Google Shape;55;p2">
            <a:extLst>
              <a:ext uri="{FF2B5EF4-FFF2-40B4-BE49-F238E27FC236}">
                <a16:creationId xmlns:a16="http://schemas.microsoft.com/office/drawing/2014/main" id="{295FA95A-A762-7A96-4487-ED0031B86F5B}"/>
              </a:ext>
            </a:extLst>
          </p:cNvPr>
          <p:cNvSpPr txBox="1">
            <a:spLocks/>
          </p:cNvSpPr>
          <p:nvPr/>
        </p:nvSpPr>
        <p:spPr>
          <a:xfrm>
            <a:off x="487364" y="895350"/>
            <a:ext cx="11522074" cy="561045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55600" algn="l" rtl="0" eaLnBrk="1" hangingPunct="1">
              <a:lnSpc>
                <a:spcPct val="90000"/>
              </a:lnSpc>
              <a:spcBef>
                <a:spcPts val="813"/>
              </a:spcBef>
              <a:spcAft>
                <a:spcPts val="0"/>
              </a:spcAft>
              <a:buClr>
                <a:schemeClr val="dk1"/>
              </a:buClr>
              <a:buSzPts val="2000"/>
              <a:buFont typeface="Arial"/>
              <a:buChar char="•"/>
              <a:defRPr kumimoji="1" sz="2000" b="0" i="0" u="none" strike="noStrike" cap="none">
                <a:solidFill>
                  <a:schemeClr val="dk1"/>
                </a:solidFill>
                <a:latin typeface="Meiryo UI" panose="020B0604030504040204" pitchFamily="34" charset="-128"/>
                <a:ea typeface="Meiryo UI" panose="020B0604030504040204" pitchFamily="34" charset="-128"/>
                <a:cs typeface="Arial"/>
                <a:sym typeface="Arial"/>
              </a:defRPr>
            </a:lvl1pPr>
            <a:lvl2pPr marL="914400" marR="0" lvl="1" indent="-342900" algn="l" rtl="0" eaLnBrk="1" hangingPunct="1">
              <a:lnSpc>
                <a:spcPct val="90000"/>
              </a:lnSpc>
              <a:spcBef>
                <a:spcPts val="406"/>
              </a:spcBef>
              <a:spcAft>
                <a:spcPts val="0"/>
              </a:spcAft>
              <a:buClr>
                <a:schemeClr val="dk1"/>
              </a:buClr>
              <a:buSzPts val="1800"/>
              <a:buFont typeface="Arial"/>
              <a:buChar char="•"/>
              <a:defRPr kumimoji="1" sz="1800" b="0" i="0" u="none" strike="noStrike" cap="none">
                <a:solidFill>
                  <a:srgbClr val="000000"/>
                </a:solidFill>
                <a:latin typeface="Arial"/>
                <a:ea typeface="Arial"/>
                <a:cs typeface="Arial"/>
                <a:sym typeface="Arial"/>
              </a:defRPr>
            </a:lvl2pPr>
            <a:lvl3pPr marL="1371600" marR="0" lvl="2" indent="-330200" algn="l" rtl="0" eaLnBrk="1" hangingPunct="1">
              <a:lnSpc>
                <a:spcPct val="90000"/>
              </a:lnSpc>
              <a:spcBef>
                <a:spcPts val="406"/>
              </a:spcBef>
              <a:spcAft>
                <a:spcPts val="0"/>
              </a:spcAft>
              <a:buClr>
                <a:schemeClr val="dk1"/>
              </a:buClr>
              <a:buSzPts val="1600"/>
              <a:buFont typeface="Arial"/>
              <a:buChar char="•"/>
              <a:defRPr kumimoji="1" sz="1600" b="0" i="0" u="none" strike="noStrike" cap="none">
                <a:solidFill>
                  <a:srgbClr val="000000"/>
                </a:solidFill>
                <a:latin typeface="Arial"/>
                <a:ea typeface="Arial"/>
                <a:cs typeface="Arial"/>
                <a:sym typeface="Arial"/>
              </a:defRPr>
            </a:lvl3pPr>
            <a:lvl4pPr marL="1828800" marR="0" lvl="3" indent="-317500" algn="l" rtl="0" eaLnBrk="1" hangingPunct="1">
              <a:lnSpc>
                <a:spcPct val="90000"/>
              </a:lnSpc>
              <a:spcBef>
                <a:spcPts val="406"/>
              </a:spcBef>
              <a:spcAft>
                <a:spcPts val="0"/>
              </a:spcAft>
              <a:buClr>
                <a:schemeClr val="dk1"/>
              </a:buClr>
              <a:buSzPts val="1400"/>
              <a:buFont typeface="Arial"/>
              <a:buChar char="•"/>
              <a:defRPr kumimoji="1" sz="1400" b="0" i="0" u="none" strike="noStrike" cap="none">
                <a:solidFill>
                  <a:srgbClr val="000000"/>
                </a:solidFill>
                <a:latin typeface="Arial"/>
                <a:ea typeface="Arial"/>
                <a:cs typeface="Arial"/>
                <a:sym typeface="Arial"/>
              </a:defRPr>
            </a:lvl4pPr>
            <a:lvl5pPr marL="2286000" marR="0" lvl="4" indent="-317500" algn="l" rtl="0" eaLnBrk="1" hangingPunct="1">
              <a:lnSpc>
                <a:spcPct val="90000"/>
              </a:lnSpc>
              <a:spcBef>
                <a:spcPts val="406"/>
              </a:spcBef>
              <a:spcAft>
                <a:spcPts val="0"/>
              </a:spcAft>
              <a:buClr>
                <a:schemeClr val="dk1"/>
              </a:buClr>
              <a:buSzPts val="1400"/>
              <a:buFont typeface="Arial"/>
              <a:buChar char="•"/>
              <a:defRPr kumimoji="1" sz="1400" b="0" i="0" u="none" strike="noStrike" cap="none">
                <a:solidFill>
                  <a:srgbClr val="000000"/>
                </a:solidFill>
                <a:latin typeface="Arial"/>
                <a:ea typeface="Arial"/>
                <a:cs typeface="Arial"/>
                <a:sym typeface="Arial"/>
              </a:defRPr>
            </a:lvl5pPr>
            <a:lvl6pPr marL="2743200" marR="0" lvl="5" indent="-342900" algn="l" rtl="0" eaLnBrk="1" hangingPunct="1">
              <a:lnSpc>
                <a:spcPct val="90000"/>
              </a:lnSpc>
              <a:spcBef>
                <a:spcPts val="406"/>
              </a:spcBef>
              <a:spcAft>
                <a:spcPts val="0"/>
              </a:spcAft>
              <a:buClr>
                <a:schemeClr val="dk1"/>
              </a:buClr>
              <a:buSzPts val="1800"/>
              <a:buFont typeface="Calibri"/>
              <a:buChar char="•"/>
              <a:defRPr kumimoji="1" sz="1400" b="0" i="0" u="none" strike="noStrike" cap="none">
                <a:solidFill>
                  <a:srgbClr val="000000"/>
                </a:solidFill>
                <a:latin typeface="Arial"/>
                <a:ea typeface="Arial"/>
                <a:cs typeface="Arial"/>
                <a:sym typeface="Arial"/>
              </a:defRPr>
            </a:lvl6pPr>
            <a:lvl7pPr marL="3200400" marR="0" lvl="6" indent="-342900" algn="l" rtl="0" eaLnBrk="1" hangingPunct="1">
              <a:lnSpc>
                <a:spcPct val="90000"/>
              </a:lnSpc>
              <a:spcBef>
                <a:spcPts val="406"/>
              </a:spcBef>
              <a:spcAft>
                <a:spcPts val="0"/>
              </a:spcAft>
              <a:buClr>
                <a:schemeClr val="dk1"/>
              </a:buClr>
              <a:buSzPts val="1800"/>
              <a:buFont typeface="Calibri"/>
              <a:buChar char="•"/>
              <a:defRPr kumimoji="1" sz="1400" b="0" i="0" u="none" strike="noStrike" cap="none">
                <a:solidFill>
                  <a:srgbClr val="000000"/>
                </a:solidFill>
                <a:latin typeface="Arial"/>
                <a:ea typeface="Arial"/>
                <a:cs typeface="Arial"/>
                <a:sym typeface="Arial"/>
              </a:defRPr>
            </a:lvl7pPr>
            <a:lvl8pPr marL="3657600" marR="0" lvl="7" indent="-342900" algn="l" rtl="0" eaLnBrk="1" hangingPunct="1">
              <a:lnSpc>
                <a:spcPct val="90000"/>
              </a:lnSpc>
              <a:spcBef>
                <a:spcPts val="406"/>
              </a:spcBef>
              <a:spcAft>
                <a:spcPts val="0"/>
              </a:spcAft>
              <a:buClr>
                <a:schemeClr val="dk1"/>
              </a:buClr>
              <a:buSzPts val="1800"/>
              <a:buFont typeface="Calibri"/>
              <a:buChar char="•"/>
              <a:defRPr kumimoji="1" sz="1400" b="0" i="0" u="none" strike="noStrike" cap="none">
                <a:solidFill>
                  <a:srgbClr val="000000"/>
                </a:solidFill>
                <a:latin typeface="Arial"/>
                <a:ea typeface="Arial"/>
                <a:cs typeface="Arial"/>
                <a:sym typeface="Arial"/>
              </a:defRPr>
            </a:lvl8pPr>
            <a:lvl9pPr marL="4114800" marR="0" lvl="8" indent="-342900" algn="l" rtl="0" eaLnBrk="1" hangingPunct="1">
              <a:lnSpc>
                <a:spcPct val="90000"/>
              </a:lnSpc>
              <a:spcBef>
                <a:spcPts val="406"/>
              </a:spcBef>
              <a:spcAft>
                <a:spcPts val="0"/>
              </a:spcAft>
              <a:buClr>
                <a:schemeClr val="dk1"/>
              </a:buClr>
              <a:buSzPts val="1800"/>
              <a:buFont typeface="Calibri"/>
              <a:buChar char="•"/>
              <a:defRPr kumimoji="1" sz="1400" b="0" i="0" u="none" strike="noStrike" cap="none">
                <a:solidFill>
                  <a:srgbClr val="000000"/>
                </a:solidFill>
                <a:latin typeface="Arial"/>
                <a:ea typeface="Arial"/>
                <a:cs typeface="Arial"/>
                <a:sym typeface="Arial"/>
              </a:defRPr>
            </a:lvl9pPr>
          </a:lstStyle>
          <a:p>
            <a:pPr marL="101600" indent="0">
              <a:buNone/>
            </a:pPr>
            <a:r>
              <a:rPr lang="en-US" sz="2400" dirty="0" err="1"/>
              <a:t>データ数</a:t>
            </a:r>
            <a:r>
              <a:rPr lang="en-US" sz="2400" dirty="0"/>
              <a:t>: 891</a:t>
            </a:r>
          </a:p>
          <a:p>
            <a:pPr marL="101600" indent="0">
              <a:buFont typeface="Arial"/>
              <a:buNone/>
            </a:pPr>
            <a:r>
              <a:rPr lang="en-US" sz="2400" dirty="0" err="1"/>
              <a:t>カラム数</a:t>
            </a:r>
            <a:r>
              <a:rPr lang="en-US" sz="2400" dirty="0"/>
              <a:t>: 12</a:t>
            </a:r>
          </a:p>
          <a:p>
            <a:pPr marL="101600" indent="0">
              <a:buFont typeface="Arial"/>
              <a:buNone/>
            </a:pPr>
            <a:endParaRPr lang="en-US" sz="2400" dirty="0"/>
          </a:p>
          <a:p>
            <a:pPr marL="101600" indent="0">
              <a:buFont typeface="Arial"/>
              <a:buNone/>
            </a:pPr>
            <a:r>
              <a:rPr lang="en-US" sz="2400" dirty="0" err="1"/>
              <a:t>Pclass</a:t>
            </a:r>
            <a:r>
              <a:rPr lang="en-US" sz="2400" dirty="0"/>
              <a:t>: </a:t>
            </a:r>
          </a:p>
          <a:p>
            <a:pPr marL="101600" indent="0">
              <a:buFont typeface="Arial"/>
              <a:buNone/>
            </a:pPr>
            <a:r>
              <a:rPr lang="en-US" sz="2400" dirty="0"/>
              <a:t>	1~3等級</a:t>
            </a:r>
          </a:p>
          <a:p>
            <a:pPr marL="101600" indent="0">
              <a:buFont typeface="Arial"/>
              <a:buNone/>
            </a:pPr>
            <a:r>
              <a:rPr lang="en-US" sz="2400" dirty="0"/>
              <a:t>Embarked: </a:t>
            </a:r>
          </a:p>
          <a:p>
            <a:pPr lvl="1">
              <a:buFontTx/>
              <a:buChar char="-"/>
            </a:pPr>
            <a:r>
              <a:rPr lang="en-US" sz="2200" dirty="0"/>
              <a:t>Southampton</a:t>
            </a:r>
            <a:endParaRPr lang="en-US" altLang="ja-JP" sz="2200" dirty="0"/>
          </a:p>
          <a:p>
            <a:pPr lvl="1">
              <a:buFontTx/>
              <a:buChar char="-"/>
            </a:pPr>
            <a:r>
              <a:rPr lang="en-US" sz="2200" dirty="0"/>
              <a:t>Cherbourg</a:t>
            </a:r>
            <a:endParaRPr lang="en-US" altLang="ja-JP" sz="2200" dirty="0"/>
          </a:p>
          <a:p>
            <a:pPr lvl="1">
              <a:buFontTx/>
              <a:buChar char="-"/>
            </a:pPr>
            <a:r>
              <a:rPr lang="en-US" sz="2200" dirty="0"/>
              <a:t>Queenstown</a:t>
            </a:r>
          </a:p>
        </p:txBody>
      </p:sp>
      <p:graphicFrame>
        <p:nvGraphicFramePr>
          <p:cNvPr id="10" name="表 9">
            <a:extLst>
              <a:ext uri="{FF2B5EF4-FFF2-40B4-BE49-F238E27FC236}">
                <a16:creationId xmlns:a16="http://schemas.microsoft.com/office/drawing/2014/main" id="{D25C4B02-7324-942C-A93A-86C5DC5E3E9F}"/>
              </a:ext>
            </a:extLst>
          </p:cNvPr>
          <p:cNvGraphicFramePr>
            <a:graphicFrameLocks noGrp="1"/>
          </p:cNvGraphicFramePr>
          <p:nvPr>
            <p:extLst>
              <p:ext uri="{D42A27DB-BD31-4B8C-83A1-F6EECF244321}">
                <p14:modId xmlns:p14="http://schemas.microsoft.com/office/powerpoint/2010/main" val="3163235247"/>
              </p:ext>
            </p:extLst>
          </p:nvPr>
        </p:nvGraphicFramePr>
        <p:xfrm>
          <a:off x="3567659" y="743176"/>
          <a:ext cx="8365579" cy="5610225"/>
        </p:xfrm>
        <a:graphic>
          <a:graphicData uri="http://schemas.openxmlformats.org/drawingml/2006/table">
            <a:tbl>
              <a:tblPr/>
              <a:tblGrid>
                <a:gridCol w="1564924">
                  <a:extLst>
                    <a:ext uri="{9D8B030D-6E8A-4147-A177-3AD203B41FA5}">
                      <a16:colId xmlns:a16="http://schemas.microsoft.com/office/drawing/2014/main" val="3131930227"/>
                    </a:ext>
                  </a:extLst>
                </a:gridCol>
                <a:gridCol w="2662302">
                  <a:extLst>
                    <a:ext uri="{9D8B030D-6E8A-4147-A177-3AD203B41FA5}">
                      <a16:colId xmlns:a16="http://schemas.microsoft.com/office/drawing/2014/main" val="3257903043"/>
                    </a:ext>
                  </a:extLst>
                </a:gridCol>
                <a:gridCol w="1240347">
                  <a:extLst>
                    <a:ext uri="{9D8B030D-6E8A-4147-A177-3AD203B41FA5}">
                      <a16:colId xmlns:a16="http://schemas.microsoft.com/office/drawing/2014/main" val="619942211"/>
                    </a:ext>
                  </a:extLst>
                </a:gridCol>
                <a:gridCol w="1449003">
                  <a:extLst>
                    <a:ext uri="{9D8B030D-6E8A-4147-A177-3AD203B41FA5}">
                      <a16:colId xmlns:a16="http://schemas.microsoft.com/office/drawing/2014/main" val="28534722"/>
                    </a:ext>
                  </a:extLst>
                </a:gridCol>
                <a:gridCol w="1449003">
                  <a:extLst>
                    <a:ext uri="{9D8B030D-6E8A-4147-A177-3AD203B41FA5}">
                      <a16:colId xmlns:a16="http://schemas.microsoft.com/office/drawing/2014/main" val="3573385521"/>
                    </a:ext>
                  </a:extLst>
                </a:gridCol>
              </a:tblGrid>
              <a:tr h="254000">
                <a:tc>
                  <a:txBody>
                    <a:bodyPr/>
                    <a:lstStyle/>
                    <a:p>
                      <a:pPr algn="ctr" fontAlgn="ctr"/>
                      <a:r>
                        <a:rPr lang="ja-JP" altLang="en-US" sz="2400" b="1" i="0" u="none" strike="noStrike">
                          <a:solidFill>
                            <a:srgbClr val="FFFFFF"/>
                          </a:solidFill>
                          <a:effectLst/>
                          <a:latin typeface="游ゴシック" panose="020B0400000000000000" pitchFamily="34" charset="-128"/>
                          <a:ea typeface="游ゴシック" panose="020B0400000000000000" pitchFamily="34" charset="-128"/>
                        </a:rPr>
                        <a:t>カラム名</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002060"/>
                    </a:solidFill>
                  </a:tcPr>
                </a:tc>
                <a:tc>
                  <a:txBody>
                    <a:bodyPr/>
                    <a:lstStyle/>
                    <a:p>
                      <a:pPr algn="ctr" fontAlgn="ctr"/>
                      <a:r>
                        <a:rPr lang="ja-JP" altLang="en-US" sz="2400" b="1" i="0" u="none" strike="noStrike">
                          <a:solidFill>
                            <a:srgbClr val="FFFFFF"/>
                          </a:solidFill>
                          <a:effectLst/>
                          <a:latin typeface="游ゴシック" panose="020B0400000000000000" pitchFamily="34" charset="-128"/>
                          <a:ea typeface="游ゴシック" panose="020B0400000000000000" pitchFamily="34" charset="-128"/>
                        </a:rPr>
                        <a:t>説明</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002060"/>
                    </a:solidFill>
                  </a:tcPr>
                </a:tc>
                <a:tc>
                  <a:txBody>
                    <a:bodyPr/>
                    <a:lstStyle/>
                    <a:p>
                      <a:pPr algn="ctr" fontAlgn="ctr"/>
                      <a:r>
                        <a:rPr lang="en" sz="2400" b="1" i="0" u="none" strike="noStrike" dirty="0">
                          <a:solidFill>
                            <a:srgbClr val="FFFFFF"/>
                          </a:solidFill>
                          <a:effectLst/>
                          <a:latin typeface="游ゴシック" panose="020B0400000000000000" pitchFamily="34" charset="-128"/>
                          <a:ea typeface="游ゴシック" panose="020B0400000000000000" pitchFamily="34" charset="-128"/>
                        </a:rPr>
                        <a:t>min</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002060"/>
                    </a:solidFill>
                  </a:tcPr>
                </a:tc>
                <a:tc>
                  <a:txBody>
                    <a:bodyPr/>
                    <a:lstStyle/>
                    <a:p>
                      <a:pPr algn="ctr" fontAlgn="ctr"/>
                      <a:r>
                        <a:rPr lang="en" sz="2400" b="1" i="0" u="none" strike="noStrike">
                          <a:solidFill>
                            <a:srgbClr val="FFFFFF"/>
                          </a:solidFill>
                          <a:effectLst/>
                          <a:latin typeface="游ゴシック" panose="020B0400000000000000" pitchFamily="34" charset="-128"/>
                          <a:ea typeface="游ゴシック" panose="020B0400000000000000" pitchFamily="34" charset="-128"/>
                        </a:rPr>
                        <a:t>max</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002060"/>
                    </a:solidFill>
                  </a:tcPr>
                </a:tc>
                <a:tc>
                  <a:txBody>
                    <a:bodyPr/>
                    <a:lstStyle/>
                    <a:p>
                      <a:pPr algn="ctr" fontAlgn="ctr"/>
                      <a:r>
                        <a:rPr lang="ja-JP" altLang="en-US" sz="2400" b="1" i="0" u="none" strike="noStrike">
                          <a:solidFill>
                            <a:srgbClr val="FFFFFF"/>
                          </a:solidFill>
                          <a:effectLst/>
                          <a:latin typeface="游ゴシック" panose="020B0400000000000000" pitchFamily="34" charset="-128"/>
                          <a:ea typeface="游ゴシック" panose="020B0400000000000000" pitchFamily="34" charset="-128"/>
                        </a:rPr>
                        <a:t>欠損数</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002060"/>
                    </a:solidFill>
                  </a:tcPr>
                </a:tc>
                <a:extLst>
                  <a:ext uri="{0D108BD9-81ED-4DB2-BD59-A6C34878D82A}">
                    <a16:rowId xmlns:a16="http://schemas.microsoft.com/office/drawing/2014/main" val="2789382054"/>
                  </a:ext>
                </a:extLst>
              </a:tr>
              <a:tr h="254000">
                <a:tc>
                  <a:txBody>
                    <a:bodyPr/>
                    <a:lstStyle/>
                    <a:p>
                      <a:pPr algn="ctr" fontAlgn="ctr"/>
                      <a:r>
                        <a:rPr lang="en" sz="2400" b="0" i="0" u="none" strike="noStrike" dirty="0" err="1">
                          <a:solidFill>
                            <a:srgbClr val="000000"/>
                          </a:solidFill>
                          <a:effectLst/>
                          <a:latin typeface="游ゴシック" panose="020B0400000000000000" pitchFamily="34" charset="-128"/>
                          <a:ea typeface="游ゴシック" panose="020B0400000000000000" pitchFamily="34" charset="-128"/>
                        </a:rPr>
                        <a:t>PassengerID</a:t>
                      </a:r>
                      <a:endParaRPr lang="en" sz="24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乗客</a:t>
                      </a:r>
                      <a:r>
                        <a:rPr lang="en" sz="2400" b="0" i="0" u="none" strike="noStrike">
                          <a:solidFill>
                            <a:srgbClr val="000000"/>
                          </a:solidFill>
                          <a:effectLst/>
                          <a:latin typeface="游ゴシック" panose="020B0400000000000000" pitchFamily="34" charset="-128"/>
                          <a:ea typeface="游ゴシック" panose="020B0400000000000000" pitchFamily="34" charset="-128"/>
                        </a:rPr>
                        <a:t>ID</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2393172397"/>
                  </a:ext>
                </a:extLst>
              </a:tr>
              <a:tr h="254000">
                <a:tc>
                  <a:txBody>
                    <a:bodyPr/>
                    <a:lstStyle/>
                    <a:p>
                      <a:pPr algn="ctr" fontAlgn="ctr"/>
                      <a:r>
                        <a:rPr lang="en" sz="2400" b="0" i="0" u="none" strike="noStrike">
                          <a:solidFill>
                            <a:srgbClr val="000000"/>
                          </a:solidFill>
                          <a:effectLst/>
                          <a:latin typeface="游ゴシック" panose="020B0400000000000000" pitchFamily="34" charset="-128"/>
                          <a:ea typeface="游ゴシック" panose="020B0400000000000000" pitchFamily="34" charset="-128"/>
                        </a:rPr>
                        <a:t>Survived</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生存フラグ </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1</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151625311"/>
                  </a:ext>
                </a:extLst>
              </a:tr>
              <a:tr h="254000">
                <a:tc>
                  <a:txBody>
                    <a:bodyPr/>
                    <a:lstStyle/>
                    <a:p>
                      <a:pPr algn="ctr" fontAlgn="ctr"/>
                      <a:r>
                        <a:rPr lang="en" sz="2400" b="0" i="0" u="none" strike="noStrike">
                          <a:solidFill>
                            <a:srgbClr val="000000"/>
                          </a:solidFill>
                          <a:effectLst/>
                          <a:latin typeface="游ゴシック" panose="020B0400000000000000" pitchFamily="34" charset="-128"/>
                          <a:ea typeface="游ゴシック" panose="020B0400000000000000" pitchFamily="34" charset="-128"/>
                        </a:rPr>
                        <a:t>Pclass</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チケットの等級</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1</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3</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132292292"/>
                  </a:ext>
                </a:extLst>
              </a:tr>
              <a:tr h="254000">
                <a:tc>
                  <a:txBody>
                    <a:bodyPr/>
                    <a:lstStyle/>
                    <a:p>
                      <a:pPr algn="ctr" fontAlgn="ctr"/>
                      <a:r>
                        <a:rPr lang="en" sz="2400" b="0" i="0" u="none" strike="noStrike">
                          <a:solidFill>
                            <a:srgbClr val="000000"/>
                          </a:solidFill>
                          <a:effectLst/>
                          <a:latin typeface="游ゴシック" panose="020B0400000000000000" pitchFamily="34" charset="-128"/>
                          <a:ea typeface="游ゴシック" panose="020B0400000000000000" pitchFamily="34" charset="-128"/>
                        </a:rPr>
                        <a:t>Name</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氏名</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233599534"/>
                  </a:ext>
                </a:extLst>
              </a:tr>
              <a:tr h="254000">
                <a:tc>
                  <a:txBody>
                    <a:bodyPr/>
                    <a:lstStyle/>
                    <a:p>
                      <a:pPr algn="ctr" fontAlgn="ctr"/>
                      <a:r>
                        <a:rPr lang="en" sz="2400" b="0" i="0" u="none" strike="noStrike">
                          <a:solidFill>
                            <a:srgbClr val="000000"/>
                          </a:solidFill>
                          <a:effectLst/>
                          <a:latin typeface="游ゴシック" panose="020B0400000000000000" pitchFamily="34" charset="-128"/>
                          <a:ea typeface="游ゴシック" panose="020B0400000000000000" pitchFamily="34" charset="-128"/>
                        </a:rPr>
                        <a:t>Sex</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性別</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870213314"/>
                  </a:ext>
                </a:extLst>
              </a:tr>
              <a:tr h="254000">
                <a:tc>
                  <a:txBody>
                    <a:bodyPr/>
                    <a:lstStyle/>
                    <a:p>
                      <a:pPr algn="ctr" fontAlgn="ctr"/>
                      <a:r>
                        <a:rPr lang="en" sz="2400" b="0" i="0" u="none" strike="noStrike">
                          <a:solidFill>
                            <a:srgbClr val="000000"/>
                          </a:solidFill>
                          <a:effectLst/>
                          <a:latin typeface="游ゴシック" panose="020B0400000000000000" pitchFamily="34" charset="-128"/>
                          <a:ea typeface="游ゴシック" panose="020B0400000000000000" pitchFamily="34" charset="-128"/>
                        </a:rPr>
                        <a:t>Age</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年齢</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0.42</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80</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177</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915986071"/>
                  </a:ext>
                </a:extLst>
              </a:tr>
              <a:tr h="254000">
                <a:tc>
                  <a:txBody>
                    <a:bodyPr/>
                    <a:lstStyle/>
                    <a:p>
                      <a:pPr algn="ctr" fontAlgn="ctr"/>
                      <a:r>
                        <a:rPr lang="en" sz="2400" b="0" i="0" u="none" strike="noStrike">
                          <a:solidFill>
                            <a:srgbClr val="000000"/>
                          </a:solidFill>
                          <a:effectLst/>
                          <a:latin typeface="游ゴシック" panose="020B0400000000000000" pitchFamily="34" charset="-128"/>
                          <a:ea typeface="游ゴシック" panose="020B0400000000000000" pitchFamily="34" charset="-128"/>
                        </a:rPr>
                        <a:t>SibSp</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兄弟姉妹や</a:t>
                      </a:r>
                      <a:endParaRPr lang="en-US" altLang="ja-JP" sz="2400" b="0" i="0" u="none" strike="noStrike" dirty="0">
                        <a:solidFill>
                          <a:srgbClr val="000000"/>
                        </a:solidFill>
                        <a:effectLst/>
                        <a:latin typeface="游ゴシック" panose="020B0400000000000000" pitchFamily="34" charset="-128"/>
                        <a:ea typeface="游ゴシック" panose="020B0400000000000000" pitchFamily="34" charset="-128"/>
                      </a:endParaRPr>
                    </a:p>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配偶者の数</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dirty="0">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8</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080223137"/>
                  </a:ext>
                </a:extLst>
              </a:tr>
              <a:tr h="254000">
                <a:tc>
                  <a:txBody>
                    <a:bodyPr/>
                    <a:lstStyle/>
                    <a:p>
                      <a:pPr algn="ctr" fontAlgn="ctr"/>
                      <a:r>
                        <a:rPr lang="en" sz="2400" b="0" i="0" u="none" strike="noStrike">
                          <a:solidFill>
                            <a:srgbClr val="000000"/>
                          </a:solidFill>
                          <a:effectLst/>
                          <a:latin typeface="游ゴシック" panose="020B0400000000000000" pitchFamily="34" charset="-128"/>
                          <a:ea typeface="游ゴシック" panose="020B0400000000000000" pitchFamily="34" charset="-128"/>
                        </a:rPr>
                        <a:t>Parch</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親や子供の数</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dirty="0">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6</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586797901"/>
                  </a:ext>
                </a:extLst>
              </a:tr>
              <a:tr h="254000">
                <a:tc>
                  <a:txBody>
                    <a:bodyPr/>
                    <a:lstStyle/>
                    <a:p>
                      <a:pPr algn="ctr" fontAlgn="ctr"/>
                      <a:r>
                        <a:rPr lang="en" sz="2400" b="0" i="0" u="none" strike="noStrike">
                          <a:solidFill>
                            <a:srgbClr val="000000"/>
                          </a:solidFill>
                          <a:effectLst/>
                          <a:latin typeface="游ゴシック" panose="020B0400000000000000" pitchFamily="34" charset="-128"/>
                          <a:ea typeface="游ゴシック" panose="020B0400000000000000" pitchFamily="34" charset="-128"/>
                        </a:rPr>
                        <a:t>Ticket</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チケット番号</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4276788136"/>
                  </a:ext>
                </a:extLst>
              </a:tr>
              <a:tr h="254000">
                <a:tc>
                  <a:txBody>
                    <a:bodyPr/>
                    <a:lstStyle/>
                    <a:p>
                      <a:pPr algn="ctr" fontAlgn="ctr"/>
                      <a:r>
                        <a:rPr lang="en" sz="2400" b="0" i="0" u="none" strike="noStrike">
                          <a:solidFill>
                            <a:srgbClr val="000000"/>
                          </a:solidFill>
                          <a:effectLst/>
                          <a:latin typeface="游ゴシック" panose="020B0400000000000000" pitchFamily="34" charset="-128"/>
                          <a:ea typeface="游ゴシック" panose="020B0400000000000000" pitchFamily="34" charset="-128"/>
                        </a:rPr>
                        <a:t>Fare</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チケット料金</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dirty="0">
                          <a:solidFill>
                            <a:srgbClr val="000000"/>
                          </a:solidFill>
                          <a:effectLst/>
                          <a:latin typeface="游ゴシック" panose="020B0400000000000000" pitchFamily="34" charset="-128"/>
                          <a:ea typeface="游ゴシック" panose="020B0400000000000000" pitchFamily="34" charset="-128"/>
                        </a:rPr>
                        <a:t>512</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4116117873"/>
                  </a:ext>
                </a:extLst>
              </a:tr>
              <a:tr h="254000">
                <a:tc>
                  <a:txBody>
                    <a:bodyPr/>
                    <a:lstStyle/>
                    <a:p>
                      <a:pPr algn="ctr" fontAlgn="ctr"/>
                      <a:r>
                        <a:rPr lang="en" sz="2400" b="0" i="0" u="none" strike="noStrike">
                          <a:solidFill>
                            <a:srgbClr val="000000"/>
                          </a:solidFill>
                          <a:effectLst/>
                          <a:latin typeface="游ゴシック" panose="020B0400000000000000" pitchFamily="34" charset="-128"/>
                          <a:ea typeface="游ゴシック" panose="020B0400000000000000" pitchFamily="34" charset="-128"/>
                        </a:rPr>
                        <a:t>Cabin</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宿泊した船室番号</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dirty="0">
                          <a:solidFill>
                            <a:srgbClr val="000000"/>
                          </a:solidFill>
                          <a:effectLst/>
                          <a:latin typeface="游ゴシック" panose="020B0400000000000000" pitchFamily="34" charset="-128"/>
                          <a:ea typeface="游ゴシック" panose="020B0400000000000000" pitchFamily="34" charset="-128"/>
                        </a:rPr>
                        <a:t>687</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2944849065"/>
                  </a:ext>
                </a:extLst>
              </a:tr>
              <a:tr h="254000">
                <a:tc>
                  <a:txBody>
                    <a:bodyPr/>
                    <a:lstStyle/>
                    <a:p>
                      <a:pPr algn="ctr" fontAlgn="ctr"/>
                      <a:r>
                        <a:rPr lang="en" sz="2400" b="0" i="0" u="none" strike="noStrike">
                          <a:solidFill>
                            <a:srgbClr val="000000"/>
                          </a:solidFill>
                          <a:effectLst/>
                          <a:latin typeface="游ゴシック" panose="020B0400000000000000" pitchFamily="34" charset="-128"/>
                          <a:ea typeface="游ゴシック" panose="020B0400000000000000" pitchFamily="34" charset="-128"/>
                        </a:rPr>
                        <a:t>Embarked</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乗船した港</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dirty="0">
                          <a:solidFill>
                            <a:srgbClr val="000000"/>
                          </a:solidFill>
                          <a:effectLst/>
                          <a:latin typeface="游ゴシック" panose="020B0400000000000000" pitchFamily="34" charset="-128"/>
                          <a:ea typeface="游ゴシック" panose="020B0400000000000000" pitchFamily="34" charset="-128"/>
                        </a:rPr>
                        <a:t>2</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381291961"/>
                  </a:ext>
                </a:extLst>
              </a:tr>
            </a:tbl>
          </a:graphicData>
        </a:graphic>
      </p:graphicFrame>
    </p:spTree>
    <p:extLst>
      <p:ext uri="{BB962C8B-B14F-4D97-AF65-F5344CB8AC3E}">
        <p14:creationId xmlns:p14="http://schemas.microsoft.com/office/powerpoint/2010/main" val="3443486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225425" lvl="0" indent="0" algn="l" rtl="0">
              <a:lnSpc>
                <a:spcPct val="90000"/>
              </a:lnSpc>
              <a:spcBef>
                <a:spcPts val="0"/>
              </a:spcBef>
              <a:spcAft>
                <a:spcPts val="0"/>
              </a:spcAft>
              <a:buClr>
                <a:schemeClr val="lt1"/>
              </a:buClr>
              <a:buSzPts val="1800"/>
              <a:buFont typeface="Arial"/>
              <a:buNone/>
            </a:pPr>
            <a:r>
              <a:rPr lang="en-US" dirty="0" err="1"/>
              <a:t>提供データ</a:t>
            </a:r>
            <a:endParaRPr dirty="0"/>
          </a:p>
        </p:txBody>
      </p:sp>
      <p:sp>
        <p:nvSpPr>
          <p:cNvPr id="55" name="Google Shape;55;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101600" lvl="0" indent="0" algn="l" rtl="0">
              <a:lnSpc>
                <a:spcPct val="90000"/>
              </a:lnSpc>
              <a:spcBef>
                <a:spcPts val="813"/>
              </a:spcBef>
              <a:spcAft>
                <a:spcPts val="0"/>
              </a:spcAft>
              <a:buSzPts val="2000"/>
              <a:buFont typeface="Arial"/>
              <a:buNone/>
            </a:pPr>
            <a:endParaRPr lang="en-US" sz="2400" dirty="0"/>
          </a:p>
          <a:p>
            <a:pPr marL="101600" lvl="0" indent="0" algn="l" rtl="0">
              <a:lnSpc>
                <a:spcPct val="90000"/>
              </a:lnSpc>
              <a:spcBef>
                <a:spcPts val="813"/>
              </a:spcBef>
              <a:spcAft>
                <a:spcPts val="0"/>
              </a:spcAft>
              <a:buSzPts val="2000"/>
              <a:buFont typeface="Arial"/>
              <a:buNone/>
            </a:pPr>
            <a:endParaRPr lang="en-US" sz="2400" dirty="0"/>
          </a:p>
          <a:p>
            <a:pPr marL="101600" lvl="0" indent="0" algn="l" rtl="0">
              <a:lnSpc>
                <a:spcPct val="90000"/>
              </a:lnSpc>
              <a:spcBef>
                <a:spcPts val="813"/>
              </a:spcBef>
              <a:spcAft>
                <a:spcPts val="0"/>
              </a:spcAft>
              <a:buSzPts val="2000"/>
              <a:buFont typeface="Arial"/>
              <a:buNone/>
            </a:pPr>
            <a:endParaRPr sz="2400" dirty="0"/>
          </a:p>
        </p:txBody>
      </p:sp>
      <p:sp>
        <p:nvSpPr>
          <p:cNvPr id="7" name="Google Shape;55;p2">
            <a:extLst>
              <a:ext uri="{FF2B5EF4-FFF2-40B4-BE49-F238E27FC236}">
                <a16:creationId xmlns:a16="http://schemas.microsoft.com/office/drawing/2014/main" id="{295FA95A-A762-7A96-4487-ED0031B86F5B}"/>
              </a:ext>
            </a:extLst>
          </p:cNvPr>
          <p:cNvSpPr txBox="1">
            <a:spLocks/>
          </p:cNvSpPr>
          <p:nvPr/>
        </p:nvSpPr>
        <p:spPr>
          <a:xfrm>
            <a:off x="487364" y="895350"/>
            <a:ext cx="11522074" cy="561045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55600" algn="l" rtl="0" eaLnBrk="1" hangingPunct="1">
              <a:lnSpc>
                <a:spcPct val="90000"/>
              </a:lnSpc>
              <a:spcBef>
                <a:spcPts val="813"/>
              </a:spcBef>
              <a:spcAft>
                <a:spcPts val="0"/>
              </a:spcAft>
              <a:buClr>
                <a:schemeClr val="dk1"/>
              </a:buClr>
              <a:buSzPts val="2000"/>
              <a:buFont typeface="Arial"/>
              <a:buChar char="•"/>
              <a:defRPr kumimoji="1" sz="2000" b="0" i="0" u="none" strike="noStrike" cap="none">
                <a:solidFill>
                  <a:schemeClr val="dk1"/>
                </a:solidFill>
                <a:latin typeface="Meiryo UI" panose="020B0604030504040204" pitchFamily="34" charset="-128"/>
                <a:ea typeface="Meiryo UI" panose="020B0604030504040204" pitchFamily="34" charset="-128"/>
                <a:cs typeface="Arial"/>
                <a:sym typeface="Arial"/>
              </a:defRPr>
            </a:lvl1pPr>
            <a:lvl2pPr marL="914400" marR="0" lvl="1" indent="-342900" algn="l" rtl="0" eaLnBrk="1" hangingPunct="1">
              <a:lnSpc>
                <a:spcPct val="90000"/>
              </a:lnSpc>
              <a:spcBef>
                <a:spcPts val="406"/>
              </a:spcBef>
              <a:spcAft>
                <a:spcPts val="0"/>
              </a:spcAft>
              <a:buClr>
                <a:schemeClr val="dk1"/>
              </a:buClr>
              <a:buSzPts val="1800"/>
              <a:buFont typeface="Arial"/>
              <a:buChar char="•"/>
              <a:defRPr kumimoji="1" sz="1800" b="0" i="0" u="none" strike="noStrike" cap="none">
                <a:solidFill>
                  <a:srgbClr val="000000"/>
                </a:solidFill>
                <a:latin typeface="Arial"/>
                <a:ea typeface="Arial"/>
                <a:cs typeface="Arial"/>
                <a:sym typeface="Arial"/>
              </a:defRPr>
            </a:lvl2pPr>
            <a:lvl3pPr marL="1371600" marR="0" lvl="2" indent="-330200" algn="l" rtl="0" eaLnBrk="1" hangingPunct="1">
              <a:lnSpc>
                <a:spcPct val="90000"/>
              </a:lnSpc>
              <a:spcBef>
                <a:spcPts val="406"/>
              </a:spcBef>
              <a:spcAft>
                <a:spcPts val="0"/>
              </a:spcAft>
              <a:buClr>
                <a:schemeClr val="dk1"/>
              </a:buClr>
              <a:buSzPts val="1600"/>
              <a:buFont typeface="Arial"/>
              <a:buChar char="•"/>
              <a:defRPr kumimoji="1" sz="1600" b="0" i="0" u="none" strike="noStrike" cap="none">
                <a:solidFill>
                  <a:srgbClr val="000000"/>
                </a:solidFill>
                <a:latin typeface="Arial"/>
                <a:ea typeface="Arial"/>
                <a:cs typeface="Arial"/>
                <a:sym typeface="Arial"/>
              </a:defRPr>
            </a:lvl3pPr>
            <a:lvl4pPr marL="1828800" marR="0" lvl="3" indent="-317500" algn="l" rtl="0" eaLnBrk="1" hangingPunct="1">
              <a:lnSpc>
                <a:spcPct val="90000"/>
              </a:lnSpc>
              <a:spcBef>
                <a:spcPts val="406"/>
              </a:spcBef>
              <a:spcAft>
                <a:spcPts val="0"/>
              </a:spcAft>
              <a:buClr>
                <a:schemeClr val="dk1"/>
              </a:buClr>
              <a:buSzPts val="1400"/>
              <a:buFont typeface="Arial"/>
              <a:buChar char="•"/>
              <a:defRPr kumimoji="1" sz="1400" b="0" i="0" u="none" strike="noStrike" cap="none">
                <a:solidFill>
                  <a:srgbClr val="000000"/>
                </a:solidFill>
                <a:latin typeface="Arial"/>
                <a:ea typeface="Arial"/>
                <a:cs typeface="Arial"/>
                <a:sym typeface="Arial"/>
              </a:defRPr>
            </a:lvl4pPr>
            <a:lvl5pPr marL="2286000" marR="0" lvl="4" indent="-317500" algn="l" rtl="0" eaLnBrk="1" hangingPunct="1">
              <a:lnSpc>
                <a:spcPct val="90000"/>
              </a:lnSpc>
              <a:spcBef>
                <a:spcPts val="406"/>
              </a:spcBef>
              <a:spcAft>
                <a:spcPts val="0"/>
              </a:spcAft>
              <a:buClr>
                <a:schemeClr val="dk1"/>
              </a:buClr>
              <a:buSzPts val="1400"/>
              <a:buFont typeface="Arial"/>
              <a:buChar char="•"/>
              <a:defRPr kumimoji="1" sz="1400" b="0" i="0" u="none" strike="noStrike" cap="none">
                <a:solidFill>
                  <a:srgbClr val="000000"/>
                </a:solidFill>
                <a:latin typeface="Arial"/>
                <a:ea typeface="Arial"/>
                <a:cs typeface="Arial"/>
                <a:sym typeface="Arial"/>
              </a:defRPr>
            </a:lvl5pPr>
            <a:lvl6pPr marL="2743200" marR="0" lvl="5" indent="-342900" algn="l" rtl="0" eaLnBrk="1" hangingPunct="1">
              <a:lnSpc>
                <a:spcPct val="90000"/>
              </a:lnSpc>
              <a:spcBef>
                <a:spcPts val="406"/>
              </a:spcBef>
              <a:spcAft>
                <a:spcPts val="0"/>
              </a:spcAft>
              <a:buClr>
                <a:schemeClr val="dk1"/>
              </a:buClr>
              <a:buSzPts val="1800"/>
              <a:buFont typeface="Calibri"/>
              <a:buChar char="•"/>
              <a:defRPr kumimoji="1" sz="1400" b="0" i="0" u="none" strike="noStrike" cap="none">
                <a:solidFill>
                  <a:srgbClr val="000000"/>
                </a:solidFill>
                <a:latin typeface="Arial"/>
                <a:ea typeface="Arial"/>
                <a:cs typeface="Arial"/>
                <a:sym typeface="Arial"/>
              </a:defRPr>
            </a:lvl6pPr>
            <a:lvl7pPr marL="3200400" marR="0" lvl="6" indent="-342900" algn="l" rtl="0" eaLnBrk="1" hangingPunct="1">
              <a:lnSpc>
                <a:spcPct val="90000"/>
              </a:lnSpc>
              <a:spcBef>
                <a:spcPts val="406"/>
              </a:spcBef>
              <a:spcAft>
                <a:spcPts val="0"/>
              </a:spcAft>
              <a:buClr>
                <a:schemeClr val="dk1"/>
              </a:buClr>
              <a:buSzPts val="1800"/>
              <a:buFont typeface="Calibri"/>
              <a:buChar char="•"/>
              <a:defRPr kumimoji="1" sz="1400" b="0" i="0" u="none" strike="noStrike" cap="none">
                <a:solidFill>
                  <a:srgbClr val="000000"/>
                </a:solidFill>
                <a:latin typeface="Arial"/>
                <a:ea typeface="Arial"/>
                <a:cs typeface="Arial"/>
                <a:sym typeface="Arial"/>
              </a:defRPr>
            </a:lvl7pPr>
            <a:lvl8pPr marL="3657600" marR="0" lvl="7" indent="-342900" algn="l" rtl="0" eaLnBrk="1" hangingPunct="1">
              <a:lnSpc>
                <a:spcPct val="90000"/>
              </a:lnSpc>
              <a:spcBef>
                <a:spcPts val="406"/>
              </a:spcBef>
              <a:spcAft>
                <a:spcPts val="0"/>
              </a:spcAft>
              <a:buClr>
                <a:schemeClr val="dk1"/>
              </a:buClr>
              <a:buSzPts val="1800"/>
              <a:buFont typeface="Calibri"/>
              <a:buChar char="•"/>
              <a:defRPr kumimoji="1" sz="1400" b="0" i="0" u="none" strike="noStrike" cap="none">
                <a:solidFill>
                  <a:srgbClr val="000000"/>
                </a:solidFill>
                <a:latin typeface="Arial"/>
                <a:ea typeface="Arial"/>
                <a:cs typeface="Arial"/>
                <a:sym typeface="Arial"/>
              </a:defRPr>
            </a:lvl8pPr>
            <a:lvl9pPr marL="4114800" marR="0" lvl="8" indent="-342900" algn="l" rtl="0" eaLnBrk="1" hangingPunct="1">
              <a:lnSpc>
                <a:spcPct val="90000"/>
              </a:lnSpc>
              <a:spcBef>
                <a:spcPts val="406"/>
              </a:spcBef>
              <a:spcAft>
                <a:spcPts val="0"/>
              </a:spcAft>
              <a:buClr>
                <a:schemeClr val="dk1"/>
              </a:buClr>
              <a:buSzPts val="1800"/>
              <a:buFont typeface="Calibri"/>
              <a:buChar char="•"/>
              <a:defRPr kumimoji="1" sz="1400" b="0" i="0" u="none" strike="noStrike" cap="none">
                <a:solidFill>
                  <a:srgbClr val="000000"/>
                </a:solidFill>
                <a:latin typeface="Arial"/>
                <a:ea typeface="Arial"/>
                <a:cs typeface="Arial"/>
                <a:sym typeface="Arial"/>
              </a:defRPr>
            </a:lvl9pPr>
          </a:lstStyle>
          <a:p>
            <a:pPr marL="101600" indent="0">
              <a:buNone/>
            </a:pPr>
            <a:r>
              <a:rPr lang="en-US" sz="2400" dirty="0" err="1"/>
              <a:t>データ数</a:t>
            </a:r>
            <a:r>
              <a:rPr lang="en-US" sz="2400" dirty="0"/>
              <a:t>: 891</a:t>
            </a:r>
          </a:p>
          <a:p>
            <a:pPr marL="101600" indent="0">
              <a:buFont typeface="Arial"/>
              <a:buNone/>
            </a:pPr>
            <a:r>
              <a:rPr lang="en-US" sz="2400" dirty="0" err="1"/>
              <a:t>カラム数</a:t>
            </a:r>
            <a:r>
              <a:rPr lang="en-US" sz="2400" dirty="0"/>
              <a:t>: 12</a:t>
            </a:r>
          </a:p>
        </p:txBody>
      </p:sp>
      <p:graphicFrame>
        <p:nvGraphicFramePr>
          <p:cNvPr id="10" name="表 9">
            <a:extLst>
              <a:ext uri="{FF2B5EF4-FFF2-40B4-BE49-F238E27FC236}">
                <a16:creationId xmlns:a16="http://schemas.microsoft.com/office/drawing/2014/main" id="{D25C4B02-7324-942C-A93A-86C5DC5E3E9F}"/>
              </a:ext>
            </a:extLst>
          </p:cNvPr>
          <p:cNvGraphicFramePr>
            <a:graphicFrameLocks noGrp="1"/>
          </p:cNvGraphicFramePr>
          <p:nvPr>
            <p:extLst>
              <p:ext uri="{D42A27DB-BD31-4B8C-83A1-F6EECF244321}">
                <p14:modId xmlns:p14="http://schemas.microsoft.com/office/powerpoint/2010/main" val="2862448470"/>
              </p:ext>
            </p:extLst>
          </p:nvPr>
        </p:nvGraphicFramePr>
        <p:xfrm>
          <a:off x="3567659" y="743176"/>
          <a:ext cx="8365579" cy="5610225"/>
        </p:xfrm>
        <a:graphic>
          <a:graphicData uri="http://schemas.openxmlformats.org/drawingml/2006/table">
            <a:tbl>
              <a:tblPr/>
              <a:tblGrid>
                <a:gridCol w="1564924">
                  <a:extLst>
                    <a:ext uri="{9D8B030D-6E8A-4147-A177-3AD203B41FA5}">
                      <a16:colId xmlns:a16="http://schemas.microsoft.com/office/drawing/2014/main" val="3131930227"/>
                    </a:ext>
                  </a:extLst>
                </a:gridCol>
                <a:gridCol w="2662302">
                  <a:extLst>
                    <a:ext uri="{9D8B030D-6E8A-4147-A177-3AD203B41FA5}">
                      <a16:colId xmlns:a16="http://schemas.microsoft.com/office/drawing/2014/main" val="3257903043"/>
                    </a:ext>
                  </a:extLst>
                </a:gridCol>
                <a:gridCol w="1240347">
                  <a:extLst>
                    <a:ext uri="{9D8B030D-6E8A-4147-A177-3AD203B41FA5}">
                      <a16:colId xmlns:a16="http://schemas.microsoft.com/office/drawing/2014/main" val="619942211"/>
                    </a:ext>
                  </a:extLst>
                </a:gridCol>
                <a:gridCol w="1449003">
                  <a:extLst>
                    <a:ext uri="{9D8B030D-6E8A-4147-A177-3AD203B41FA5}">
                      <a16:colId xmlns:a16="http://schemas.microsoft.com/office/drawing/2014/main" val="28534722"/>
                    </a:ext>
                  </a:extLst>
                </a:gridCol>
                <a:gridCol w="1449003">
                  <a:extLst>
                    <a:ext uri="{9D8B030D-6E8A-4147-A177-3AD203B41FA5}">
                      <a16:colId xmlns:a16="http://schemas.microsoft.com/office/drawing/2014/main" val="3573385521"/>
                    </a:ext>
                  </a:extLst>
                </a:gridCol>
              </a:tblGrid>
              <a:tr h="254000">
                <a:tc>
                  <a:txBody>
                    <a:bodyPr/>
                    <a:lstStyle/>
                    <a:p>
                      <a:pPr algn="ctr" fontAlgn="ctr"/>
                      <a:r>
                        <a:rPr lang="ja-JP" altLang="en-US" sz="2400" b="1" i="0" u="none" strike="noStrike">
                          <a:solidFill>
                            <a:srgbClr val="FFFFFF"/>
                          </a:solidFill>
                          <a:effectLst/>
                          <a:latin typeface="游ゴシック" panose="020B0400000000000000" pitchFamily="34" charset="-128"/>
                          <a:ea typeface="游ゴシック" panose="020B0400000000000000" pitchFamily="34" charset="-128"/>
                        </a:rPr>
                        <a:t>カラム名</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002060"/>
                    </a:solidFill>
                  </a:tcPr>
                </a:tc>
                <a:tc>
                  <a:txBody>
                    <a:bodyPr/>
                    <a:lstStyle/>
                    <a:p>
                      <a:pPr algn="ctr" fontAlgn="ctr"/>
                      <a:r>
                        <a:rPr lang="ja-JP" altLang="en-US" sz="2400" b="1" i="0" u="none" strike="noStrike">
                          <a:solidFill>
                            <a:srgbClr val="FFFFFF"/>
                          </a:solidFill>
                          <a:effectLst/>
                          <a:latin typeface="游ゴシック" panose="020B0400000000000000" pitchFamily="34" charset="-128"/>
                          <a:ea typeface="游ゴシック" panose="020B0400000000000000" pitchFamily="34" charset="-128"/>
                        </a:rPr>
                        <a:t>説明</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002060"/>
                    </a:solidFill>
                  </a:tcPr>
                </a:tc>
                <a:tc>
                  <a:txBody>
                    <a:bodyPr/>
                    <a:lstStyle/>
                    <a:p>
                      <a:pPr algn="ctr" fontAlgn="ctr"/>
                      <a:r>
                        <a:rPr lang="en" sz="2400" b="1" i="0" u="none" strike="noStrike" dirty="0">
                          <a:solidFill>
                            <a:srgbClr val="FFFFFF"/>
                          </a:solidFill>
                          <a:effectLst/>
                          <a:latin typeface="游ゴシック" panose="020B0400000000000000" pitchFamily="34" charset="-128"/>
                          <a:ea typeface="游ゴシック" panose="020B0400000000000000" pitchFamily="34" charset="-128"/>
                        </a:rPr>
                        <a:t>min</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002060"/>
                    </a:solidFill>
                  </a:tcPr>
                </a:tc>
                <a:tc>
                  <a:txBody>
                    <a:bodyPr/>
                    <a:lstStyle/>
                    <a:p>
                      <a:pPr algn="ctr" fontAlgn="ctr"/>
                      <a:r>
                        <a:rPr lang="en" sz="2400" b="1" i="0" u="none" strike="noStrike">
                          <a:solidFill>
                            <a:srgbClr val="FFFFFF"/>
                          </a:solidFill>
                          <a:effectLst/>
                          <a:latin typeface="游ゴシック" panose="020B0400000000000000" pitchFamily="34" charset="-128"/>
                          <a:ea typeface="游ゴシック" panose="020B0400000000000000" pitchFamily="34" charset="-128"/>
                        </a:rPr>
                        <a:t>max</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002060"/>
                    </a:solidFill>
                  </a:tcPr>
                </a:tc>
                <a:tc>
                  <a:txBody>
                    <a:bodyPr/>
                    <a:lstStyle/>
                    <a:p>
                      <a:pPr algn="ctr" fontAlgn="ctr"/>
                      <a:r>
                        <a:rPr lang="ja-JP" altLang="en-US" sz="2400" b="1" i="0" u="none" strike="noStrike">
                          <a:solidFill>
                            <a:srgbClr val="FFFFFF"/>
                          </a:solidFill>
                          <a:effectLst/>
                          <a:latin typeface="游ゴシック" panose="020B0400000000000000" pitchFamily="34" charset="-128"/>
                          <a:ea typeface="游ゴシック" panose="020B0400000000000000" pitchFamily="34" charset="-128"/>
                        </a:rPr>
                        <a:t>欠損数</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002060"/>
                    </a:solidFill>
                  </a:tcPr>
                </a:tc>
                <a:extLst>
                  <a:ext uri="{0D108BD9-81ED-4DB2-BD59-A6C34878D82A}">
                    <a16:rowId xmlns:a16="http://schemas.microsoft.com/office/drawing/2014/main" val="2789382054"/>
                  </a:ext>
                </a:extLst>
              </a:tr>
              <a:tr h="254000">
                <a:tc>
                  <a:txBody>
                    <a:bodyPr/>
                    <a:lstStyle/>
                    <a:p>
                      <a:pPr algn="ctr" fontAlgn="ctr"/>
                      <a:r>
                        <a:rPr lang="en" sz="2400" b="0" i="0" u="none" strike="noStrike" dirty="0" err="1">
                          <a:solidFill>
                            <a:srgbClr val="000000"/>
                          </a:solidFill>
                          <a:effectLst/>
                          <a:latin typeface="游ゴシック" panose="020B0400000000000000" pitchFamily="34" charset="-128"/>
                          <a:ea typeface="游ゴシック" panose="020B0400000000000000" pitchFamily="34" charset="-128"/>
                        </a:rPr>
                        <a:t>PassengerID</a:t>
                      </a:r>
                      <a:endParaRPr lang="en" sz="24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乗客</a:t>
                      </a:r>
                      <a:r>
                        <a:rPr lang="en" sz="2400" b="0" i="0" u="none" strike="noStrike">
                          <a:solidFill>
                            <a:srgbClr val="000000"/>
                          </a:solidFill>
                          <a:effectLst/>
                          <a:latin typeface="游ゴシック" panose="020B0400000000000000" pitchFamily="34" charset="-128"/>
                          <a:ea typeface="游ゴシック" panose="020B0400000000000000" pitchFamily="34" charset="-128"/>
                        </a:rPr>
                        <a:t>ID</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2393172397"/>
                  </a:ext>
                </a:extLst>
              </a:tr>
              <a:tr h="254000">
                <a:tc>
                  <a:txBody>
                    <a:bodyPr/>
                    <a:lstStyle/>
                    <a:p>
                      <a:pPr algn="ctr" fontAlgn="ctr"/>
                      <a:r>
                        <a:rPr lang="en" sz="2400" b="1" i="0" u="none" strike="noStrike" dirty="0">
                          <a:solidFill>
                            <a:srgbClr val="000000"/>
                          </a:solidFill>
                          <a:effectLst/>
                          <a:latin typeface="游ゴシック" panose="020B0400000000000000" pitchFamily="34" charset="-128"/>
                          <a:ea typeface="游ゴシック" panose="020B0400000000000000" pitchFamily="34" charset="-128"/>
                        </a:rPr>
                        <a:t>Survived</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chemeClr val="accent2">
                        <a:lumMod val="20000"/>
                        <a:lumOff val="80000"/>
                      </a:schemeClr>
                    </a:solidFill>
                  </a:tcPr>
                </a:tc>
                <a:tc>
                  <a:txBody>
                    <a:bodyPr/>
                    <a:lstStyle/>
                    <a:p>
                      <a:pPr algn="ctr" fontAlgn="ctr"/>
                      <a:r>
                        <a:rPr lang="ja-JP" altLang="en-US" sz="2400" b="1" i="0" u="none" strike="noStrike">
                          <a:solidFill>
                            <a:srgbClr val="000000"/>
                          </a:solidFill>
                          <a:effectLst/>
                          <a:latin typeface="游ゴシック" panose="020B0400000000000000" pitchFamily="34" charset="-128"/>
                          <a:ea typeface="游ゴシック" panose="020B0400000000000000" pitchFamily="34" charset="-128"/>
                        </a:rPr>
                        <a:t>生存フラグ </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chemeClr val="accent2">
                        <a:lumMod val="20000"/>
                        <a:lumOff val="80000"/>
                      </a:schemeClr>
                    </a:solidFill>
                  </a:tcPr>
                </a:tc>
                <a:tc>
                  <a:txBody>
                    <a:bodyPr/>
                    <a:lstStyle/>
                    <a:p>
                      <a:pPr algn="r" fontAlgn="ctr"/>
                      <a:r>
                        <a:rPr lang="en-US" altLang="ja-JP" sz="2400" b="1" i="0" u="none" strike="noStrike" dirty="0">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chemeClr val="accent2">
                        <a:lumMod val="20000"/>
                        <a:lumOff val="80000"/>
                      </a:schemeClr>
                    </a:solidFill>
                  </a:tcPr>
                </a:tc>
                <a:tc>
                  <a:txBody>
                    <a:bodyPr/>
                    <a:lstStyle/>
                    <a:p>
                      <a:pPr algn="r" fontAlgn="ctr"/>
                      <a:r>
                        <a:rPr lang="en-US" altLang="ja-JP" sz="2400" b="1" i="0" u="none" strike="noStrike" dirty="0">
                          <a:solidFill>
                            <a:srgbClr val="000000"/>
                          </a:solidFill>
                          <a:effectLst/>
                          <a:latin typeface="游ゴシック" panose="020B0400000000000000" pitchFamily="34" charset="-128"/>
                          <a:ea typeface="游ゴシック" panose="020B0400000000000000" pitchFamily="34" charset="-128"/>
                        </a:rPr>
                        <a:t>1</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chemeClr val="accent2">
                        <a:lumMod val="20000"/>
                        <a:lumOff val="80000"/>
                      </a:schemeClr>
                    </a:solidFill>
                  </a:tcPr>
                </a:tc>
                <a:tc>
                  <a:txBody>
                    <a:bodyPr/>
                    <a:lstStyle/>
                    <a:p>
                      <a:pPr algn="r" fontAlgn="ctr"/>
                      <a:r>
                        <a:rPr lang="en-US" altLang="ja-JP" sz="2400" b="1" i="0" u="none" strike="noStrike" dirty="0">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151625311"/>
                  </a:ext>
                </a:extLst>
              </a:tr>
              <a:tr h="254000">
                <a:tc>
                  <a:txBody>
                    <a:bodyPr/>
                    <a:lstStyle/>
                    <a:p>
                      <a:pPr algn="ctr" fontAlgn="ctr"/>
                      <a:r>
                        <a:rPr lang="en" sz="2400" b="0" i="0" u="none" strike="noStrike">
                          <a:solidFill>
                            <a:srgbClr val="000000"/>
                          </a:solidFill>
                          <a:effectLst/>
                          <a:latin typeface="游ゴシック" panose="020B0400000000000000" pitchFamily="34" charset="-128"/>
                          <a:ea typeface="游ゴシック" panose="020B0400000000000000" pitchFamily="34" charset="-128"/>
                        </a:rPr>
                        <a:t>Pclass</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チケットの等級</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1</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3</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132292292"/>
                  </a:ext>
                </a:extLst>
              </a:tr>
              <a:tr h="254000">
                <a:tc>
                  <a:txBody>
                    <a:bodyPr/>
                    <a:lstStyle/>
                    <a:p>
                      <a:pPr algn="ctr" fontAlgn="ctr"/>
                      <a:r>
                        <a:rPr lang="en" sz="2400" b="0" i="0" u="none" strike="noStrike" dirty="0">
                          <a:solidFill>
                            <a:srgbClr val="000000"/>
                          </a:solidFill>
                          <a:effectLst/>
                          <a:latin typeface="游ゴシック" panose="020B0400000000000000" pitchFamily="34" charset="-128"/>
                          <a:ea typeface="游ゴシック" panose="020B0400000000000000" pitchFamily="34" charset="-128"/>
                        </a:rPr>
                        <a:t>Name</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氏名</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233599534"/>
                  </a:ext>
                </a:extLst>
              </a:tr>
              <a:tr h="254000">
                <a:tc>
                  <a:txBody>
                    <a:bodyPr/>
                    <a:lstStyle/>
                    <a:p>
                      <a:pPr algn="ctr" fontAlgn="ctr"/>
                      <a:r>
                        <a:rPr lang="en" sz="2400" b="0" i="0" u="none" strike="noStrike">
                          <a:solidFill>
                            <a:srgbClr val="000000"/>
                          </a:solidFill>
                          <a:effectLst/>
                          <a:latin typeface="游ゴシック" panose="020B0400000000000000" pitchFamily="34" charset="-128"/>
                          <a:ea typeface="游ゴシック" panose="020B0400000000000000" pitchFamily="34" charset="-128"/>
                        </a:rPr>
                        <a:t>Sex</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性別</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870213314"/>
                  </a:ext>
                </a:extLst>
              </a:tr>
              <a:tr h="254000">
                <a:tc>
                  <a:txBody>
                    <a:bodyPr/>
                    <a:lstStyle/>
                    <a:p>
                      <a:pPr algn="ctr" fontAlgn="ctr"/>
                      <a:r>
                        <a:rPr lang="en" sz="2400" b="0" i="0" u="none" strike="noStrike">
                          <a:solidFill>
                            <a:srgbClr val="000000"/>
                          </a:solidFill>
                          <a:effectLst/>
                          <a:latin typeface="游ゴシック" panose="020B0400000000000000" pitchFamily="34" charset="-128"/>
                          <a:ea typeface="游ゴシック" panose="020B0400000000000000" pitchFamily="34" charset="-128"/>
                        </a:rPr>
                        <a:t>Age</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年齢</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0.42</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80</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177</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915986071"/>
                  </a:ext>
                </a:extLst>
              </a:tr>
              <a:tr h="254000">
                <a:tc>
                  <a:txBody>
                    <a:bodyPr/>
                    <a:lstStyle/>
                    <a:p>
                      <a:pPr algn="ctr" fontAlgn="ctr"/>
                      <a:r>
                        <a:rPr lang="en" sz="2400" b="0" i="0" u="none" strike="noStrike">
                          <a:solidFill>
                            <a:srgbClr val="000000"/>
                          </a:solidFill>
                          <a:effectLst/>
                          <a:latin typeface="游ゴシック" panose="020B0400000000000000" pitchFamily="34" charset="-128"/>
                          <a:ea typeface="游ゴシック" panose="020B0400000000000000" pitchFamily="34" charset="-128"/>
                        </a:rPr>
                        <a:t>SibSp</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兄弟姉妹や</a:t>
                      </a:r>
                      <a:endParaRPr lang="en-US" altLang="ja-JP" sz="2400" b="0" i="0" u="none" strike="noStrike" dirty="0">
                        <a:solidFill>
                          <a:srgbClr val="000000"/>
                        </a:solidFill>
                        <a:effectLst/>
                        <a:latin typeface="游ゴシック" panose="020B0400000000000000" pitchFamily="34" charset="-128"/>
                        <a:ea typeface="游ゴシック" panose="020B0400000000000000" pitchFamily="34" charset="-128"/>
                      </a:endParaRPr>
                    </a:p>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配偶者の数</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dirty="0">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8</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080223137"/>
                  </a:ext>
                </a:extLst>
              </a:tr>
              <a:tr h="254000">
                <a:tc>
                  <a:txBody>
                    <a:bodyPr/>
                    <a:lstStyle/>
                    <a:p>
                      <a:pPr algn="ctr" fontAlgn="ctr"/>
                      <a:r>
                        <a:rPr lang="en" sz="2400" b="0" i="0" u="none" strike="noStrike">
                          <a:solidFill>
                            <a:srgbClr val="000000"/>
                          </a:solidFill>
                          <a:effectLst/>
                          <a:latin typeface="游ゴシック" panose="020B0400000000000000" pitchFamily="34" charset="-128"/>
                          <a:ea typeface="游ゴシック" panose="020B0400000000000000" pitchFamily="34" charset="-128"/>
                        </a:rPr>
                        <a:t>Parch</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親や子供の数</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dirty="0">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6</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586797901"/>
                  </a:ext>
                </a:extLst>
              </a:tr>
              <a:tr h="254000">
                <a:tc>
                  <a:txBody>
                    <a:bodyPr/>
                    <a:lstStyle/>
                    <a:p>
                      <a:pPr algn="ctr" fontAlgn="ctr"/>
                      <a:r>
                        <a:rPr lang="en" sz="2400" b="0" i="0" u="none" strike="noStrike">
                          <a:solidFill>
                            <a:srgbClr val="000000"/>
                          </a:solidFill>
                          <a:effectLst/>
                          <a:latin typeface="游ゴシック" panose="020B0400000000000000" pitchFamily="34" charset="-128"/>
                          <a:ea typeface="游ゴシック" panose="020B0400000000000000" pitchFamily="34" charset="-128"/>
                        </a:rPr>
                        <a:t>Ticket</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チケット番号</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4276788136"/>
                  </a:ext>
                </a:extLst>
              </a:tr>
              <a:tr h="254000">
                <a:tc>
                  <a:txBody>
                    <a:bodyPr/>
                    <a:lstStyle/>
                    <a:p>
                      <a:pPr algn="ctr" fontAlgn="ctr"/>
                      <a:r>
                        <a:rPr lang="en" sz="2400" b="0" i="0" u="none" strike="noStrike">
                          <a:solidFill>
                            <a:srgbClr val="000000"/>
                          </a:solidFill>
                          <a:effectLst/>
                          <a:latin typeface="游ゴシック" panose="020B0400000000000000" pitchFamily="34" charset="-128"/>
                          <a:ea typeface="游ゴシック" panose="020B0400000000000000" pitchFamily="34" charset="-128"/>
                        </a:rPr>
                        <a:t>Fare</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チケット料金</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dirty="0">
                          <a:solidFill>
                            <a:srgbClr val="000000"/>
                          </a:solidFill>
                          <a:effectLst/>
                          <a:latin typeface="游ゴシック" panose="020B0400000000000000" pitchFamily="34" charset="-128"/>
                          <a:ea typeface="游ゴシック" panose="020B0400000000000000" pitchFamily="34" charset="-128"/>
                        </a:rPr>
                        <a:t>512</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4116117873"/>
                  </a:ext>
                </a:extLst>
              </a:tr>
              <a:tr h="254000">
                <a:tc>
                  <a:txBody>
                    <a:bodyPr/>
                    <a:lstStyle/>
                    <a:p>
                      <a:pPr algn="ctr" fontAlgn="ctr"/>
                      <a:r>
                        <a:rPr lang="en" sz="2400" b="0" i="0" u="none" strike="noStrike">
                          <a:solidFill>
                            <a:srgbClr val="000000"/>
                          </a:solidFill>
                          <a:effectLst/>
                          <a:latin typeface="游ゴシック" panose="020B0400000000000000" pitchFamily="34" charset="-128"/>
                          <a:ea typeface="游ゴシック" panose="020B0400000000000000" pitchFamily="34" charset="-128"/>
                        </a:rPr>
                        <a:t>Cabin</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宿泊した船室番号</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dirty="0">
                          <a:solidFill>
                            <a:srgbClr val="000000"/>
                          </a:solidFill>
                          <a:effectLst/>
                          <a:latin typeface="游ゴシック" panose="020B0400000000000000" pitchFamily="34" charset="-128"/>
                          <a:ea typeface="游ゴシック" panose="020B0400000000000000" pitchFamily="34" charset="-128"/>
                        </a:rPr>
                        <a:t>687</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2944849065"/>
                  </a:ext>
                </a:extLst>
              </a:tr>
              <a:tr h="254000">
                <a:tc>
                  <a:txBody>
                    <a:bodyPr/>
                    <a:lstStyle/>
                    <a:p>
                      <a:pPr algn="ctr" fontAlgn="ctr"/>
                      <a:r>
                        <a:rPr lang="en" sz="2400" b="0" i="0" u="none" strike="noStrike">
                          <a:solidFill>
                            <a:srgbClr val="000000"/>
                          </a:solidFill>
                          <a:effectLst/>
                          <a:latin typeface="游ゴシック" panose="020B0400000000000000" pitchFamily="34" charset="-128"/>
                          <a:ea typeface="游ゴシック" panose="020B0400000000000000" pitchFamily="34" charset="-128"/>
                        </a:rPr>
                        <a:t>Embarked</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乗船した港</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dirty="0">
                          <a:solidFill>
                            <a:srgbClr val="000000"/>
                          </a:solidFill>
                          <a:effectLst/>
                          <a:latin typeface="游ゴシック" panose="020B0400000000000000" pitchFamily="34" charset="-128"/>
                          <a:ea typeface="游ゴシック" panose="020B0400000000000000" pitchFamily="34" charset="-128"/>
                        </a:rPr>
                        <a:t>2</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381291961"/>
                  </a:ext>
                </a:extLst>
              </a:tr>
            </a:tbl>
          </a:graphicData>
        </a:graphic>
      </p:graphicFrame>
      <p:pic>
        <p:nvPicPr>
          <p:cNvPr id="5" name="図 4" descr="グラフ, 棒グラフ&#10;&#10;自動的に生成された説明">
            <a:extLst>
              <a:ext uri="{FF2B5EF4-FFF2-40B4-BE49-F238E27FC236}">
                <a16:creationId xmlns:a16="http://schemas.microsoft.com/office/drawing/2014/main" id="{3A4D3DCD-52AF-3580-832A-B25F7A8882A2}"/>
              </a:ext>
            </a:extLst>
          </p:cNvPr>
          <p:cNvPicPr>
            <a:picLocks noChangeAspect="1"/>
          </p:cNvPicPr>
          <p:nvPr/>
        </p:nvPicPr>
        <p:blipFill>
          <a:blip r:embed="rId3"/>
          <a:stretch>
            <a:fillRect/>
          </a:stretch>
        </p:blipFill>
        <p:spPr>
          <a:xfrm>
            <a:off x="258762" y="2773180"/>
            <a:ext cx="2944166" cy="2168663"/>
          </a:xfrm>
          <a:prstGeom prst="rect">
            <a:avLst/>
          </a:prstGeom>
        </p:spPr>
      </p:pic>
    </p:spTree>
    <p:extLst>
      <p:ext uri="{BB962C8B-B14F-4D97-AF65-F5344CB8AC3E}">
        <p14:creationId xmlns:p14="http://schemas.microsoft.com/office/powerpoint/2010/main" val="654084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225425" lvl="0" indent="0" algn="l" rtl="0">
              <a:lnSpc>
                <a:spcPct val="90000"/>
              </a:lnSpc>
              <a:spcBef>
                <a:spcPts val="0"/>
              </a:spcBef>
              <a:spcAft>
                <a:spcPts val="0"/>
              </a:spcAft>
              <a:buClr>
                <a:schemeClr val="lt1"/>
              </a:buClr>
              <a:buSzPts val="1800"/>
              <a:buFont typeface="Arial"/>
              <a:buNone/>
            </a:pPr>
            <a:r>
              <a:rPr lang="en-US" dirty="0" err="1"/>
              <a:t>現場の状況</a:t>
            </a:r>
            <a:endParaRPr dirty="0"/>
          </a:p>
        </p:txBody>
      </p:sp>
      <p:sp>
        <p:nvSpPr>
          <p:cNvPr id="55" name="Google Shape;55;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101600" lvl="0" indent="0" algn="l" rtl="0">
              <a:lnSpc>
                <a:spcPct val="90000"/>
              </a:lnSpc>
              <a:spcBef>
                <a:spcPts val="813"/>
              </a:spcBef>
              <a:spcAft>
                <a:spcPts val="0"/>
              </a:spcAft>
              <a:buSzPts val="2000"/>
              <a:buFont typeface="Arial"/>
              <a:buNone/>
            </a:pPr>
            <a:r>
              <a:rPr lang="ja-JP" altLang="en-US" sz="2400"/>
              <a:t>「</a:t>
            </a:r>
            <a:r>
              <a:rPr lang="ja-JP" altLang="en-US" sz="2400">
                <a:solidFill>
                  <a:srgbClr val="30AAEB"/>
                </a:solidFill>
              </a:rPr>
              <a:t>女性</a:t>
            </a:r>
            <a:r>
              <a:rPr lang="ja-JP" altLang="en-US" sz="2400"/>
              <a:t>と</a:t>
            </a:r>
            <a:r>
              <a:rPr lang="ja-JP" altLang="en-US" sz="2400">
                <a:solidFill>
                  <a:srgbClr val="30AAEB"/>
                </a:solidFill>
              </a:rPr>
              <a:t>子ども</a:t>
            </a:r>
            <a:r>
              <a:rPr lang="ja-JP" altLang="en-US" sz="2400"/>
              <a:t>を先に（</a:t>
            </a:r>
            <a:r>
              <a:rPr lang="en-US" sz="2400" dirty="0"/>
              <a:t>Women and children first）」 </a:t>
            </a:r>
            <a:r>
              <a:rPr lang="ja-JP" altLang="en-US" sz="2400"/>
              <a:t>の原則 </a:t>
            </a:r>
            <a:r>
              <a:rPr lang="en-US" altLang="ja-JP" sz="2400" dirty="0"/>
              <a:t>(</a:t>
            </a:r>
            <a:r>
              <a:rPr lang="ja-JP" altLang="en-US" sz="2400"/>
              <a:t>当時の海上法規</a:t>
            </a:r>
            <a:r>
              <a:rPr lang="en-US" altLang="ja-JP" sz="2400" dirty="0"/>
              <a:t>)</a:t>
            </a:r>
          </a:p>
          <a:p>
            <a:r>
              <a:rPr lang="ja-JP" altLang="en-US" sz="2400"/>
              <a:t>実際の運用は、船の左右（ポートとスターボード）で違いがあった</a:t>
            </a:r>
          </a:p>
          <a:p>
            <a:r>
              <a:rPr lang="ja-JP" altLang="en-US" sz="2400"/>
              <a:t>スターボード側では、主にこの原則が厳格に守られ、</a:t>
            </a:r>
            <a:endParaRPr lang="en-US" altLang="ja-JP" sz="2400" dirty="0"/>
          </a:p>
          <a:p>
            <a:r>
              <a:rPr lang="ja-JP" altLang="en-US" sz="2400"/>
              <a:t>ポート側では男性も救命ボートに乗せられていた</a:t>
            </a:r>
          </a:p>
          <a:p>
            <a:pPr marL="101600" lvl="0" indent="0" algn="l" rtl="0">
              <a:lnSpc>
                <a:spcPct val="90000"/>
              </a:lnSpc>
              <a:spcBef>
                <a:spcPts val="813"/>
              </a:spcBef>
              <a:spcAft>
                <a:spcPts val="0"/>
              </a:spcAft>
              <a:buSzPts val="2000"/>
              <a:buFont typeface="Arial"/>
              <a:buNone/>
            </a:pPr>
            <a:endParaRPr lang="en-US" altLang="ja-JP" sz="2400" dirty="0"/>
          </a:p>
          <a:p>
            <a:pPr marL="101600" lvl="0" indent="0" algn="l" rtl="0">
              <a:lnSpc>
                <a:spcPct val="90000"/>
              </a:lnSpc>
              <a:spcBef>
                <a:spcPts val="813"/>
              </a:spcBef>
              <a:spcAft>
                <a:spcPts val="0"/>
              </a:spcAft>
              <a:buSzPts val="2000"/>
              <a:buFont typeface="Arial"/>
              <a:buNone/>
            </a:pPr>
            <a:r>
              <a:rPr lang="ja-JP" altLang="en-US" sz="2400"/>
              <a:t>救命ボートの数が乗客に対して不足</a:t>
            </a:r>
            <a:endParaRPr lang="en-US" altLang="ja-JP" sz="2400" dirty="0"/>
          </a:p>
          <a:p>
            <a:r>
              <a:rPr lang="ja-JP" altLang="en-US" sz="2400"/>
              <a:t>多くの救命ボートが満席になる前に進水</a:t>
            </a:r>
            <a:endParaRPr lang="en-US" altLang="ja-JP" sz="2400" dirty="0"/>
          </a:p>
          <a:p>
            <a:endParaRPr lang="ja-JP" altLang="en-US" sz="2400"/>
          </a:p>
          <a:p>
            <a:pPr marL="101600" lvl="0" indent="0" algn="l" rtl="0">
              <a:lnSpc>
                <a:spcPct val="90000"/>
              </a:lnSpc>
              <a:spcBef>
                <a:spcPts val="813"/>
              </a:spcBef>
              <a:spcAft>
                <a:spcPts val="0"/>
              </a:spcAft>
              <a:buSzPts val="2000"/>
              <a:buFont typeface="Arial"/>
              <a:buNone/>
            </a:pPr>
            <a:r>
              <a:rPr lang="ja-JP" altLang="en-US" sz="2400"/>
              <a:t>乗客や乗組員の間でパニック</a:t>
            </a:r>
            <a:endParaRPr lang="en-US" altLang="ja-JP" sz="2400" dirty="0"/>
          </a:p>
          <a:p>
            <a:r>
              <a:rPr lang="ja-JP" altLang="en-US" sz="2400"/>
              <a:t>訓練不足の乗組員は乗客を適切に誘導できず</a:t>
            </a:r>
            <a:endParaRPr lang="en-US" altLang="ja-JP" sz="2400" dirty="0"/>
          </a:p>
          <a:p>
            <a:r>
              <a:rPr lang="ja-JP" altLang="en-US" sz="2400"/>
              <a:t>救命ボートについての指示も混乱</a:t>
            </a:r>
            <a:endParaRPr lang="en-US" altLang="ja-JP" sz="2400" dirty="0"/>
          </a:p>
          <a:p>
            <a:r>
              <a:rPr lang="ja-JP" altLang="en-US" sz="2400"/>
              <a:t>対応は</a:t>
            </a:r>
            <a:r>
              <a:rPr lang="ja-JP" altLang="en-US" sz="2400">
                <a:solidFill>
                  <a:srgbClr val="30AAEB"/>
                </a:solidFill>
              </a:rPr>
              <a:t>旅客の等級</a:t>
            </a:r>
            <a:r>
              <a:rPr lang="ja-JP" altLang="en-US" sz="2400"/>
              <a:t>によって異なる</a:t>
            </a:r>
            <a:endParaRPr sz="2400" dirty="0"/>
          </a:p>
        </p:txBody>
      </p:sp>
    </p:spTree>
    <p:extLst>
      <p:ext uri="{BB962C8B-B14F-4D97-AF65-F5344CB8AC3E}">
        <p14:creationId xmlns:p14="http://schemas.microsoft.com/office/powerpoint/2010/main" val="3761275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225425" lvl="0" indent="0" algn="l" rtl="0">
              <a:lnSpc>
                <a:spcPct val="90000"/>
              </a:lnSpc>
              <a:spcBef>
                <a:spcPts val="0"/>
              </a:spcBef>
              <a:spcAft>
                <a:spcPts val="0"/>
              </a:spcAft>
              <a:buClr>
                <a:schemeClr val="lt1"/>
              </a:buClr>
              <a:buSzPts val="1800"/>
              <a:buFont typeface="Arial"/>
              <a:buNone/>
            </a:pPr>
            <a:r>
              <a:rPr lang="en-US" dirty="0" err="1"/>
              <a:t>モデル構築</a:t>
            </a:r>
            <a:endParaRPr dirty="0"/>
          </a:p>
        </p:txBody>
      </p:sp>
      <p:sp>
        <p:nvSpPr>
          <p:cNvPr id="55" name="Google Shape;55;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101600" lvl="0" indent="0" algn="l" rtl="0">
              <a:lnSpc>
                <a:spcPct val="90000"/>
              </a:lnSpc>
              <a:spcBef>
                <a:spcPts val="813"/>
              </a:spcBef>
              <a:spcAft>
                <a:spcPts val="0"/>
              </a:spcAft>
              <a:buSzPts val="2000"/>
              <a:buFont typeface="Arial"/>
              <a:buNone/>
            </a:pPr>
            <a:r>
              <a:rPr lang="en-US" sz="2400" dirty="0" err="1"/>
              <a:t>LightGBMモデルのパラメータ</a:t>
            </a:r>
            <a:r>
              <a:rPr lang="ja-JP" altLang="en-US" sz="2400"/>
              <a:t>を、</a:t>
            </a:r>
            <a:r>
              <a:rPr lang="en-US" sz="2400" dirty="0" err="1"/>
              <a:t>Optuna</a:t>
            </a:r>
            <a:r>
              <a:rPr lang="en-US" sz="2400" dirty="0"/>
              <a:t> </a:t>
            </a:r>
            <a:r>
              <a:rPr lang="en-US" sz="2400" dirty="0" err="1"/>
              <a:t>を用いて最適化</a:t>
            </a:r>
            <a:endParaRPr lang="en-US" sz="2400" dirty="0"/>
          </a:p>
          <a:p>
            <a:pPr marL="101600" lvl="0" indent="0" algn="l" rtl="0">
              <a:lnSpc>
                <a:spcPct val="90000"/>
              </a:lnSpc>
              <a:spcBef>
                <a:spcPts val="813"/>
              </a:spcBef>
              <a:spcAft>
                <a:spcPts val="0"/>
              </a:spcAft>
              <a:buSzPts val="2000"/>
              <a:buFont typeface="Arial"/>
              <a:buNone/>
            </a:pPr>
            <a:r>
              <a:rPr lang="en-US" sz="2400" dirty="0" err="1"/>
              <a:t>乗客の生死の予測に用いる特徴量は以下の表より</a:t>
            </a:r>
            <a:endParaRPr lang="en-US" sz="2400" dirty="0"/>
          </a:p>
        </p:txBody>
      </p:sp>
      <p:graphicFrame>
        <p:nvGraphicFramePr>
          <p:cNvPr id="7" name="表 6">
            <a:extLst>
              <a:ext uri="{FF2B5EF4-FFF2-40B4-BE49-F238E27FC236}">
                <a16:creationId xmlns:a16="http://schemas.microsoft.com/office/drawing/2014/main" id="{BE5A7F29-E526-4842-89CE-CB07C03FDD0F}"/>
              </a:ext>
            </a:extLst>
          </p:cNvPr>
          <p:cNvGraphicFramePr>
            <a:graphicFrameLocks noGrp="1"/>
          </p:cNvGraphicFramePr>
          <p:nvPr>
            <p:extLst>
              <p:ext uri="{D42A27DB-BD31-4B8C-83A1-F6EECF244321}">
                <p14:modId xmlns:p14="http://schemas.microsoft.com/office/powerpoint/2010/main" val="1953261888"/>
              </p:ext>
            </p:extLst>
          </p:nvPr>
        </p:nvGraphicFramePr>
        <p:xfrm>
          <a:off x="334962" y="1979126"/>
          <a:ext cx="11522074" cy="3752850"/>
        </p:xfrm>
        <a:graphic>
          <a:graphicData uri="http://schemas.openxmlformats.org/drawingml/2006/table">
            <a:tbl>
              <a:tblPr/>
              <a:tblGrid>
                <a:gridCol w="4167983">
                  <a:extLst>
                    <a:ext uri="{9D8B030D-6E8A-4147-A177-3AD203B41FA5}">
                      <a16:colId xmlns:a16="http://schemas.microsoft.com/office/drawing/2014/main" val="3036726402"/>
                    </a:ext>
                  </a:extLst>
                </a:gridCol>
                <a:gridCol w="7354091">
                  <a:extLst>
                    <a:ext uri="{9D8B030D-6E8A-4147-A177-3AD203B41FA5}">
                      <a16:colId xmlns:a16="http://schemas.microsoft.com/office/drawing/2014/main" val="3720555250"/>
                    </a:ext>
                  </a:extLst>
                </a:gridCol>
              </a:tblGrid>
              <a:tr h="254000">
                <a:tc>
                  <a:txBody>
                    <a:bodyPr/>
                    <a:lstStyle/>
                    <a:p>
                      <a:pPr algn="ctr" fontAlgn="ctr"/>
                      <a:r>
                        <a:rPr lang="ja-JP" altLang="en-US" sz="2400" b="1" i="0" u="none" strike="noStrike">
                          <a:solidFill>
                            <a:srgbClr val="FFFFFF"/>
                          </a:solidFill>
                          <a:effectLst/>
                          <a:latin typeface="游ゴシック" panose="020B0400000000000000" pitchFamily="34" charset="-128"/>
                          <a:ea typeface="游ゴシック" panose="020B0400000000000000" pitchFamily="34" charset="-128"/>
                        </a:rPr>
                        <a:t>特徴量</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002060"/>
                    </a:solidFill>
                  </a:tcPr>
                </a:tc>
                <a:tc>
                  <a:txBody>
                    <a:bodyPr/>
                    <a:lstStyle/>
                    <a:p>
                      <a:pPr algn="ctr" fontAlgn="ctr"/>
                      <a:r>
                        <a:rPr lang="ja-JP" altLang="en-US" sz="2400" b="1" i="0" u="none" strike="noStrike">
                          <a:solidFill>
                            <a:srgbClr val="FFFFFF"/>
                          </a:solidFill>
                          <a:effectLst/>
                          <a:latin typeface="游ゴシック" panose="020B0400000000000000" pitchFamily="34" charset="-128"/>
                          <a:ea typeface="游ゴシック" panose="020B0400000000000000" pitchFamily="34" charset="-128"/>
                        </a:rPr>
                        <a:t>説明</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002060"/>
                    </a:solidFill>
                  </a:tcPr>
                </a:tc>
                <a:extLst>
                  <a:ext uri="{0D108BD9-81ED-4DB2-BD59-A6C34878D82A}">
                    <a16:rowId xmlns:a16="http://schemas.microsoft.com/office/drawing/2014/main" val="3794904451"/>
                  </a:ext>
                </a:extLst>
              </a:tr>
              <a:tr h="254000">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チケットの等級</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l" fontAlgn="ctr"/>
                      <a:r>
                        <a:rPr lang="en" sz="2400" b="0" i="0" u="none" strike="noStrike">
                          <a:solidFill>
                            <a:srgbClr val="000000"/>
                          </a:solidFill>
                          <a:effectLst/>
                          <a:latin typeface="游ゴシック" panose="020B0400000000000000" pitchFamily="34" charset="-128"/>
                          <a:ea typeface="游ゴシック" panose="020B0400000000000000" pitchFamily="34" charset="-128"/>
                        </a:rPr>
                        <a:t>Pclass</a:t>
                      </a: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をカテゴリ変数として使用</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409677508"/>
                  </a:ext>
                </a:extLst>
              </a:tr>
              <a:tr h="254000">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性別</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l" fontAlgn="ctr"/>
                      <a:r>
                        <a:rPr lang="en" sz="2400" b="0" i="0" u="none" strike="noStrike">
                          <a:solidFill>
                            <a:srgbClr val="000000"/>
                          </a:solidFill>
                          <a:effectLst/>
                          <a:latin typeface="游ゴシック" panose="020B0400000000000000" pitchFamily="34" charset="-128"/>
                          <a:ea typeface="游ゴシック" panose="020B0400000000000000" pitchFamily="34" charset="-128"/>
                        </a:rPr>
                        <a:t>Sex</a:t>
                      </a: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をカテゴリ変数として使用</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523441408"/>
                  </a:ext>
                </a:extLst>
              </a:tr>
              <a:tr h="254000">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年齢</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l" fontAlgn="ctr"/>
                      <a:r>
                        <a:rPr lang="en" sz="2400" b="0" i="0" u="none" strike="noStrike">
                          <a:solidFill>
                            <a:srgbClr val="000000"/>
                          </a:solidFill>
                          <a:effectLst/>
                          <a:latin typeface="游ゴシック" panose="020B0400000000000000" pitchFamily="34" charset="-128"/>
                          <a:ea typeface="游ゴシック" panose="020B0400000000000000" pitchFamily="34" charset="-128"/>
                        </a:rPr>
                        <a:t>Age</a:t>
                      </a: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を実数型で使用</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296814002"/>
                  </a:ext>
                </a:extLst>
              </a:tr>
              <a:tr h="254000">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敬称</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l"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名前から敬称部分を抜き出して使用</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972984328"/>
                  </a:ext>
                </a:extLst>
              </a:tr>
              <a:tr h="254000">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家族人数</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l" fontAlgn="ctr"/>
                      <a:r>
                        <a:rPr lang="en" sz="2400" b="0" i="0" u="none" strike="noStrike">
                          <a:solidFill>
                            <a:srgbClr val="000000"/>
                          </a:solidFill>
                          <a:effectLst/>
                          <a:latin typeface="游ゴシック" panose="020B0400000000000000" pitchFamily="34" charset="-128"/>
                          <a:ea typeface="游ゴシック" panose="020B0400000000000000" pitchFamily="34" charset="-128"/>
                        </a:rPr>
                        <a:t>SibSp </a:t>
                      </a: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と </a:t>
                      </a:r>
                      <a:r>
                        <a:rPr lang="en" sz="2400" b="0" i="0" u="none" strike="noStrike">
                          <a:solidFill>
                            <a:srgbClr val="000000"/>
                          </a:solidFill>
                          <a:effectLst/>
                          <a:latin typeface="游ゴシック" panose="020B0400000000000000" pitchFamily="34" charset="-128"/>
                          <a:ea typeface="游ゴシック" panose="020B0400000000000000" pitchFamily="34" charset="-128"/>
                        </a:rPr>
                        <a:t>Parch </a:t>
                      </a: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の合計を整数型で使用</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76676999"/>
                  </a:ext>
                </a:extLst>
              </a:tr>
              <a:tr h="254000">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乗船港</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l" fontAlgn="ctr"/>
                      <a:r>
                        <a:rPr lang="en" sz="2400" b="0" i="0" u="none" strike="noStrike">
                          <a:solidFill>
                            <a:srgbClr val="000000"/>
                          </a:solidFill>
                          <a:effectLst/>
                          <a:latin typeface="游ゴシック" panose="020B0400000000000000" pitchFamily="34" charset="-128"/>
                          <a:ea typeface="游ゴシック" panose="020B0400000000000000" pitchFamily="34" charset="-128"/>
                        </a:rPr>
                        <a:t>Embarked</a:t>
                      </a: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をカテゴリ変数として使用</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985962512"/>
                  </a:ext>
                </a:extLst>
              </a:tr>
              <a:tr h="254000">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客室グループ</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l" fontAlgn="ctr"/>
                      <a:r>
                        <a:rPr lang="en" sz="2400" b="0" i="0" u="none" strike="noStrike">
                          <a:solidFill>
                            <a:srgbClr val="000000"/>
                          </a:solidFill>
                          <a:effectLst/>
                          <a:latin typeface="游ゴシック" panose="020B0400000000000000" pitchFamily="34" charset="-128"/>
                          <a:ea typeface="游ゴシック" panose="020B0400000000000000" pitchFamily="34" charset="-128"/>
                        </a:rPr>
                        <a:t>Cabin</a:t>
                      </a: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の値が欠損値であるか否か</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2976686439"/>
                  </a:ext>
                </a:extLst>
              </a:tr>
              <a:tr h="254000">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チケット料金</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l" fontAlgn="ctr"/>
                      <a:r>
                        <a:rPr lang="en" sz="2400" b="0" i="0" u="none" strike="noStrike">
                          <a:solidFill>
                            <a:srgbClr val="000000"/>
                          </a:solidFill>
                          <a:effectLst/>
                          <a:latin typeface="游ゴシック" panose="020B0400000000000000" pitchFamily="34" charset="-128"/>
                          <a:ea typeface="游ゴシック" panose="020B0400000000000000" pitchFamily="34" charset="-128"/>
                        </a:rPr>
                        <a:t>Fare</a:t>
                      </a: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を整数型として使用</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032587833"/>
                  </a:ext>
                </a:extLst>
              </a:tr>
              <a:tr h="254000">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チケット料金グループ</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l" fontAlgn="ctr"/>
                      <a:r>
                        <a:rPr lang="en" sz="2400" b="0" i="0" u="none" strike="noStrike" dirty="0">
                          <a:solidFill>
                            <a:srgbClr val="000000"/>
                          </a:solidFill>
                          <a:effectLst/>
                          <a:latin typeface="游ゴシック" panose="020B0400000000000000" pitchFamily="34" charset="-128"/>
                          <a:ea typeface="游ゴシック" panose="020B0400000000000000" pitchFamily="34" charset="-128"/>
                        </a:rPr>
                        <a:t>Fare</a:t>
                      </a: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を</a:t>
                      </a:r>
                      <a:r>
                        <a:rPr lang="en-US" altLang="ja-JP" sz="2400" b="0" i="0" u="none" strike="noStrike" dirty="0">
                          <a:solidFill>
                            <a:srgbClr val="000000"/>
                          </a:solidFill>
                          <a:effectLst/>
                          <a:latin typeface="游ゴシック" panose="020B0400000000000000" pitchFamily="34" charset="-128"/>
                          <a:ea typeface="游ゴシック" panose="020B0400000000000000" pitchFamily="34" charset="-128"/>
                        </a:rPr>
                        <a:t>6</a:t>
                      </a: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グループに分けてカテゴリ化して使用</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373551830"/>
                  </a:ext>
                </a:extLst>
              </a:tr>
            </a:tbl>
          </a:graphicData>
        </a:graphic>
      </p:graphicFrame>
    </p:spTree>
    <p:extLst>
      <p:ext uri="{BB962C8B-B14F-4D97-AF65-F5344CB8AC3E}">
        <p14:creationId xmlns:p14="http://schemas.microsoft.com/office/powerpoint/2010/main" val="2717082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225425" lvl="0" indent="0" algn="l" rtl="0">
              <a:lnSpc>
                <a:spcPct val="90000"/>
              </a:lnSpc>
              <a:spcBef>
                <a:spcPts val="0"/>
              </a:spcBef>
              <a:spcAft>
                <a:spcPts val="0"/>
              </a:spcAft>
              <a:buClr>
                <a:schemeClr val="lt1"/>
              </a:buClr>
              <a:buSzPts val="1800"/>
              <a:buFont typeface="Arial"/>
              <a:buNone/>
            </a:pPr>
            <a:r>
              <a:rPr lang="en-US" dirty="0" err="1"/>
              <a:t>結果</a:t>
            </a:r>
            <a:endParaRPr dirty="0"/>
          </a:p>
        </p:txBody>
      </p:sp>
      <p:sp>
        <p:nvSpPr>
          <p:cNvPr id="55" name="Google Shape;55;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101600" lvl="0" indent="0" algn="l" rtl="0">
              <a:lnSpc>
                <a:spcPct val="90000"/>
              </a:lnSpc>
              <a:spcBef>
                <a:spcPts val="813"/>
              </a:spcBef>
              <a:spcAft>
                <a:spcPts val="0"/>
              </a:spcAft>
              <a:buSzPts val="2000"/>
              <a:buFont typeface="Arial"/>
              <a:buNone/>
            </a:pPr>
            <a:r>
              <a:rPr lang="en-US" sz="2400" dirty="0" err="1"/>
              <a:t>予測結果</a:t>
            </a:r>
            <a:r>
              <a:rPr lang="en-US" sz="2400" dirty="0"/>
              <a:t>：</a:t>
            </a:r>
          </a:p>
          <a:p>
            <a:r>
              <a:rPr lang="en-US" sz="2400" dirty="0"/>
              <a:t>正解率：0.77</a:t>
            </a:r>
          </a:p>
          <a:p>
            <a:endParaRPr lang="en-US" sz="2400" dirty="0"/>
          </a:p>
          <a:p>
            <a:r>
              <a:rPr lang="en-US" sz="2400" dirty="0" err="1"/>
              <a:t>特徴量の重要度</a:t>
            </a:r>
            <a:endParaRPr lang="en-US" sz="2400" dirty="0"/>
          </a:p>
          <a:p>
            <a:endParaRPr sz="2400" dirty="0"/>
          </a:p>
        </p:txBody>
      </p:sp>
      <p:pic>
        <p:nvPicPr>
          <p:cNvPr id="3" name="図 2">
            <a:extLst>
              <a:ext uri="{FF2B5EF4-FFF2-40B4-BE49-F238E27FC236}">
                <a16:creationId xmlns:a16="http://schemas.microsoft.com/office/drawing/2014/main" id="{858DE4E4-8FF9-2D49-D335-88E1F0795624}"/>
              </a:ext>
            </a:extLst>
          </p:cNvPr>
          <p:cNvPicPr>
            <a:picLocks noChangeAspect="1"/>
          </p:cNvPicPr>
          <p:nvPr/>
        </p:nvPicPr>
        <p:blipFill>
          <a:blip r:embed="rId3"/>
          <a:stretch>
            <a:fillRect/>
          </a:stretch>
        </p:blipFill>
        <p:spPr>
          <a:xfrm>
            <a:off x="4419600" y="742950"/>
            <a:ext cx="7772400" cy="943614"/>
          </a:xfrm>
          <a:prstGeom prst="rect">
            <a:avLst/>
          </a:prstGeom>
        </p:spPr>
      </p:pic>
      <p:pic>
        <p:nvPicPr>
          <p:cNvPr id="4" name="図 3">
            <a:extLst>
              <a:ext uri="{FF2B5EF4-FFF2-40B4-BE49-F238E27FC236}">
                <a16:creationId xmlns:a16="http://schemas.microsoft.com/office/drawing/2014/main" id="{A69617CB-0E5B-A398-63C9-1F47D26CE65E}"/>
              </a:ext>
            </a:extLst>
          </p:cNvPr>
          <p:cNvPicPr>
            <a:picLocks noChangeAspect="1"/>
          </p:cNvPicPr>
          <p:nvPr/>
        </p:nvPicPr>
        <p:blipFill>
          <a:blip r:embed="rId4"/>
          <a:stretch>
            <a:fillRect/>
          </a:stretch>
        </p:blipFill>
        <p:spPr>
          <a:xfrm>
            <a:off x="4419600" y="1686564"/>
            <a:ext cx="6813981" cy="4845829"/>
          </a:xfrm>
          <a:prstGeom prst="rect">
            <a:avLst/>
          </a:prstGeom>
        </p:spPr>
      </p:pic>
    </p:spTree>
    <p:extLst>
      <p:ext uri="{BB962C8B-B14F-4D97-AF65-F5344CB8AC3E}">
        <p14:creationId xmlns:p14="http://schemas.microsoft.com/office/powerpoint/2010/main" val="4080900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225425" lvl="0" indent="0" algn="l" rtl="0">
              <a:lnSpc>
                <a:spcPct val="90000"/>
              </a:lnSpc>
              <a:spcBef>
                <a:spcPts val="0"/>
              </a:spcBef>
              <a:spcAft>
                <a:spcPts val="0"/>
              </a:spcAft>
              <a:buClr>
                <a:schemeClr val="lt1"/>
              </a:buClr>
              <a:buSzPts val="1800"/>
              <a:buFont typeface="Arial"/>
              <a:buNone/>
            </a:pPr>
            <a:r>
              <a:rPr lang="en-US" dirty="0" err="1"/>
              <a:t>分析：性別ごとの生存者数</a:t>
            </a:r>
            <a:endParaRPr dirty="0"/>
          </a:p>
        </p:txBody>
      </p:sp>
      <p:sp>
        <p:nvSpPr>
          <p:cNvPr id="55" name="Google Shape;55;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101600" lvl="0" indent="0" algn="l" rtl="0">
              <a:lnSpc>
                <a:spcPct val="90000"/>
              </a:lnSpc>
              <a:spcBef>
                <a:spcPts val="813"/>
              </a:spcBef>
              <a:spcAft>
                <a:spcPts val="0"/>
              </a:spcAft>
              <a:buSzPts val="2000"/>
              <a:buFont typeface="Arial"/>
              <a:buNone/>
            </a:pPr>
            <a:r>
              <a:rPr lang="ja-JP" altLang="en-US" sz="2400"/>
              <a:t>男女によって生存者数には開きがある</a:t>
            </a:r>
            <a:endParaRPr sz="2400" dirty="0"/>
          </a:p>
        </p:txBody>
      </p:sp>
      <p:pic>
        <p:nvPicPr>
          <p:cNvPr id="13" name="図 12" descr="グラフ, 棒グラフ&#10;&#10;自動的に生成された説明">
            <a:extLst>
              <a:ext uri="{FF2B5EF4-FFF2-40B4-BE49-F238E27FC236}">
                <a16:creationId xmlns:a16="http://schemas.microsoft.com/office/drawing/2014/main" id="{F69D0B2F-F2AA-22CD-17F5-79DC987A13D0}"/>
              </a:ext>
            </a:extLst>
          </p:cNvPr>
          <p:cNvPicPr>
            <a:picLocks noChangeAspect="1"/>
          </p:cNvPicPr>
          <p:nvPr/>
        </p:nvPicPr>
        <p:blipFill>
          <a:blip r:embed="rId3"/>
          <a:stretch>
            <a:fillRect/>
          </a:stretch>
        </p:blipFill>
        <p:spPr>
          <a:xfrm>
            <a:off x="3948897" y="1352242"/>
            <a:ext cx="7908139" cy="4391866"/>
          </a:xfrm>
          <a:prstGeom prst="rect">
            <a:avLst/>
          </a:prstGeom>
        </p:spPr>
      </p:pic>
    </p:spTree>
    <p:extLst>
      <p:ext uri="{BB962C8B-B14F-4D97-AF65-F5344CB8AC3E}">
        <p14:creationId xmlns:p14="http://schemas.microsoft.com/office/powerpoint/2010/main" val="3182322633"/>
      </p:ext>
    </p:extLst>
  </p:cSld>
  <p:clrMapOvr>
    <a:masterClrMapping/>
  </p:clrMapOvr>
</p:sld>
</file>

<file path=ppt/theme/theme1.xml><?xml version="1.0" encoding="utf-8"?>
<a:theme xmlns:a="http://schemas.openxmlformats.org/drawingml/2006/main" name="テーマ2">
  <a:themeElements>
    <a:clrScheme name="Custom 1">
      <a:dk1>
        <a:srgbClr val="434343"/>
      </a:dk1>
      <a:lt1>
        <a:srgbClr val="FFFFFF"/>
      </a:lt1>
      <a:dk2>
        <a:srgbClr val="777777"/>
      </a:dk2>
      <a:lt2>
        <a:srgbClr val="E7E6E6"/>
      </a:lt2>
      <a:accent1>
        <a:srgbClr val="0432FF"/>
      </a:accent1>
      <a:accent2>
        <a:srgbClr val="00FCFF"/>
      </a:accent2>
      <a:accent3>
        <a:srgbClr val="00F900"/>
      </a:accent3>
      <a:accent4>
        <a:srgbClr val="FEFB00"/>
      </a:accent4>
      <a:accent5>
        <a:srgbClr val="FF9200"/>
      </a:accent5>
      <a:accent6>
        <a:srgbClr val="FF40FF"/>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2E5090"/>
          </a:solidFill>
        </a:ln>
      </a:spPr>
      <a:bodyPr rtlCol="0" anchor="ctr"/>
      <a:lstStyle>
        <a:defPPr algn="ctr">
          <a:defRPr kumimoji="1" sz="1800" smtClean="0">
            <a:solidFill>
              <a:schemeClr val="tx1"/>
            </a:solidFill>
            <a:latin typeface="Meiryo UI" panose="020B0604030504040204" pitchFamily="34" charset="-128"/>
            <a:ea typeface="Meiryo UI" panose="020B0604030504040204" pitchFamily="34" charset="-128"/>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kumimoji="1" smtClean="0">
            <a:latin typeface="Meiryo UI" panose="020B0604030504040204" pitchFamily="34" charset="-128"/>
            <a:ea typeface="Meiryo UI" panose="020B0604030504040204" pitchFamily="34" charset="-128"/>
          </a:defRPr>
        </a:defPPr>
      </a:lstStyle>
    </a:txDef>
  </a:objectDefaults>
  <a:extraClrSchemeLst/>
  <a:extLst>
    <a:ext uri="{05A4C25C-085E-4340-85A3-A5531E510DB2}">
      <thm15:themeFamily xmlns:thm15="http://schemas.microsoft.com/office/thememl/2012/main" name="テーマ2" id="{A2EF5EEE-7822-1644-9932-677B3B5812A4}" vid="{77BA6748-8F72-8F40-898C-1608196CA4D9}"/>
    </a:ext>
  </a:extLst>
</a:theme>
</file>

<file path=ppt/theme/theme2.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テーマ2</Template>
  <TotalTime>7515</TotalTime>
  <Words>1034</Words>
  <Application>Microsoft Macintosh PowerPoint</Application>
  <PresentationFormat>ワイド画面</PresentationFormat>
  <Paragraphs>382</Paragraphs>
  <Slides>24</Slides>
  <Notes>14</Notes>
  <HiddenSlides>9</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24</vt:i4>
      </vt:variant>
    </vt:vector>
  </HeadingPairs>
  <TitlesOfParts>
    <vt:vector size="31" baseType="lpstr">
      <vt:lpstr>Meiryo UI</vt:lpstr>
      <vt:lpstr>Söhne</vt:lpstr>
      <vt:lpstr>游ゴシック</vt:lpstr>
      <vt:lpstr>Arial</vt:lpstr>
      <vt:lpstr>Calibri</vt:lpstr>
      <vt:lpstr>Segoe UI Semibold</vt:lpstr>
      <vt:lpstr>テーマ2</vt:lpstr>
      <vt:lpstr>Titanic データ</vt:lpstr>
      <vt:lpstr>前提知識の共有</vt:lpstr>
      <vt:lpstr>分析手法：ツリーモデル</vt:lpstr>
      <vt:lpstr>提供データ</vt:lpstr>
      <vt:lpstr>提供データ</vt:lpstr>
      <vt:lpstr>現場の状況</vt:lpstr>
      <vt:lpstr>モデル構築</vt:lpstr>
      <vt:lpstr>結果</vt:lpstr>
      <vt:lpstr>分析：性別ごとの生存者数</vt:lpstr>
      <vt:lpstr>分析：年齢の分布</vt:lpstr>
      <vt:lpstr>分析：チケットの料金帯と生存率</vt:lpstr>
      <vt:lpstr>分析：家族の人数と生存率</vt:lpstr>
      <vt:lpstr>考察</vt:lpstr>
      <vt:lpstr>まとめ</vt:lpstr>
      <vt:lpstr>PowerPoint プレゼンテーション</vt:lpstr>
      <vt:lpstr>カラム同士の相関</vt:lpstr>
      <vt:lpstr>敬称と一般的な人物像</vt:lpstr>
      <vt:lpstr>精度について</vt:lpstr>
      <vt:lpstr>カラム同士の相関</vt:lpstr>
      <vt:lpstr>性別と生存率</vt:lpstr>
      <vt:lpstr>分析：乗客の年齢ごとの生存割合</vt:lpstr>
      <vt:lpstr>乗客の同乗家族人数ごとの生存人数</vt:lpstr>
      <vt:lpstr>乗客の安否別運賃の分布 (カーネル密度推定)</vt:lpstr>
      <vt:lpstr>生成された決定木 (一部抜粋)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総合演習 ～Titanic データ～</dc:title>
  <dc:creator>Keita Shimoda</dc:creator>
  <cp:lastModifiedBy>Ryuku Nobusue</cp:lastModifiedBy>
  <cp:revision>7</cp:revision>
  <dcterms:created xsi:type="dcterms:W3CDTF">2020-05-28T02:44:47Z</dcterms:created>
  <dcterms:modified xsi:type="dcterms:W3CDTF">2023-05-24T11:28:09Z</dcterms:modified>
</cp:coreProperties>
</file>