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36B9-667D-4AC5-8279-45F2E0931F9A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3495-CD6C-43A1-AAF0-BE17B2804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04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3495-CD6C-43A1-AAF0-BE17B28043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63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8BB7E-98C0-4683-B0ED-16F22FF8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89BF35-0E27-434C-97F9-12A9A1A3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842CCF-4535-47E2-89D4-B9EAC886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B7188-E8E7-4E0D-86C4-634BE27D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B458E-AD24-491C-BB8D-8CE7EDAB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2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E2966-1722-4E81-8C95-D0659AFE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CC1869-30F5-4222-B7AF-23F1C600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54B07-366F-4E44-93A9-3F9FDBA8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B9146-87A2-4252-827D-182C328C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89B1E-7BF2-417B-B1E0-AAB1F38F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3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E405F2-6449-4498-AABC-8FB0BDC8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A57E7F-06D8-4B01-95D2-F7F5012D7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092FF-629C-41B4-A194-443F3343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BE773-862D-4913-AB25-6346D850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4F3EA-B191-4253-A63A-8D505403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10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0D578-EBAF-442C-83CA-BA0B3D45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0ED34-6903-4D9A-B492-90725411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5AEB0-2CA6-4CF8-BE2B-0C825102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2D113-34AD-4F69-B38C-49F2E9D9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93DCAC-4446-4B2A-A7C7-CC62228E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4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1179B-F6EF-40FF-A529-8744417B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A1FC54-4FEC-4A6F-83B0-6FF51AF2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08FF1C-C023-4C88-94E9-823427E1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12174-6F2B-47A2-88AB-553909DA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4CE41F-94EE-4B44-A4EF-D5E94C3C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19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4DCC2-7727-40D0-830A-2555441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CA279-F722-47BD-B9EF-52E470FF6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C836CB-A08F-4DA0-8711-B9A08B8A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D9066A-2321-4D86-AF9D-7DB119E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25EC6A-B811-4F18-9538-9446DCB7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D0979-7C92-4D1C-9EFC-DF09E3D8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2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BFD54-0318-490C-BFDB-CF666CCE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3ACC89-6B68-4466-8F7D-7264D278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34B1E3-55F4-4B90-B31F-F7F44D91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F971A9-5CCD-4DA5-905B-61D154642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0F93EB-B2A0-44E8-9B0D-3B1893BD2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DCD420-8CD2-4E7A-91EB-2632E695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600099-286B-46AE-947F-70DDAE1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4316E3-F213-4D00-AB7E-14FED788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3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C4E5F-F935-4C0E-A850-9B3FC4FA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5D1100-374A-43BD-B6E6-11F3868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4D43F9-3F80-4BDD-8635-CC4C6D49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9207C2-DC98-483B-A171-F631047B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67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D189F-99EE-4A54-9F84-BB0DA224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D69D78-D55F-4E2B-9923-8BDE482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8BD1A-0694-4A02-AEAB-E9A9335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12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3982F-448F-461C-8D44-CF0AB6F2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98CDE-4609-4244-B059-61991DD8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1CBBDE-06CD-4F34-9CE7-7BE2FBB3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AD35A1-2C76-4C08-9D1B-DE248902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0970F7-48CF-423E-9E9D-01563DB8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B5375C-3DFA-4298-B29F-EBB9FBD1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03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02352-2CB4-426D-A512-6690E88C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4837F5-D437-4E6A-B3A6-FFACF01CB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2455E9-36EE-4AE7-BE1C-71FAB71DD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CDA876-F4CD-4D9A-B964-DB774851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958CDF-A9A2-4870-A86E-B2F5AB08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A7AD9C-D374-4927-B212-D1C2C4BD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1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B14A76-C211-423E-8C01-744E762B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65D23C-35E2-4E19-940F-336BE364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8882F-DA0A-424E-BFDC-54C46C070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2907-F102-4FF7-B641-A0E58A78A9F7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D9D1B-18A0-4384-8A54-6F670AF7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FE385-A07F-463E-AA5E-66383C2A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C9D2-5ADF-4891-A1B5-03109E26C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6D6FBD7-4C6D-4912-B254-9883994C1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00966"/>
              </p:ext>
            </p:extLst>
          </p:nvPr>
        </p:nvGraphicFramePr>
        <p:xfrm>
          <a:off x="2032000" y="3262841"/>
          <a:ext cx="8940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838165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3125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8303067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3183168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ACOUNT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3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Visa-3412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04/01/2016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$1,190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03/01/2016 - 03/31/2016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38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Visa - 6076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03/01/2016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$2,443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02/01/2016 - 02/29/2016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2214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BBCFA2-149E-4117-B602-C33CD084C89B}"/>
              </a:ext>
            </a:extLst>
          </p:cNvPr>
          <p:cNvSpPr/>
          <p:nvPr/>
        </p:nvSpPr>
        <p:spPr>
          <a:xfrm>
            <a:off x="4022090" y="2114550"/>
            <a:ext cx="4960620" cy="6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 Summary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589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Grand écran</PresentationFormat>
  <Paragraphs>14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Randrianantoanina</dc:creator>
  <cp:lastModifiedBy>raphael Randrianantoanina</cp:lastModifiedBy>
  <cp:revision>1</cp:revision>
  <dcterms:created xsi:type="dcterms:W3CDTF">2024-05-02T18:51:08Z</dcterms:created>
  <dcterms:modified xsi:type="dcterms:W3CDTF">2024-05-02T18:55:47Z</dcterms:modified>
</cp:coreProperties>
</file>