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5757E-4313-47CB-8D62-6A8811BA5BD8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CB69-9789-4731-899C-663729752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9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2CB69-9789-4731-899C-663729752C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9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09830-D50B-43CC-83E6-9B5D474D4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FD4D7E-6D36-4C77-A0D2-93DE84DFA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59F749-0984-43A5-8C06-945C4335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BD2648-BDA5-4198-B863-DFA1E4C3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D1FCBF-F17D-4D4B-AAFF-A9FCBAF9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9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5BB4B-58D4-45AF-AFB5-0373D586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140245-313F-455B-82FF-93672B791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750F2-5EA6-4E4F-A461-D4BBE702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048968-9EC4-4422-8AD3-75EDA52F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4152A9-0A0F-4EB6-8EE0-0D5C3900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75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2EF7E3-77FD-47F0-98BC-D439A3474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F6B2F-7BDC-47A5-BDC5-DDA43E958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014203-2269-4275-9BDC-EAADA9A6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80B53-5278-4F93-8B3F-39DAFE6E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DCC42-A906-44F5-8FB5-4DD02962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49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A4F50-BD43-4511-80DA-434DA363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20C0B-8314-4751-B1FF-A6BCB68F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EEA4D0-3D18-4DA6-99F5-7E66E291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1DAE6-39E2-405A-BC7D-E13C7772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217FA-CA60-4D2D-89A3-B4F39556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65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49C47-EFD0-40E1-9A80-0DB8923F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23FE78-6E8A-4357-950C-635ECB94E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B3E93-913D-4C55-BF17-D1F47FEC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7C5190-4165-4CB0-95DB-CF40353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DD6E1-A442-4A31-9E47-15FA77B5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62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58920-A73A-487A-B393-1CD073AD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E5C71-E85F-4DE5-88F4-5C33E69BF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DC9F45-49EE-4557-876A-BDC7847AE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15BD2F-AA16-407B-9B3C-AD8A45C6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064E0-7B00-4064-BD81-1D62BE99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A46230-298C-4798-8995-4CDD79E3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75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58F6E-1048-4005-B6E7-A13B1842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FA327C-84FF-435B-836B-B9245B3E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2878AE-D205-42EA-BE66-E7E626F6C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7D3FE2-188E-4DCA-B854-796F6F6E4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830E8B-B60D-4F38-B19A-8380E5903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5BC36C-4708-47B7-9323-F70E843B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FA18E5-30CC-41B4-8827-3B37E61D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5053BC-5967-4219-A844-90C80C18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97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AAA1E-3EC7-4403-BF9A-189F333C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28397F-3FD8-4720-A59F-8FEBFB23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B36B71-3C1D-4C52-A8F6-2B4B1618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017E3D-A038-454C-B058-57C3E5C3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81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FCA01E-036C-4AC9-BE0F-4C2680C3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67AD55-DA05-468B-A84F-6200DE2E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FE1FA6-C31E-4AF8-8AAF-388CBAB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0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9E44B-8F7A-4AF4-8E73-225B9431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046D7-716B-43BE-8A57-19DDB1DF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A4555-7AA3-463A-B5D5-E6C05DC84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2D961B-4595-4A4E-ACA5-FDEAFFF4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E5DBC-AEEA-4025-94D1-4C0842BA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461292-81B9-48A4-9748-CADC957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64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A7739-1B4A-4BC0-9E3D-4DFC2363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08DB08-8FE3-44A0-B60E-776FE61FB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9199C3-EB51-449D-A31E-47A99E27F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5DE6C1-07B9-49AE-AC67-CB913865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62DE6-E133-4F05-9EE2-9D9184A8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91121-4F13-4647-B515-D06D3D40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68E40B-36B4-4A27-90B9-84F72F6D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329EA-EA9F-49AD-821D-E4D7BE80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0B994A-1009-4554-B68C-05EBE927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BA2B-24D7-42FA-977C-3715854EF163}" type="datetimeFigureOut">
              <a:rPr lang="fr-FR" smtClean="0"/>
              <a:t>14/06/2024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A4DE70-2D61-408F-9A24-F4202E96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C341A-8E12-4566-858D-217122A51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324BE-192C-49B4-AFD3-2A28CB401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4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FAFA972-7E59-4513-B7BD-460D1BAFFF3E}"/>
              </a:ext>
            </a:extLst>
          </p:cNvPr>
          <p:cNvSpPr/>
          <p:nvPr/>
        </p:nvSpPr>
        <p:spPr>
          <a:xfrm>
            <a:off x="1746068" y="1172391"/>
            <a:ext cx="8699863" cy="4513217"/>
          </a:xfrm>
          <a:prstGeom prst="roundRect">
            <a:avLst>
              <a:gd name="adj" fmla="val 2007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DD64CAE-B314-4036-968A-C2634ACF6CB9}"/>
              </a:ext>
            </a:extLst>
          </p:cNvPr>
          <p:cNvSpPr/>
          <p:nvPr/>
        </p:nvSpPr>
        <p:spPr>
          <a:xfrm>
            <a:off x="7667897" y="5812969"/>
            <a:ext cx="2778034" cy="535579"/>
          </a:xfrm>
          <a:prstGeom prst="roundRect">
            <a:avLst>
              <a:gd name="adj" fmla="val 16667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BankGothic Md BT" panose="020B0807020203060204" pitchFamily="34" charset="0"/>
              </a:rPr>
              <a:t>     TRADUIR</a:t>
            </a:r>
            <a:endParaRPr lang="fr-FR" sz="2500" dirty="0">
              <a:solidFill>
                <a:schemeClr val="tx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B16773-D5B2-4F4E-8442-D342FED1EA87}"/>
              </a:ext>
            </a:extLst>
          </p:cNvPr>
          <p:cNvSpPr/>
          <p:nvPr/>
        </p:nvSpPr>
        <p:spPr>
          <a:xfrm>
            <a:off x="1746067" y="5812968"/>
            <a:ext cx="5738949" cy="535579"/>
          </a:xfrm>
          <a:prstGeom prst="roundRect">
            <a:avLst>
              <a:gd name="adj" fmla="val 19106"/>
            </a:avLst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BankGothic Md BT" panose="020B0807020203060204" pitchFamily="34" charset="0"/>
              </a:rPr>
              <a:t>select langue</a:t>
            </a:r>
            <a:endParaRPr lang="fr-FR" sz="2500" dirty="0"/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A9DAA82E-7150-49E6-9551-6DB802616400}"/>
              </a:ext>
            </a:extLst>
          </p:cNvPr>
          <p:cNvSpPr/>
          <p:nvPr/>
        </p:nvSpPr>
        <p:spPr>
          <a:xfrm rot="5400000">
            <a:off x="8000997" y="5969723"/>
            <a:ext cx="339636" cy="22206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1126FC22-C3AD-4CC1-8AF6-2D8D3901E9BE}"/>
              </a:ext>
            </a:extLst>
          </p:cNvPr>
          <p:cNvSpPr/>
          <p:nvPr/>
        </p:nvSpPr>
        <p:spPr>
          <a:xfrm>
            <a:off x="7876903" y="5826031"/>
            <a:ext cx="496387" cy="502915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FB136FA6-9598-4086-AB41-F2C4CCA25A9C}"/>
              </a:ext>
            </a:extLst>
          </p:cNvPr>
          <p:cNvSpPr/>
          <p:nvPr/>
        </p:nvSpPr>
        <p:spPr>
          <a:xfrm rot="5400000">
            <a:off x="6900451" y="5848889"/>
            <a:ext cx="215538" cy="33963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A6A772E9-A75E-422F-94AC-6EFE2294A48B}"/>
              </a:ext>
            </a:extLst>
          </p:cNvPr>
          <p:cNvSpPr/>
          <p:nvPr/>
        </p:nvSpPr>
        <p:spPr>
          <a:xfrm rot="5400000">
            <a:off x="6900450" y="6038293"/>
            <a:ext cx="215538" cy="33963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22B7A64-1336-4EE3-8316-2A82E014C5F9}"/>
              </a:ext>
            </a:extLst>
          </p:cNvPr>
          <p:cNvSpPr/>
          <p:nvPr/>
        </p:nvSpPr>
        <p:spPr>
          <a:xfrm>
            <a:off x="1746067" y="607425"/>
            <a:ext cx="8699863" cy="4865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EC39A32-2705-4284-B967-CC9F68C7FE6A}"/>
              </a:ext>
            </a:extLst>
          </p:cNvPr>
          <p:cNvSpPr/>
          <p:nvPr/>
        </p:nvSpPr>
        <p:spPr>
          <a:xfrm>
            <a:off x="8125096" y="677643"/>
            <a:ext cx="2168434" cy="339634"/>
          </a:xfrm>
          <a:prstGeom prst="roundRect">
            <a:avLst>
              <a:gd name="adj" fmla="val 18554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ankGothic Md BT" panose="020B0807020203060204" pitchFamily="34" charset="0"/>
              </a:rPr>
              <a:t>save</a:t>
            </a:r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A4ACF64-02F1-4461-8D49-22C382F9C6C1}"/>
              </a:ext>
            </a:extLst>
          </p:cNvPr>
          <p:cNvSpPr/>
          <p:nvPr/>
        </p:nvSpPr>
        <p:spPr>
          <a:xfrm>
            <a:off x="1928948" y="673291"/>
            <a:ext cx="2168434" cy="339634"/>
          </a:xfrm>
          <a:prstGeom prst="roundRect">
            <a:avLst>
              <a:gd name="adj" fmla="val 18554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ankGothic Md BT" panose="020B0807020203060204" pitchFamily="34" charset="0"/>
              </a:rPr>
              <a:t>open</a:t>
            </a:r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EBE29D4-5227-45C0-8793-48DC8BB3459B}"/>
              </a:ext>
            </a:extLst>
          </p:cNvPr>
          <p:cNvSpPr/>
          <p:nvPr/>
        </p:nvSpPr>
        <p:spPr>
          <a:xfrm>
            <a:off x="5009604" y="673291"/>
            <a:ext cx="2168434" cy="339634"/>
          </a:xfrm>
          <a:prstGeom prst="roundRect">
            <a:avLst>
              <a:gd name="adj" fmla="val 18554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BankGothic Md BT" panose="020B0807020203060204" pitchFamily="34" charset="0"/>
              </a:rPr>
              <a:t>new</a:t>
            </a:r>
            <a:endParaRPr lang="fr-FR" dirty="0"/>
          </a:p>
        </p:txBody>
      </p:sp>
      <p:sp>
        <p:nvSpPr>
          <p:cNvPr id="27" name="Signe Plus 26">
            <a:extLst>
              <a:ext uri="{FF2B5EF4-FFF2-40B4-BE49-F238E27FC236}">
                <a16:creationId xmlns:a16="http://schemas.microsoft.com/office/drawing/2014/main" id="{7DF54852-8623-4E97-9AF5-BF7E3B6258F9}"/>
              </a:ext>
            </a:extLst>
          </p:cNvPr>
          <p:cNvSpPr/>
          <p:nvPr/>
        </p:nvSpPr>
        <p:spPr>
          <a:xfrm>
            <a:off x="6665308" y="673291"/>
            <a:ext cx="362500" cy="335820"/>
          </a:xfrm>
          <a:prstGeom prst="mathPlus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bas 27">
            <a:extLst>
              <a:ext uri="{FF2B5EF4-FFF2-40B4-BE49-F238E27FC236}">
                <a16:creationId xmlns:a16="http://schemas.microsoft.com/office/drawing/2014/main" id="{5B4EC3B6-E204-4A5C-84EF-737633800BBA}"/>
              </a:ext>
            </a:extLst>
          </p:cNvPr>
          <p:cNvSpPr/>
          <p:nvPr/>
        </p:nvSpPr>
        <p:spPr>
          <a:xfrm>
            <a:off x="9934292" y="746636"/>
            <a:ext cx="188865" cy="214172"/>
          </a:xfrm>
          <a:prstGeom prst="down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DD61585E-ACBC-439D-85B7-A2F1E2D46363}"/>
              </a:ext>
            </a:extLst>
          </p:cNvPr>
          <p:cNvSpPr/>
          <p:nvPr/>
        </p:nvSpPr>
        <p:spPr>
          <a:xfrm>
            <a:off x="9847216" y="677643"/>
            <a:ext cx="348343" cy="33146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800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Grand écran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BankGothic Md BT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Randrianantoanina</dc:creator>
  <cp:lastModifiedBy>raphael Randrianantoanina</cp:lastModifiedBy>
  <cp:revision>4</cp:revision>
  <dcterms:created xsi:type="dcterms:W3CDTF">2024-06-14T05:25:43Z</dcterms:created>
  <dcterms:modified xsi:type="dcterms:W3CDTF">2024-06-14T05:58:06Z</dcterms:modified>
</cp:coreProperties>
</file>