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E0950-3AC1-49AE-B8C3-DEA19A38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8970F4-3D0E-42C4-8247-425FD1BC7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B67AC-F8F7-4952-952F-679D48A5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71F7B-DCDA-4039-919C-564972B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F308B-73D0-49BD-A39D-E050033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4A06B-83DB-4EE6-BDE6-CAC7D38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BA330-C3B4-4BEE-B6ED-C2F0AA9C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065329-7B49-4CD1-939E-433951CC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439CA-97DF-4AA2-B06F-C8EB041C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87978-C5B8-457A-90B4-5B01BE0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08FBB6-D207-4AD0-9FA1-BFBE9807A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809FDB-998D-4136-B34C-D49197B4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35805-A250-463D-82AB-E0090A0B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C35F0-D96E-4D3C-91D4-9EEBB80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9C063-10D5-4404-B15C-70F7620E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26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0CD77-DAA7-4CCE-BFC5-1C8F83E7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454FD-43E6-4121-AA57-16B707DA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2BFA8-7688-4E5B-B783-3810A461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96317-417B-4B87-8D58-546AD005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58771-0C1B-47DA-8B35-53CC89CA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6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A6617-1EDD-4810-A5CB-C9AB6396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FDEF63-DC57-425F-A04D-27C581A2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DDA9B-B26F-47FC-9EB4-52F5504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EC8E1-B4F7-491A-A363-F608624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A7EBB-8005-42D0-AEE5-034A1D13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94B37-86B0-4F28-9AFB-FFE36B4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F50C3-41F7-41E5-97C3-DD5AAF81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451C82-2563-49D2-BB8D-6B8CB3B8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8F5DF-B31D-4CAC-BDB8-C0DADC8E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2D807A-1102-49A5-9FA1-65DC491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F4F0F-36EB-4743-9645-3372EB08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B0163-7758-42F0-A648-6A703AC6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F791FF-88BF-4E70-90E2-4F53502C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C034AE-C3A9-4249-880D-C2F98686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9A3AB-1C75-4E6E-86AA-BD6674F81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29299C-3456-4E9D-B7B2-004A42393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EB584A-A3F5-4BA5-BDEE-26ACFA4C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9A2324-8190-45EB-99E2-6AF492F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1136E-405B-4768-ADB5-1BD4871B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5C065-CBC9-487B-AC8A-48449063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0464DC-7280-493E-A8E7-E01D20FC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9C303E-8D77-4F27-A9B2-4A0BBFC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F3232C-DBAA-4C1F-B50E-6CB0D3B8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0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4DB357-BE7D-4058-8EF2-3EC557C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7C5C92-FE26-44EC-A7C0-1850A662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0B791-CE50-42B3-AC7C-216A5F66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76709-7E71-49EA-BB5D-5349D539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DDC58-DFAF-422A-8A3C-5C23B93B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397372-09C4-4F61-B856-5E447200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C36066-5C4B-48BE-A2E4-2DCB99D3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2563AF-9E91-4CBD-81A6-07DF353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969FE-F094-4C22-9444-5BD71D80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25B68-18FE-4BA4-B62D-45DC6E29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B36A5-93F6-47F9-8AF0-2D244237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444FA-449C-410D-B907-F8753B05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9BC8E4-8AE9-48A4-B680-9052065D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78BDAC-D543-40B5-8A03-D83CD16E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5EB1A-7E45-47D4-BE8B-6C5D8E14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CB708E-557E-4026-AFA2-E142757A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05DFE-5E6A-4B5B-B8E9-B4B507B5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6E4E2-BA8F-44DD-AFF7-C69B8C46A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9013-B7F2-4110-AE6D-8ABF3B73491B}" type="datetimeFigureOut">
              <a:rPr lang="fr-FR" smtClean="0"/>
              <a:t>04/05/2024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EF3E4-7719-44C5-816C-AF7FB4554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B74FB-299F-456F-9E8E-E2517941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8422-C00C-416D-976D-863D8EA970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6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0A0DE7F-977E-49CB-BA77-4C6F68D4E205}"/>
              </a:ext>
            </a:extLst>
          </p:cNvPr>
          <p:cNvSpPr/>
          <p:nvPr/>
        </p:nvSpPr>
        <p:spPr>
          <a:xfrm>
            <a:off x="1574007" y="1493043"/>
            <a:ext cx="4283868" cy="735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Number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5EA6AC3-3DE7-4AB1-B641-C6C7F6AD64BE}"/>
              </a:ext>
            </a:extLst>
          </p:cNvPr>
          <p:cNvSpPr/>
          <p:nvPr/>
        </p:nvSpPr>
        <p:spPr>
          <a:xfrm>
            <a:off x="1588295" y="3429000"/>
            <a:ext cx="9043986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string …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6750AE4-2A44-4527-84A6-5E29D76D0D0B}"/>
              </a:ext>
            </a:extLst>
          </p:cNvPr>
          <p:cNvSpPr/>
          <p:nvPr/>
        </p:nvSpPr>
        <p:spPr>
          <a:xfrm>
            <a:off x="6334126" y="1493043"/>
            <a:ext cx="4283867" cy="735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321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Randrianantoanina</dc:creator>
  <cp:lastModifiedBy>raphael Randrianantoanina</cp:lastModifiedBy>
  <cp:revision>1</cp:revision>
  <dcterms:created xsi:type="dcterms:W3CDTF">2024-05-04T03:19:36Z</dcterms:created>
  <dcterms:modified xsi:type="dcterms:W3CDTF">2024-05-04T04:38:59Z</dcterms:modified>
</cp:coreProperties>
</file>