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6DB70-A3DC-33FC-D110-7041FE9EF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A79FA9-E38B-CF72-2F61-8A3D62A61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E919BF-D3A9-F711-ED22-92C32607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4A5749-01B9-B725-1851-EE1053C23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A8447A-0832-9CDF-0DD2-3F929F82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992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52C870-2363-39EB-C638-28018ED7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2CF3C7-8479-91FF-94A6-A582D31C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42EAFD-B73A-725C-D8E6-14CEED9E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D4DC6A-0231-054E-287B-A20017A8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65FAFC-05A8-84AD-7223-A582C1B3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69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72EEB8B-6E6D-DD10-5AD1-44AA77272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4DF40A-4051-C101-F4B3-C67D87566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C8D7B9-2E97-8DBB-AC71-7BB730E1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82A185-241E-71A7-A07D-9873AFEA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FCB395-8F71-15A9-6316-751989F2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906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A01EDA-5FE3-98E3-8534-5C1333D6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806D9B-7691-75FE-CFE6-B22E6C724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641416-154A-4129-35B3-E91A89B7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7F361F-A4E3-B7CB-A0B7-CB784196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4AEDAB-B07F-DEAB-EC67-1E9AB758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589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E78B5-00E9-2BCF-5824-62440290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E9AD2D-35E2-58A2-B12B-CB6119AA2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7DEB7D-97D6-21D9-CC0E-075677E3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9EDA8F-C206-5690-7BE9-0243315B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CAF7C9-2634-3AD2-2A4E-C7684699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987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BCAE7-7C52-A5ED-F6D8-29D8C052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8A70E6-AE22-069C-EE13-611DAD93F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0F2347-0B97-B04B-B4E4-E1463F065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9ADEF2-AB9C-2B5F-2517-86716EF6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398F29-D7A8-AA49-2B0D-59266A8A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041750-3CF7-A5A0-92E5-49D70108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27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CFE339-E611-0211-B37E-4F207371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C4C860-B35D-37C9-EB02-059200196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86A43E-FD4B-1722-170F-5EBB0E290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CF5A92-8E60-E534-3549-ECB0D9F30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3D195F-9F4D-D64E-3107-79DF2224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BEC2C12-9196-15B0-BD14-E9BBECC5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C0E914A-8E5E-6ED4-DBC9-058AF26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68693C7-AB15-2489-E891-86703B87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856C5-66B7-A7F6-A566-804FFD8B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9FBE853-05C2-F6AD-073F-E809DD71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9E9D5F-5E5F-451C-6A66-92A8FC9D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7AFD0E4-29B8-91B5-2EE3-5D1CB274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0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5B502C-408D-AA0A-92AF-BBA4809D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332E1F-A038-3978-8F2E-39B13AE4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F9554CA-2EA6-70EF-AC0E-B4B46146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37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DE07C5-A906-E053-FBB4-324F7BCF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915513-362B-13A7-625B-DA7CD8D0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6532906-B157-DBFA-C773-3FF3D5304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AA6184-B4D4-1433-EEE0-314659D7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CE4177-CAA8-B3AA-279C-226B6937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69FF9C-3D1A-DE53-934E-2AB3FD44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3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F20CBA-A823-CE7F-67AB-2C9580EF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0C2A313-3D02-D857-9DB1-5681CBF9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403958-7E8F-B24D-F013-156BEEFA7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6E792EF-8B39-4E5A-EC2F-678F6230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7E600A-31BB-D768-8430-B8BE417A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68BF213-5AA1-4D58-305A-CB2E82B5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2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C63B9E6-BD57-C620-DBC5-73271E4B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BB64EF-7BF9-B5BF-0251-32EC3FCF1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418A5C-6755-9388-029D-E6776D5FC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05883-975F-49AC-811F-93902850B682}" type="datetimeFigureOut">
              <a:rPr lang="it-IT" smtClean="0"/>
              <a:t>26/03/2023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894C5A-5DE4-B554-9E35-E1FA8B0D1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83C6B2-71AB-FEAE-0405-BC35832A7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82E7D-F189-456F-935D-052DCC844C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756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72BAE7-E9B2-5FF8-60CC-911937740498}"/>
              </a:ext>
            </a:extLst>
          </p:cNvPr>
          <p:cNvSpPr txBox="1"/>
          <p:nvPr/>
        </p:nvSpPr>
        <p:spPr>
          <a:xfrm>
            <a:off x="7100047" y="654424"/>
            <a:ext cx="46437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Misure del sito.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C352B66-5F3D-B713-39A2-0A54EE616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93"/>
          <a:stretch/>
        </p:blipFill>
        <p:spPr>
          <a:xfrm>
            <a:off x="179294" y="1023756"/>
            <a:ext cx="6143749" cy="240524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8A8E83F-6E64-0F89-6EA5-29AADF1C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94" y="3429000"/>
            <a:ext cx="6143749" cy="287269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4FE9E28-FD73-3E4E-23B8-3176135D9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93" y="506932"/>
            <a:ext cx="6143749" cy="5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51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Irene Bevacqua</dc:creator>
  <cp:lastModifiedBy>Irene Bevacqua</cp:lastModifiedBy>
  <cp:revision>1</cp:revision>
  <dcterms:created xsi:type="dcterms:W3CDTF">2023-03-26T20:54:54Z</dcterms:created>
  <dcterms:modified xsi:type="dcterms:W3CDTF">2023-03-26T20:55:19Z</dcterms:modified>
</cp:coreProperties>
</file>