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E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5883-975F-49AC-811F-93902850B682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4A82E7D-F189-456F-935D-052DCC844C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50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5883-975F-49AC-811F-93902850B682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A82E7D-F189-456F-935D-052DCC844C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5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5883-975F-49AC-811F-93902850B682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A82E7D-F189-456F-935D-052DCC844CDB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7873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5883-975F-49AC-811F-93902850B682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A82E7D-F189-456F-935D-052DCC844C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2631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5883-975F-49AC-811F-93902850B682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A82E7D-F189-456F-935D-052DCC844CDB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8560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5883-975F-49AC-811F-93902850B682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A82E7D-F189-456F-935D-052DCC844C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2059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5883-975F-49AC-811F-93902850B682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2E7D-F189-456F-935D-052DCC844C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2273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5883-975F-49AC-811F-93902850B682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2E7D-F189-456F-935D-052DCC844C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62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5883-975F-49AC-811F-93902850B682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2E7D-F189-456F-935D-052DCC844C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977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5883-975F-49AC-811F-93902850B682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A82E7D-F189-456F-935D-052DCC844C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448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5883-975F-49AC-811F-93902850B682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A82E7D-F189-456F-935D-052DCC844C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112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5883-975F-49AC-811F-93902850B682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A82E7D-F189-456F-935D-052DCC844C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535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5883-975F-49AC-811F-93902850B682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2E7D-F189-456F-935D-052DCC844C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158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5883-975F-49AC-811F-93902850B682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2E7D-F189-456F-935D-052DCC844C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026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5883-975F-49AC-811F-93902850B682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2E7D-F189-456F-935D-052DCC844C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97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5883-975F-49AC-811F-93902850B682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A82E7D-F189-456F-935D-052DCC844C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204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05883-975F-49AC-811F-93902850B682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4A82E7D-F189-456F-935D-052DCC844C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992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it-it/foto/foto-del-primo-piano-delle-piume-2625664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D1EB9FAE-0315-27BE-4FC9-4596703DDDE2}"/>
              </a:ext>
            </a:extLst>
          </p:cNvPr>
          <p:cNvSpPr/>
          <p:nvPr/>
        </p:nvSpPr>
        <p:spPr>
          <a:xfrm>
            <a:off x="1417482" y="2587312"/>
            <a:ext cx="9895658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abriola" panose="04040605051002020D02" pitchFamily="82" charset="0"/>
                <a:cs typeface="Times New Roman" panose="02020603050405020304" pitchFamily="18" charset="0"/>
              </a:rPr>
              <a:t>Mhw1: Irene Bevacqua (Matricola 1000016641)</a:t>
            </a:r>
          </a:p>
        </p:txBody>
      </p:sp>
    </p:spTree>
    <p:extLst>
      <p:ext uri="{BB962C8B-B14F-4D97-AF65-F5344CB8AC3E}">
        <p14:creationId xmlns:p14="http://schemas.microsoft.com/office/powerpoint/2010/main" val="195407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4C352B66-5F3D-B713-39A2-0A54EE6168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93"/>
          <a:stretch/>
        </p:blipFill>
        <p:spPr>
          <a:xfrm>
            <a:off x="5927540" y="1387898"/>
            <a:ext cx="6143749" cy="240524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E4FE9E28-FD73-3E4E-23B8-3176135D9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540" y="874977"/>
            <a:ext cx="6143749" cy="516824"/>
          </a:xfrm>
          <a:prstGeom prst="rect">
            <a:avLst/>
          </a:prstGeom>
        </p:spPr>
      </p:pic>
      <p:sp>
        <p:nvSpPr>
          <p:cNvPr id="15" name="Parentesi graffa chiusa 14">
            <a:extLst>
              <a:ext uri="{FF2B5EF4-FFF2-40B4-BE49-F238E27FC236}">
                <a16:creationId xmlns:a16="http://schemas.microsoft.com/office/drawing/2014/main" id="{90260D20-4A18-C208-BE0B-F040067EE20C}"/>
              </a:ext>
            </a:extLst>
          </p:cNvPr>
          <p:cNvSpPr/>
          <p:nvPr/>
        </p:nvSpPr>
        <p:spPr>
          <a:xfrm rot="10800000">
            <a:off x="5624527" y="1401928"/>
            <a:ext cx="325797" cy="1980586"/>
          </a:xfrm>
          <a:prstGeom prst="rightBrace">
            <a:avLst>
              <a:gd name="adj1" fmla="val 6726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3405308-3364-6BEB-ED45-59E2B6A79330}"/>
              </a:ext>
            </a:extLst>
          </p:cNvPr>
          <p:cNvSpPr txBox="1"/>
          <p:nvPr/>
        </p:nvSpPr>
        <p:spPr>
          <a:xfrm rot="16200000">
            <a:off x="4779607" y="2211932"/>
            <a:ext cx="126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 px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CB10A09C-007F-4B8C-180C-C467DEB562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1"/>
          <a:stretch/>
        </p:blipFill>
        <p:spPr>
          <a:xfrm>
            <a:off x="5927540" y="3781960"/>
            <a:ext cx="6143749" cy="2865187"/>
          </a:xfrm>
          <a:prstGeom prst="rect">
            <a:avLst/>
          </a:prstGeom>
        </p:spPr>
      </p:pic>
      <p:sp>
        <p:nvSpPr>
          <p:cNvPr id="20" name="Rettangolo 19">
            <a:extLst>
              <a:ext uri="{FF2B5EF4-FFF2-40B4-BE49-F238E27FC236}">
                <a16:creationId xmlns:a16="http://schemas.microsoft.com/office/drawing/2014/main" id="{E8DD0702-00F0-28BC-A5C4-1F4329B1155D}"/>
              </a:ext>
            </a:extLst>
          </p:cNvPr>
          <p:cNvSpPr/>
          <p:nvPr/>
        </p:nvSpPr>
        <p:spPr>
          <a:xfrm>
            <a:off x="7279341" y="3793142"/>
            <a:ext cx="3971365" cy="2218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Parentesi graffa chiusa 20">
            <a:extLst>
              <a:ext uri="{FF2B5EF4-FFF2-40B4-BE49-F238E27FC236}">
                <a16:creationId xmlns:a16="http://schemas.microsoft.com/office/drawing/2014/main" id="{E09EE796-1E94-AB8F-2386-656EB0423602}"/>
              </a:ext>
            </a:extLst>
          </p:cNvPr>
          <p:cNvSpPr/>
          <p:nvPr/>
        </p:nvSpPr>
        <p:spPr>
          <a:xfrm rot="10800000">
            <a:off x="7126941" y="3797614"/>
            <a:ext cx="152397" cy="221844"/>
          </a:xfrm>
          <a:prstGeom prst="rightBrace">
            <a:avLst>
              <a:gd name="adj1" fmla="val 44230"/>
              <a:gd name="adj2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6F6F7AF-6C91-E563-B093-E8E50543012E}"/>
              </a:ext>
            </a:extLst>
          </p:cNvPr>
          <p:cNvSpPr txBox="1"/>
          <p:nvPr/>
        </p:nvSpPr>
        <p:spPr>
          <a:xfrm rot="16200000">
            <a:off x="6499381" y="3608475"/>
            <a:ext cx="82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B780062B-1FCD-F995-B04A-7BBF96207A4A}"/>
              </a:ext>
            </a:extLst>
          </p:cNvPr>
          <p:cNvSpPr/>
          <p:nvPr/>
        </p:nvSpPr>
        <p:spPr>
          <a:xfrm>
            <a:off x="1577332" y="726580"/>
            <a:ext cx="423545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Misure del sito: intestazione</a:t>
            </a:r>
          </a:p>
        </p:txBody>
      </p:sp>
      <p:sp>
        <p:nvSpPr>
          <p:cNvPr id="24" name="Parentesi quadra chiusa 23">
            <a:extLst>
              <a:ext uri="{FF2B5EF4-FFF2-40B4-BE49-F238E27FC236}">
                <a16:creationId xmlns:a16="http://schemas.microsoft.com/office/drawing/2014/main" id="{256DA9D6-893E-9BD4-E5D5-B8065827027E}"/>
              </a:ext>
            </a:extLst>
          </p:cNvPr>
          <p:cNvSpPr/>
          <p:nvPr/>
        </p:nvSpPr>
        <p:spPr>
          <a:xfrm rot="16200000">
            <a:off x="9154102" y="1703250"/>
            <a:ext cx="221842" cy="3971365"/>
          </a:xfrm>
          <a:prstGeom prst="rightBracket">
            <a:avLst>
              <a:gd name="adj" fmla="val 11602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EBDBF95F-574C-C812-8828-A276E2DD6091}"/>
              </a:ext>
            </a:extLst>
          </p:cNvPr>
          <p:cNvCxnSpPr/>
          <p:nvPr/>
        </p:nvCxnSpPr>
        <p:spPr>
          <a:xfrm>
            <a:off x="11187953" y="3651410"/>
            <a:ext cx="1775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B06777E-FA5B-B9E2-864F-2E1E22E96505}"/>
              </a:ext>
            </a:extLst>
          </p:cNvPr>
          <p:cNvSpPr txBox="1"/>
          <p:nvPr/>
        </p:nvSpPr>
        <p:spPr>
          <a:xfrm rot="5400000">
            <a:off x="10465102" y="4336367"/>
            <a:ext cx="2277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66,7% della pagina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5CD9F74B-71DA-3E4B-8190-7B5EAEAC1AB8}"/>
              </a:ext>
            </a:extLst>
          </p:cNvPr>
          <p:cNvSpPr/>
          <p:nvPr/>
        </p:nvSpPr>
        <p:spPr>
          <a:xfrm>
            <a:off x="7065376" y="4036531"/>
            <a:ext cx="152398" cy="25685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Parentesi graffa chiusa 28">
            <a:extLst>
              <a:ext uri="{FF2B5EF4-FFF2-40B4-BE49-F238E27FC236}">
                <a16:creationId xmlns:a16="http://schemas.microsoft.com/office/drawing/2014/main" id="{DC5AD72F-266C-9771-4883-232D7E2BB37D}"/>
              </a:ext>
            </a:extLst>
          </p:cNvPr>
          <p:cNvSpPr/>
          <p:nvPr/>
        </p:nvSpPr>
        <p:spPr>
          <a:xfrm rot="10800000">
            <a:off x="6602239" y="4036530"/>
            <a:ext cx="463136" cy="2568577"/>
          </a:xfrm>
          <a:prstGeom prst="rightBrace">
            <a:avLst>
              <a:gd name="adj1" fmla="val 42278"/>
              <a:gd name="adj2" fmla="val 51396"/>
            </a:avLst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481C7948-2C65-F126-7E45-627192BAA35C}"/>
              </a:ext>
            </a:extLst>
          </p:cNvPr>
          <p:cNvSpPr txBox="1"/>
          <p:nvPr/>
        </p:nvSpPr>
        <p:spPr>
          <a:xfrm rot="16200000">
            <a:off x="5621821" y="5092674"/>
            <a:ext cx="153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6156E422-BCB4-EB58-4ACA-BB17E42C50A0}"/>
              </a:ext>
            </a:extLst>
          </p:cNvPr>
          <p:cNvSpPr/>
          <p:nvPr/>
        </p:nvSpPr>
        <p:spPr>
          <a:xfrm>
            <a:off x="8096250" y="2886075"/>
            <a:ext cx="1823871" cy="1228724"/>
          </a:xfrm>
          <a:prstGeom prst="rect">
            <a:avLst/>
          </a:prstGeom>
          <a:solidFill>
            <a:srgbClr val="C3DED3">
              <a:alpha val="54118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4" name="Immagine 33">
            <a:extLst>
              <a:ext uri="{FF2B5EF4-FFF2-40B4-BE49-F238E27FC236}">
                <a16:creationId xmlns:a16="http://schemas.microsoft.com/office/drawing/2014/main" id="{91B52906-1E68-CE42-4988-871DA8716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943" y="1758262"/>
            <a:ext cx="4343776" cy="2842506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</p:pic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9931C0B4-1939-64F7-862B-E197AE42A75C}"/>
              </a:ext>
            </a:extLst>
          </p:cNvPr>
          <p:cNvCxnSpPr>
            <a:cxnSpLocks/>
          </p:cNvCxnSpPr>
          <p:nvPr/>
        </p:nvCxnSpPr>
        <p:spPr>
          <a:xfrm>
            <a:off x="4862719" y="1747957"/>
            <a:ext cx="3233528" cy="113811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DCF3EF38-5DCE-F2F0-D537-092475CC109D}"/>
              </a:ext>
            </a:extLst>
          </p:cNvPr>
          <p:cNvCxnSpPr/>
          <p:nvPr/>
        </p:nvCxnSpPr>
        <p:spPr>
          <a:xfrm flipV="1">
            <a:off x="4862719" y="4114799"/>
            <a:ext cx="3233528" cy="48596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53464FA7-CD7D-9A2D-BFF9-94028A525490}"/>
              </a:ext>
            </a:extLst>
          </p:cNvPr>
          <p:cNvCxnSpPr>
            <a:cxnSpLocks/>
          </p:cNvCxnSpPr>
          <p:nvPr/>
        </p:nvCxnSpPr>
        <p:spPr>
          <a:xfrm>
            <a:off x="2305050" y="2590520"/>
            <a:ext cx="0" cy="42784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5FF79651-979D-DC31-1650-5696B9398357}"/>
              </a:ext>
            </a:extLst>
          </p:cNvPr>
          <p:cNvSpPr txBox="1"/>
          <p:nvPr/>
        </p:nvSpPr>
        <p:spPr>
          <a:xfrm rot="16200000">
            <a:off x="1616795" y="2405853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it-IT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px</a:t>
            </a:r>
          </a:p>
        </p:txBody>
      </p: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D672EA3B-4F9F-7C7B-7A40-55F526AA371F}"/>
              </a:ext>
            </a:extLst>
          </p:cNvPr>
          <p:cNvCxnSpPr/>
          <p:nvPr/>
        </p:nvCxnSpPr>
        <p:spPr>
          <a:xfrm>
            <a:off x="2781300" y="2590519"/>
            <a:ext cx="0" cy="90991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79DC7FC4-6757-68F8-89C0-E6828185A785}"/>
              </a:ext>
            </a:extLst>
          </p:cNvPr>
          <p:cNvCxnSpPr/>
          <p:nvPr/>
        </p:nvCxnSpPr>
        <p:spPr>
          <a:xfrm>
            <a:off x="2781300" y="3179515"/>
            <a:ext cx="733425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28B69A93-0E74-D0AE-8DBB-3C491ED45772}"/>
              </a:ext>
            </a:extLst>
          </p:cNvPr>
          <p:cNvSpPr txBox="1"/>
          <p:nvPr/>
        </p:nvSpPr>
        <p:spPr>
          <a:xfrm rot="5400000">
            <a:off x="3258722" y="3327537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px</a:t>
            </a:r>
          </a:p>
        </p:txBody>
      </p:sp>
    </p:spTree>
    <p:extLst>
      <p:ext uri="{BB962C8B-B14F-4D97-AF65-F5344CB8AC3E}">
        <p14:creationId xmlns:p14="http://schemas.microsoft.com/office/powerpoint/2010/main" val="230385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52AAABB0-D190-DFE3-855F-E09037B1553E}"/>
              </a:ext>
            </a:extLst>
          </p:cNvPr>
          <p:cNvSpPr/>
          <p:nvPr/>
        </p:nvSpPr>
        <p:spPr>
          <a:xfrm>
            <a:off x="1626527" y="442175"/>
            <a:ext cx="38202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Misure del sito: paragrafi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C19C241-34F6-E448-ECA7-6DC70600C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901" y="1005747"/>
            <a:ext cx="7530349" cy="226148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E9A0F8B-2CA4-60D9-B2E8-91AFB4AB7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901" y="3267233"/>
            <a:ext cx="7530349" cy="3522901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137A2698-583F-29F3-7D91-472F6270C849}"/>
              </a:ext>
            </a:extLst>
          </p:cNvPr>
          <p:cNvSpPr/>
          <p:nvPr/>
        </p:nvSpPr>
        <p:spPr>
          <a:xfrm>
            <a:off x="5962650" y="5724524"/>
            <a:ext cx="4895850" cy="638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139279CC-153E-64BC-8B4E-9366C2DF5EC8}"/>
              </a:ext>
            </a:extLst>
          </p:cNvPr>
          <p:cNvSpPr/>
          <p:nvPr/>
        </p:nvSpPr>
        <p:spPr>
          <a:xfrm rot="10800000">
            <a:off x="5686424" y="5724523"/>
            <a:ext cx="276223" cy="625078"/>
          </a:xfrm>
          <a:prstGeom prst="rightBrace">
            <a:avLst>
              <a:gd name="adj1" fmla="val 48839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AA484C1-C497-EE5D-9639-ECE8E8D80399}"/>
              </a:ext>
            </a:extLst>
          </p:cNvPr>
          <p:cNvSpPr txBox="1"/>
          <p:nvPr/>
        </p:nvSpPr>
        <p:spPr>
          <a:xfrm rot="16200000">
            <a:off x="4813392" y="5544622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 px</a:t>
            </a:r>
          </a:p>
        </p:txBody>
      </p:sp>
      <p:sp>
        <p:nvSpPr>
          <p:cNvPr id="12" name="Parentesi quadra chiusa 11">
            <a:extLst>
              <a:ext uri="{FF2B5EF4-FFF2-40B4-BE49-F238E27FC236}">
                <a16:creationId xmlns:a16="http://schemas.microsoft.com/office/drawing/2014/main" id="{C536221D-36A3-2C2F-47AC-BFE562726BB7}"/>
              </a:ext>
            </a:extLst>
          </p:cNvPr>
          <p:cNvSpPr/>
          <p:nvPr/>
        </p:nvSpPr>
        <p:spPr>
          <a:xfrm rot="10800000">
            <a:off x="5838824" y="1895474"/>
            <a:ext cx="123821" cy="143111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9C5C423D-A3E9-567C-7119-0203B0EB2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535" y="3095626"/>
            <a:ext cx="140220" cy="15851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B8D8756-7583-6E98-A31E-69411E45B848}"/>
              </a:ext>
            </a:extLst>
          </p:cNvPr>
          <p:cNvSpPr txBox="1"/>
          <p:nvPr/>
        </p:nvSpPr>
        <p:spPr>
          <a:xfrm rot="16200000">
            <a:off x="4389297" y="191218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px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549F7E0B-72A6-093F-346A-26B0F5583068}"/>
              </a:ext>
            </a:extLst>
          </p:cNvPr>
          <p:cNvCxnSpPr>
            <a:stCxn id="12" idx="2"/>
          </p:cNvCxnSpPr>
          <p:nvPr/>
        </p:nvCxnSpPr>
        <p:spPr>
          <a:xfrm flipH="1">
            <a:off x="5262138" y="1967029"/>
            <a:ext cx="576686" cy="32849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6A8013E-8CD9-24A6-D194-BC388DBFB6FA}"/>
              </a:ext>
            </a:extLst>
          </p:cNvPr>
          <p:cNvCxnSpPr/>
          <p:nvPr/>
        </p:nvCxnSpPr>
        <p:spPr>
          <a:xfrm flipH="1" flipV="1">
            <a:off x="5316913" y="2655094"/>
            <a:ext cx="507622" cy="5197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806940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</TotalTime>
  <Words>36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9" baseType="lpstr">
      <vt:lpstr>Arial</vt:lpstr>
      <vt:lpstr>Century Gothic</vt:lpstr>
      <vt:lpstr>Gabriola</vt:lpstr>
      <vt:lpstr>Times New Roman</vt:lpstr>
      <vt:lpstr>Wingdings 3</vt:lpstr>
      <vt:lpstr>Filo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Irene Bevacqua</dc:creator>
  <cp:lastModifiedBy>Irene Bevacqua</cp:lastModifiedBy>
  <cp:revision>2</cp:revision>
  <dcterms:created xsi:type="dcterms:W3CDTF">2023-03-26T20:54:54Z</dcterms:created>
  <dcterms:modified xsi:type="dcterms:W3CDTF">2023-03-26T21:58:40Z</dcterms:modified>
</cp:coreProperties>
</file>