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74" r:id="rId4"/>
    <p:sldId id="275" r:id="rId5"/>
    <p:sldId id="290" r:id="rId6"/>
    <p:sldId id="263" r:id="rId7"/>
    <p:sldId id="281" r:id="rId8"/>
    <p:sldId id="282" r:id="rId9"/>
    <p:sldId id="286" r:id="rId10"/>
    <p:sldId id="278" r:id="rId11"/>
    <p:sldId id="277" r:id="rId12"/>
    <p:sldId id="261" r:id="rId13"/>
    <p:sldId id="262" r:id="rId14"/>
    <p:sldId id="258" r:id="rId15"/>
    <p:sldId id="259" r:id="rId16"/>
    <p:sldId id="260" r:id="rId17"/>
    <p:sldId id="268" r:id="rId18"/>
    <p:sldId id="285" r:id="rId19"/>
    <p:sldId id="267" r:id="rId20"/>
    <p:sldId id="270" r:id="rId21"/>
    <p:sldId id="289" r:id="rId22"/>
    <p:sldId id="271" r:id="rId23"/>
    <p:sldId id="272" r:id="rId24"/>
    <p:sldId id="273" r:id="rId25"/>
    <p:sldId id="279" r:id="rId26"/>
    <p:sldId id="288" r:id="rId27"/>
    <p:sldId id="269" r:id="rId28"/>
    <p:sldId id="28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E73"/>
    <a:srgbClr val="FFFF99"/>
    <a:srgbClr val="E5DB5D"/>
    <a:srgbClr val="121BD2"/>
    <a:srgbClr val="BA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5658" autoAdjust="0"/>
  </p:normalViewPr>
  <p:slideViewPr>
    <p:cSldViewPr snapToGrid="0">
      <p:cViewPr varScale="1">
        <p:scale>
          <a:sx n="95" d="100"/>
          <a:sy n="95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1BAF7-2613-4ABA-8FF0-06EC59276BE6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4894D-04F6-488D-B27E-4CA942242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Suppose I would like to train a relatively deep network of two hidden layers to classify some data. The parameters of the first two hidden layers are W1 and W2 respectively. Such network can be pretrained by a sequence of two autoencoders, in the following manner: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train the red neurons, we will train an autoencoder that has parameters W1 and W01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this, we will use W1 to compute the values for the red neurons for all of our data, which will then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as input data to the subsequent autoencoder. The parameters of the decoding process W01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discarded. The subsequent autoencoder uses the values for the red neurons as inputs, and trains an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autoencoder to predict those values by adding a decoding layer with parameters W02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9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12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57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9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09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35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4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6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 unsupervised learning algorithms, the data only have x's but do not have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6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5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image shows how a "denoising“ autoencoder may be used to generate correct input from corrupted input.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this approach,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model isn't able to simply develop a mapping which memorizes the training data because our input and target output are no longer the same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Rather, the model learns a vector field for mapping the input data towards a lower-dimensional manifold if this manifold accurately describes the natural data, we've effectively "canceled out" the added noise.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important autoencoder, </a:t>
            </a:r>
            <a:r>
              <a:rPr lang="en-US" altLang="zh-CN" dirty="0"/>
              <a:t>Sparse</a:t>
            </a:r>
            <a:r>
              <a:rPr lang="en-US" altLang="zh-CN" b="1" dirty="0"/>
              <a:t> </a:t>
            </a:r>
            <a:r>
              <a:rPr lang="en-US" altLang="zh-CN" dirty="0"/>
              <a:t>Autoencoders, but that beyond my resource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8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19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very slow in networks with multiple hidden layers.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4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4894D-04F6-488D-B27E-4CA942242C8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987B-0D5F-4C17-A99A-AD6EA96BE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DEAF6-EFAA-48FC-860B-25DE9D169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A7E06-D31B-4429-957C-9275BCC5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71F2-39F3-484D-A992-36E1FD6BB70C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95E6-E3C4-440E-BF71-78B40B1F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DBB6-F12B-48CC-BACE-3DB6C7D8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9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129C-C135-4C6D-A83E-6E4FB85D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B4923-53DE-4848-835D-3092BD4E1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A22EE-EB9A-4BE8-A309-CA0D9D33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A4D9-CA17-4755-83EA-5B489D09A998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7201-45C1-4A32-959E-B42190E8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10F8-E019-4222-80B8-1325950F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6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FAF44-6DB1-4963-B129-07F2348A5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0E43B-20DF-4D4D-BD16-0759282D7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368B-1F53-4DE9-BAE0-A7A4F331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93AB-3E73-47DA-A9E9-7E4C15ECC66B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7B48A-BB15-4A34-836E-0E84FE9C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FF3B-18AC-4AC1-8BC3-899BDE79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F2D-27A4-4ED2-AB86-0E750C9E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4163-386D-464D-9613-3482E869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1D08-AD96-404E-9939-CB3835A4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0FC-ED68-44DF-A9C9-3609D8CC495A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AD51-7E1B-4001-9DC5-4FC8C7B0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F4DE-D115-4E1F-90FE-F2B2912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EF15-25EA-4046-8AFC-D0BE9E24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D1EB1-0A03-4CFF-856F-21270620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C21D2-7756-409C-8921-668BBB7D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E9CE-B3DE-4BB7-B856-1E25E7DA365B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841B-A7DD-441F-B0A3-AAB7073F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613C-8CD5-4BB1-8F6C-CB7183E7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9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87EA-0560-42FC-9097-D45A5B83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E1A7-F2CE-4FE1-ADB4-67135FC02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A3903-D6AB-4BD3-93C3-0C52DFB3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5E47D-B89B-40CF-80D9-F2AD14F1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51DF-3B9A-45CF-B31C-CFB967D7FE77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FAF8F-4BE2-4201-B11D-B9FE501C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4631-03C1-4FDD-8513-FDEDBC10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77F5-A978-4846-997E-E8842D89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C8B3-1187-41A4-BBF7-FBE54CD4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53C93-9323-432F-B69A-C69ACF614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02699-2324-4745-8BB7-08DA6862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67DF7-D52D-4FEE-8B60-B1EB3481C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94AFD-40C5-4EA3-8C90-F8E28A30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1D01-9F88-4D03-9DF7-A5786EE7148B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E8A96-0E5B-4FEA-8374-A156393E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9B1E0-4930-4D24-AFE4-91E750FA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4226-2137-4F11-AA69-BC7C52E4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31ACE-5C21-441E-AEFE-5D903525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E6BF-4142-4EA7-BC3F-2A1619CEFB73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6C94E-0BBA-4771-B67A-A2768926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5DD1-3024-48B2-AE78-FAD6E1E4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BDB98-81DB-4805-85F2-72F1378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DE6F-4E0C-4BFC-B971-5C3B2DF626C3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249C3-AB60-4FE8-802A-63906AC0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8DAED-520C-43B1-ACC9-8D488BC8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1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AF9A-878E-4DDC-8E09-1F817C96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C4D6-8D57-4769-BE85-DFFF73EE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862E6-B22F-4742-9268-07113E78A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F724-B8A4-4B16-890C-47E6E6FB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CE0D-9D4A-4382-BB78-5EA262AF275A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A48B4-3E13-4FDE-A65B-07027133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0EC10-B433-43D5-8A5B-DED22D70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2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41F7-6159-4B76-969A-698050F1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7F0AA-8420-4795-8B18-F544C0B88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7D855-2D79-4DD9-916A-6F1D63E58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158CF-2491-4DD4-BF65-2F45F5BE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77E5-BDD5-4401-9796-B5C123B46BE8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EF06C-D1EC-4E8D-98DD-BC077694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011E3-A3BF-4DC1-89F8-9A4DB06F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F951F-D353-4C6D-87E0-9E920315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19A2E-A907-4F44-906A-AFF639D4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6B5C-E034-408A-9757-860770448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1019-177E-49B0-9CD6-CBB2BF8A42D5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97A9-B912-4A0F-BA70-7D9D3E2D2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8331-ED79-4540-A3E6-AF87B488B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383C-4D18-4A04-BF4C-DA3E51127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2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ream.massey.ac.nz/course/view.php?id=380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7.png"/><Relationship Id="rId10" Type="http://schemas.openxmlformats.org/officeDocument/2006/relationships/image" Target="../media/image14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seyStudyGoup/Autoencod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8/cs231n_2018_lecture12.pdf" TargetMode="External"/><Relationship Id="rId2" Type="http://schemas.openxmlformats.org/officeDocument/2006/relationships/hyperlink" Target="https://www.jeremyjordan.me/autoencod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eplearning.net/tutorial/dA.html#daa" TargetMode="External"/><Relationship Id="rId5" Type="http://schemas.openxmlformats.org/officeDocument/2006/relationships/hyperlink" Target="https://web.stanford.edu/class/cs294a/sparseAutoencoder.pdf" TargetMode="External"/><Relationship Id="rId4" Type="http://schemas.openxmlformats.org/officeDocument/2006/relationships/hyperlink" Target="http://ufldl.stanford.edu/wiki/index.php/Stacked_Autoencoder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eaching-a-variational-autoencoder-vae-to-draw-mnist-characters-978675c9577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hyperlink" Target="https://medium.com/@connectwithghosh/denoising-images-using-an-autoencoder-using-tensorflow-in-python-1e2e6293283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058C-70D6-44A8-8D2D-A3AF2C872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4267"/>
            <a:ext cx="9144000" cy="1545696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Autoencoder and Deep Neural Network</a:t>
            </a:r>
            <a:endParaRPr lang="zh-CN" alt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502F8-BA03-468E-87CB-D000F9F88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altLang="zh-CN" sz="2000" dirty="0"/>
              <a:t>18042783    Zoe Wang</a:t>
            </a:r>
          </a:p>
          <a:p>
            <a:r>
              <a:rPr lang="nl-NL" altLang="zh-CN" sz="2000" dirty="0"/>
              <a:t>17238744  Rebecca Liu</a:t>
            </a:r>
          </a:p>
          <a:p>
            <a:r>
              <a:rPr lang="nl-NL" altLang="zh-CN" sz="2000" dirty="0"/>
              <a:t>18043158 Yonggang Li</a:t>
            </a:r>
          </a:p>
          <a:p>
            <a:endParaRPr lang="zh-CN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75A7F-15B1-4B29-9518-26EA8ACB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B1B2-38EE-4CAB-AAC0-4947604A490B}"/>
              </a:ext>
            </a:extLst>
          </p:cNvPr>
          <p:cNvSpPr txBox="1"/>
          <p:nvPr/>
        </p:nvSpPr>
        <p:spPr>
          <a:xfrm>
            <a:off x="688622" y="1122363"/>
            <a:ext cx="416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linkClick r:id="rId3" tooltip="159740 Studies in Intelligent Systems"/>
              </a:rPr>
              <a:t>159740_2018_S2FS_AKLI</a:t>
            </a:r>
            <a:r>
              <a:rPr lang="en-US" altLang="zh-CN" sz="2000" b="1" dirty="0"/>
              <a:t> Seminar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125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B47E-F626-4CF2-A87F-70362568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-- Dimensionality</a:t>
            </a:r>
            <a:r>
              <a:rPr lang="en-US" altLang="zh-CN" b="1" dirty="0"/>
              <a:t> 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9E5D-E4E1-46A7-925A-F69DFAAE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AC7501-C811-4DCD-8AD7-A1005921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894"/>
            <a:ext cx="6602260" cy="169306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PCA attempts to discover a lower dimensional hyperplane which describes the original data, </a:t>
            </a:r>
          </a:p>
          <a:p>
            <a:r>
              <a:rPr lang="en-US" altLang="zh-CN" dirty="0"/>
              <a:t>Autoencoders are capable of </a:t>
            </a:r>
            <a:r>
              <a:rPr lang="en-US" altLang="zh-CN" sz="2900" dirty="0"/>
              <a:t>learning nonlinear manifolds (a manifold is defined </a:t>
            </a:r>
            <a:r>
              <a:rPr lang="en-US" altLang="zh-CN" dirty="0"/>
              <a:t>in </a:t>
            </a:r>
            <a:r>
              <a:rPr lang="en-US" altLang="zh-CN" i="1" dirty="0"/>
              <a:t>simple</a:t>
            </a:r>
            <a:r>
              <a:rPr lang="en-US" altLang="zh-CN" dirty="0"/>
              <a:t> terms as a continuous, non-intersecting surface). </a:t>
            </a:r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FA6809-5E08-4F0D-8C7B-738598AF3A61}"/>
              </a:ext>
            </a:extLst>
          </p:cNvPr>
          <p:cNvSpPr txBox="1">
            <a:spLocks/>
          </p:cNvSpPr>
          <p:nvPr/>
        </p:nvSpPr>
        <p:spPr>
          <a:xfrm>
            <a:off x="1076194" y="32488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BA07FC-A653-4451-BC88-6A70303D9B3D}"/>
              </a:ext>
            </a:extLst>
          </p:cNvPr>
          <p:cNvGrpSpPr/>
          <p:nvPr/>
        </p:nvGrpSpPr>
        <p:grpSpPr>
          <a:xfrm>
            <a:off x="1183273" y="3829776"/>
            <a:ext cx="10646515" cy="2482124"/>
            <a:chOff x="1183273" y="3282558"/>
            <a:chExt cx="10646515" cy="2482124"/>
          </a:xfrm>
        </p:grpSpPr>
        <p:pic>
          <p:nvPicPr>
            <p:cNvPr id="7" name="Picture 2" descr="https://upload-images.jianshu.io/upload_images/42741-165884bfb1f3e302.png?imageMogr2/auto-orient/">
              <a:extLst>
                <a:ext uri="{FF2B5EF4-FFF2-40B4-BE49-F238E27FC236}">
                  <a16:creationId xmlns:a16="http://schemas.microsoft.com/office/drawing/2014/main" id="{00687550-1674-495C-B7EF-F13DF70CF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273" y="3282558"/>
              <a:ext cx="8476085" cy="2482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469B01-274F-4E56-B4FD-9118D0A38AC3}"/>
                </a:ext>
              </a:extLst>
            </p:cNvPr>
            <p:cNvSpPr txBox="1"/>
            <p:nvPr/>
          </p:nvSpPr>
          <p:spPr>
            <a:xfrm>
              <a:off x="9729720" y="3542267"/>
              <a:ext cx="1987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Origin (2000)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84997A-693D-43D9-93C8-BEF6A048C05E}"/>
                </a:ext>
              </a:extLst>
            </p:cNvPr>
            <p:cNvSpPr txBox="1"/>
            <p:nvPr/>
          </p:nvSpPr>
          <p:spPr>
            <a:xfrm>
              <a:off x="9731383" y="4338954"/>
              <a:ext cx="2098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Autoencoder (30)</a:t>
              </a:r>
              <a:endParaRPr lang="zh-CN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F6045-7E70-4382-B2D3-DEAE0A4592EA}"/>
                </a:ext>
              </a:extLst>
            </p:cNvPr>
            <p:cNvSpPr txBox="1"/>
            <p:nvPr/>
          </p:nvSpPr>
          <p:spPr>
            <a:xfrm>
              <a:off x="9778355" y="5170488"/>
              <a:ext cx="1575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PCA (30)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2141C-EB57-47DF-9885-90C7744D8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301" y="443515"/>
            <a:ext cx="3861798" cy="31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7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FCFE-DC74-468C-8E94-C769BF33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Applications--One-Class Classification 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80D6-17AE-4041-9FCB-DDB64DA7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Sufficient data for the positive class and very few or no data for the negative class, e.g. the operational status of a nuclear plant or an airplane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Train an AE on positive data and learn features and then compute reconstruction error on the training set to find a threshold. </a:t>
            </a:r>
          </a:p>
          <a:p>
            <a:r>
              <a:rPr lang="en-US" altLang="zh-CN" sz="2400" dirty="0"/>
              <a:t>During testing, you can use this threshold to reject those test instances whose values are greater than this threshold.</a:t>
            </a:r>
            <a:endParaRPr lang="zh-CN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4325B-971C-4B36-9BC8-B6B1C34C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B64F5-D20B-446D-979F-8863A329F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50" y="2524108"/>
            <a:ext cx="2272248" cy="1512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2AEF66-6C11-4CC5-BF3A-24777EE09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66" y="2483611"/>
            <a:ext cx="2933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0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6E64-E489-452D-B9AA-0CC19D8E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–initialize a Deep Neural Network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F041-4FD4-41CE-ACDB-F7DF8A02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4497" cy="4248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DNN is powerful, but,</a:t>
            </a:r>
          </a:p>
          <a:p>
            <a:r>
              <a:rPr lang="en-US" altLang="zh-CN" dirty="0"/>
              <a:t>The magnitudes of gradients in the lower layers and in higher layers are different</a:t>
            </a:r>
          </a:p>
          <a:p>
            <a:pPr marL="0" indent="0">
              <a:buNone/>
            </a:pPr>
            <a:r>
              <a:rPr lang="en-US" altLang="zh-CN" dirty="0"/>
              <a:t>	learning nothing or vanishing gradient problem</a:t>
            </a:r>
          </a:p>
          <a:p>
            <a:r>
              <a:rPr lang="en-US" altLang="zh-CN" dirty="0"/>
              <a:t>Deep networks have many parameters, which can remember training data and do not generalize well.</a:t>
            </a:r>
          </a:p>
          <a:p>
            <a:r>
              <a:rPr lang="en-US" altLang="zh-CN" dirty="0"/>
              <a:t>Deep networks trained with backpropagation (without unsupervised pretraining) perform worse than shallow </a:t>
            </a:r>
            <a:r>
              <a:rPr lang="nl-NL" altLang="zh-CN" dirty="0"/>
              <a:t>networks (Bengio et al., NIPS 2007)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B717F-859C-4379-9DD0-4F7B1AD5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5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BC22-8740-41A9-927A-416F4689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to train a deep neural network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B510-6A02-4637-94A1-3383EFEC3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7111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121BD2"/>
                </a:solidFill>
              </a:rPr>
              <a:t>train a sequence of shallow autoencoders, greedily one layer at a time, using unsupervised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train the last layer using supervised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use backpropagation to tune the entire network using supervised data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F84C0-7FFF-4F2D-8C55-CA7F674D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FA29243-C9FA-4B6B-8161-396BCF49910F}"/>
              </a:ext>
            </a:extLst>
          </p:cNvPr>
          <p:cNvSpPr/>
          <p:nvPr/>
        </p:nvSpPr>
        <p:spPr>
          <a:xfrm>
            <a:off x="8712928" y="1971526"/>
            <a:ext cx="587829" cy="1458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B3709-DC1C-4F93-B455-B038E8943124}"/>
              </a:ext>
            </a:extLst>
          </p:cNvPr>
          <p:cNvSpPr txBox="1"/>
          <p:nvPr/>
        </p:nvSpPr>
        <p:spPr>
          <a:xfrm>
            <a:off x="9588137" y="2547257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 train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23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0450-A5F7-4992-B77F-66D2F8A2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Autoencoder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C4F1E-43F6-4C7D-9DE5-D78062505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035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Construct network:</a:t>
                </a:r>
              </a:p>
              <a:p>
                <a:r>
                  <a:rPr lang="en-US" altLang="zh-CN" dirty="0"/>
                  <a:t>3 layers </a:t>
                </a:r>
              </a:p>
              <a:p>
                <a:r>
                  <a:rPr lang="en-US" altLang="zh-CN" dirty="0"/>
                  <a:t>Sigmoid for hidden layers</a:t>
                </a:r>
              </a:p>
              <a:p>
                <a:endParaRPr lang="en-US" altLang="zh-CN" dirty="0"/>
              </a:p>
              <a:p>
                <a:r>
                  <a:rPr lang="en-US" altLang="zh-CN" dirty="0" err="1"/>
                  <a:t>Softmax</a:t>
                </a:r>
                <a:r>
                  <a:rPr lang="en-US" altLang="zh-CN" dirty="0"/>
                  <a:t> for the output layer</a:t>
                </a:r>
              </a:p>
              <a:p>
                <a:pPr lvl="1"/>
                <a:r>
                  <a:rPr lang="en-US" altLang="zh-CN" dirty="0"/>
                  <a:t>The desired output must be normalized to meet 1=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EC4F1E-43F6-4C7D-9DE5-D78062505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03575"/>
              </a:xfrm>
              <a:blipFill>
                <a:blip r:embed="rId4"/>
                <a:stretch>
                  <a:fillRect l="-1217" t="-3422" b="-19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BE2DB-B033-4D41-A2FA-3802F62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244B5-802A-4E03-84D1-AC9B79109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735" y="498475"/>
            <a:ext cx="3547379" cy="3249929"/>
          </a:xfrm>
          <a:prstGeom prst="rect">
            <a:avLst/>
          </a:prstGeom>
        </p:spPr>
      </p:pic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572E1C5-6499-49A1-95D6-7BB65E5B8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870129"/>
              </p:ext>
            </p:extLst>
          </p:nvPr>
        </p:nvGraphicFramePr>
        <p:xfrm>
          <a:off x="4982529" y="5164137"/>
          <a:ext cx="3077255" cy="58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0" name="Equation" r:id="rId6" imgW="1739900" imgH="279400" progId="Equation.DSMT4">
                  <p:embed/>
                </p:oleObj>
              </mc:Choice>
              <mc:Fallback>
                <p:oleObj name="Equation" r:id="rId6" imgW="1739900" imgH="279400" progId="Equation.DSMT4">
                  <p:embed/>
                  <p:pic>
                    <p:nvPicPr>
                      <p:cNvPr id="3061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2529" y="5164137"/>
                        <a:ext cx="3077255" cy="58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F7EA6BA-D052-46C3-9381-CB7745536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465" y="5029200"/>
            <a:ext cx="2819400" cy="809625"/>
          </a:xfrm>
          <a:prstGeom prst="rect">
            <a:avLst/>
          </a:prstGeom>
        </p:spPr>
      </p:pic>
      <p:graphicFrame>
        <p:nvGraphicFramePr>
          <p:cNvPr id="10" name="Object 24">
            <a:extLst>
              <a:ext uri="{FF2B5EF4-FFF2-40B4-BE49-F238E27FC236}">
                <a16:creationId xmlns:a16="http://schemas.microsoft.com/office/drawing/2014/main" id="{CFD0C313-90CD-4EAF-929F-CEB0AF2EA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360542"/>
              </p:ext>
            </p:extLst>
          </p:nvPr>
        </p:nvGraphicFramePr>
        <p:xfrm>
          <a:off x="1615164" y="3372256"/>
          <a:ext cx="2214787" cy="52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" r:id="rId9" imgW="1459866" imgH="342751" progId="Equation.DSMT4">
                  <p:embed/>
                </p:oleObj>
              </mc:Choice>
              <mc:Fallback>
                <p:oleObj r:id="rId9" imgW="1459866" imgH="342751" progId="Equation.DSMT4">
                  <p:embed/>
                  <p:pic>
                    <p:nvPicPr>
                      <p:cNvPr id="26727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164" y="3372256"/>
                        <a:ext cx="2214787" cy="52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">
            <a:extLst>
              <a:ext uri="{FF2B5EF4-FFF2-40B4-BE49-F238E27FC236}">
                <a16:creationId xmlns:a16="http://schemas.microsoft.com/office/drawing/2014/main" id="{321940C1-C5E9-43AE-9D4A-A8F7635DA8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33847"/>
              </p:ext>
            </p:extLst>
          </p:nvPr>
        </p:nvGraphicFramePr>
        <p:xfrm>
          <a:off x="4387784" y="3372256"/>
          <a:ext cx="2249868" cy="52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" r:id="rId11" imgW="1028254" imgH="241195" progId="Equation.DSMT4">
                  <p:embed/>
                </p:oleObj>
              </mc:Choice>
              <mc:Fallback>
                <p:oleObj r:id="rId11" imgW="1028254" imgH="241195" progId="Equation.DSMT4">
                  <p:embed/>
                  <p:pic>
                    <p:nvPicPr>
                      <p:cNvPr id="26727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784" y="3372256"/>
                        <a:ext cx="2249868" cy="520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19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6507-098B-48F9-ACE1-836D437B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70" y="281290"/>
            <a:ext cx="10515600" cy="1325563"/>
          </a:xfrm>
        </p:spPr>
        <p:txBody>
          <a:bodyPr/>
          <a:lstStyle/>
          <a:p>
            <a:r>
              <a:rPr lang="en-US" altLang="zh-CN" dirty="0"/>
              <a:t>How – first layer</a:t>
            </a:r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BF9641-53F6-4DAA-923D-FDCE7B56D29B}"/>
              </a:ext>
            </a:extLst>
          </p:cNvPr>
          <p:cNvSpPr/>
          <p:nvPr/>
        </p:nvSpPr>
        <p:spPr>
          <a:xfrm>
            <a:off x="1848057" y="3244080"/>
            <a:ext cx="432080" cy="442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2D8053-F54D-46A8-B201-30E3EBC81798}"/>
              </a:ext>
            </a:extLst>
          </p:cNvPr>
          <p:cNvSpPr/>
          <p:nvPr/>
        </p:nvSpPr>
        <p:spPr>
          <a:xfrm>
            <a:off x="1848057" y="4208917"/>
            <a:ext cx="432080" cy="442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51E234-BBEE-4763-9743-A47B9677EA5E}"/>
              </a:ext>
            </a:extLst>
          </p:cNvPr>
          <p:cNvSpPr/>
          <p:nvPr/>
        </p:nvSpPr>
        <p:spPr>
          <a:xfrm>
            <a:off x="2955889" y="4646414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3ED005-CB19-4D33-8830-99E08EF37DE3}"/>
              </a:ext>
            </a:extLst>
          </p:cNvPr>
          <p:cNvSpPr/>
          <p:nvPr/>
        </p:nvSpPr>
        <p:spPr>
          <a:xfrm>
            <a:off x="2929094" y="3686208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5F8721-8E45-4FAC-AB44-C3744C98CDBC}"/>
              </a:ext>
            </a:extLst>
          </p:cNvPr>
          <p:cNvSpPr/>
          <p:nvPr/>
        </p:nvSpPr>
        <p:spPr>
          <a:xfrm>
            <a:off x="2929094" y="2731417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B6C3A2-645C-44BC-BA0C-02BE84123A65}"/>
              </a:ext>
            </a:extLst>
          </p:cNvPr>
          <p:cNvSpPr/>
          <p:nvPr/>
        </p:nvSpPr>
        <p:spPr>
          <a:xfrm>
            <a:off x="4287298" y="5237882"/>
            <a:ext cx="395904" cy="5021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ABB210-8A38-4C6F-80F7-A44E02C96A85}"/>
              </a:ext>
            </a:extLst>
          </p:cNvPr>
          <p:cNvSpPr/>
          <p:nvPr/>
        </p:nvSpPr>
        <p:spPr>
          <a:xfrm>
            <a:off x="4287298" y="4208916"/>
            <a:ext cx="395904" cy="5021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3109C9-D0E3-40C9-B349-158E1E06ACD4}"/>
              </a:ext>
            </a:extLst>
          </p:cNvPr>
          <p:cNvSpPr/>
          <p:nvPr/>
        </p:nvSpPr>
        <p:spPr>
          <a:xfrm>
            <a:off x="4287298" y="3244079"/>
            <a:ext cx="395904" cy="5021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AF7386-7BD7-4A71-A35D-F4F108F776C0}"/>
              </a:ext>
            </a:extLst>
          </p:cNvPr>
          <p:cNvSpPr/>
          <p:nvPr/>
        </p:nvSpPr>
        <p:spPr>
          <a:xfrm>
            <a:off x="4266363" y="2243777"/>
            <a:ext cx="395904" cy="5021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A009-46C2-4171-9926-6FEB622282BF}"/>
              </a:ext>
            </a:extLst>
          </p:cNvPr>
          <p:cNvSpPr/>
          <p:nvPr/>
        </p:nvSpPr>
        <p:spPr>
          <a:xfrm>
            <a:off x="5586885" y="3747999"/>
            <a:ext cx="395904" cy="5021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A0EB12-7668-469B-9F38-BA04D47F4D38}"/>
              </a:ext>
            </a:extLst>
          </p:cNvPr>
          <p:cNvSpPr/>
          <p:nvPr/>
        </p:nvSpPr>
        <p:spPr>
          <a:xfrm>
            <a:off x="5586885" y="4726886"/>
            <a:ext cx="395904" cy="5021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1760A3-0925-44F7-ABED-8562D1E934CC}"/>
              </a:ext>
            </a:extLst>
          </p:cNvPr>
          <p:cNvSpPr/>
          <p:nvPr/>
        </p:nvSpPr>
        <p:spPr>
          <a:xfrm>
            <a:off x="5586885" y="2703139"/>
            <a:ext cx="395904" cy="5021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4496B9-A557-4CDE-B754-27053D9DDCDC}"/>
              </a:ext>
            </a:extLst>
          </p:cNvPr>
          <p:cNvCxnSpPr>
            <a:cxnSpLocks/>
          </p:cNvCxnSpPr>
          <p:nvPr/>
        </p:nvCxnSpPr>
        <p:spPr>
          <a:xfrm flipV="1">
            <a:off x="2219849" y="3038461"/>
            <a:ext cx="712234" cy="35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AAA7C8-6300-415A-8468-FF4680ACD228}"/>
              </a:ext>
            </a:extLst>
          </p:cNvPr>
          <p:cNvCxnSpPr>
            <a:stCxn id="6" idx="6"/>
          </p:cNvCxnSpPr>
          <p:nvPr/>
        </p:nvCxnSpPr>
        <p:spPr>
          <a:xfrm>
            <a:off x="2280137" y="3465144"/>
            <a:ext cx="648957" cy="32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B7795C-962C-4EBA-8F8A-E072D1B21BDE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2216860" y="3621460"/>
            <a:ext cx="802306" cy="108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D72D4C-5C13-4EBA-B0E1-A58060D3E547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2216860" y="3108797"/>
            <a:ext cx="775511" cy="116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711EB9-BF35-440A-8438-D3A67544F73C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2280137" y="4063588"/>
            <a:ext cx="712234" cy="3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021F59-6275-48DE-B0EA-9D6F21FD9B13}"/>
              </a:ext>
            </a:extLst>
          </p:cNvPr>
          <p:cNvCxnSpPr>
            <a:stCxn id="7" idx="5"/>
            <a:endCxn id="8" idx="2"/>
          </p:cNvCxnSpPr>
          <p:nvPr/>
        </p:nvCxnSpPr>
        <p:spPr>
          <a:xfrm>
            <a:off x="2216860" y="4586297"/>
            <a:ext cx="739029" cy="2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A26015-F778-482A-AF6E-3220152FBB0F}"/>
              </a:ext>
            </a:extLst>
          </p:cNvPr>
          <p:cNvCxnSpPr>
            <a:cxnSpLocks/>
            <a:stCxn id="10" idx="7"/>
            <a:endCxn id="14" idx="2"/>
          </p:cNvCxnSpPr>
          <p:nvPr/>
        </p:nvCxnSpPr>
        <p:spPr>
          <a:xfrm flipV="1">
            <a:off x="3297897" y="2494856"/>
            <a:ext cx="968466" cy="30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4707EE-4537-4F0B-83F0-C52B0DABC2D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3361174" y="2952481"/>
            <a:ext cx="926124" cy="54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878E01-0D8F-46A5-A858-3B4C0BE02454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3297897" y="3108797"/>
            <a:ext cx="1047380" cy="117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9D0A64-D017-4411-BF5B-65532EB7C57A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>
            <a:off x="3145134" y="3173545"/>
            <a:ext cx="1200143" cy="213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E30D21-FEA7-4DDC-B103-B68541546F5D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3297897" y="2672395"/>
            <a:ext cx="1026445" cy="107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869FCD-2ECE-4A2D-A3CE-3CBBBB65239C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3361174" y="3495158"/>
            <a:ext cx="926124" cy="41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29F2FF-E4BF-4F89-8623-F1D1AC094E55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3297897" y="4063588"/>
            <a:ext cx="1047380" cy="21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C3CEF2-351C-416E-A2B0-46B970D16E23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297897" y="4063588"/>
            <a:ext cx="1047380" cy="124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212193-5852-4B4B-B026-410B4CDF761F}"/>
              </a:ext>
            </a:extLst>
          </p:cNvPr>
          <p:cNvCxnSpPr>
            <a:cxnSpLocks/>
            <a:stCxn id="8" idx="7"/>
            <a:endCxn id="14" idx="4"/>
          </p:cNvCxnSpPr>
          <p:nvPr/>
        </p:nvCxnSpPr>
        <p:spPr>
          <a:xfrm flipV="1">
            <a:off x="3324692" y="2745934"/>
            <a:ext cx="1139623" cy="196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AA4C17-E235-4B2B-A520-16D00CBF4B4C}"/>
              </a:ext>
            </a:extLst>
          </p:cNvPr>
          <p:cNvCxnSpPr>
            <a:cxnSpLocks/>
            <a:stCxn id="8" idx="6"/>
            <a:endCxn id="13" idx="3"/>
          </p:cNvCxnSpPr>
          <p:nvPr/>
        </p:nvCxnSpPr>
        <p:spPr>
          <a:xfrm flipV="1">
            <a:off x="3387969" y="3672697"/>
            <a:ext cx="957308" cy="119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7BF53A-55AA-4147-B837-F13BF72C8E97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3387969" y="4459995"/>
            <a:ext cx="899329" cy="4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3247E9-DCF8-4BD0-AA1F-79E55BE17720}"/>
              </a:ext>
            </a:extLst>
          </p:cNvPr>
          <p:cNvCxnSpPr>
            <a:cxnSpLocks/>
            <a:stCxn id="8" idx="5"/>
            <a:endCxn id="11" idx="2"/>
          </p:cNvCxnSpPr>
          <p:nvPr/>
        </p:nvCxnSpPr>
        <p:spPr>
          <a:xfrm>
            <a:off x="3324692" y="5023794"/>
            <a:ext cx="962606" cy="46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CC2C67-C968-41C4-81D6-9C250EC0A37C}"/>
              </a:ext>
            </a:extLst>
          </p:cNvPr>
          <p:cNvCxnSpPr>
            <a:stCxn id="17" idx="6"/>
          </p:cNvCxnSpPr>
          <p:nvPr/>
        </p:nvCxnSpPr>
        <p:spPr>
          <a:xfrm flipV="1">
            <a:off x="5982789" y="2924204"/>
            <a:ext cx="277334" cy="3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802CF2-786C-430A-B421-18402341CB0A}"/>
              </a:ext>
            </a:extLst>
          </p:cNvPr>
          <p:cNvCxnSpPr>
            <a:stCxn id="16" idx="6"/>
          </p:cNvCxnSpPr>
          <p:nvPr/>
        </p:nvCxnSpPr>
        <p:spPr>
          <a:xfrm flipV="1">
            <a:off x="5982789" y="4947951"/>
            <a:ext cx="277334" cy="3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9DD62A-A9BE-45A7-8FB6-47313DEE20FB}"/>
              </a:ext>
            </a:extLst>
          </p:cNvPr>
          <p:cNvCxnSpPr>
            <a:stCxn id="14" idx="6"/>
            <a:endCxn id="17" idx="1"/>
          </p:cNvCxnSpPr>
          <p:nvPr/>
        </p:nvCxnSpPr>
        <p:spPr>
          <a:xfrm>
            <a:off x="4662267" y="2494856"/>
            <a:ext cx="982597" cy="28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3FB773-6F79-428F-ABEE-2B44E27F6794}"/>
              </a:ext>
            </a:extLst>
          </p:cNvPr>
          <p:cNvCxnSpPr>
            <a:stCxn id="13" idx="7"/>
            <a:endCxn id="17" idx="2"/>
          </p:cNvCxnSpPr>
          <p:nvPr/>
        </p:nvCxnSpPr>
        <p:spPr>
          <a:xfrm flipV="1">
            <a:off x="4625223" y="2954218"/>
            <a:ext cx="961662" cy="3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8454BF0-F4DE-4A0F-AD1D-D79E6D73EBE7}"/>
              </a:ext>
            </a:extLst>
          </p:cNvPr>
          <p:cNvCxnSpPr>
            <a:stCxn id="12" idx="7"/>
            <a:endCxn id="17" idx="3"/>
          </p:cNvCxnSpPr>
          <p:nvPr/>
        </p:nvCxnSpPr>
        <p:spPr>
          <a:xfrm flipV="1">
            <a:off x="4625223" y="3131757"/>
            <a:ext cx="1019641" cy="115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EFA3F0-DB3B-4352-B440-EEDCA379B038}"/>
              </a:ext>
            </a:extLst>
          </p:cNvPr>
          <p:cNvCxnSpPr>
            <a:stCxn id="11" idx="7"/>
            <a:endCxn id="17" idx="4"/>
          </p:cNvCxnSpPr>
          <p:nvPr/>
        </p:nvCxnSpPr>
        <p:spPr>
          <a:xfrm flipV="1">
            <a:off x="4625223" y="3205296"/>
            <a:ext cx="1159614" cy="21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9B7AC4-DA90-49D0-989A-EA26854EDF93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4604288" y="2672395"/>
            <a:ext cx="1180549" cy="205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D237B0-2BFB-4814-BF9B-704847D28CEA}"/>
              </a:ext>
            </a:extLst>
          </p:cNvPr>
          <p:cNvCxnSpPr>
            <a:stCxn id="13" idx="6"/>
            <a:endCxn id="16" idx="0"/>
          </p:cNvCxnSpPr>
          <p:nvPr/>
        </p:nvCxnSpPr>
        <p:spPr>
          <a:xfrm>
            <a:off x="4683202" y="3495158"/>
            <a:ext cx="1101635" cy="12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71D39F-54BB-48C7-BD3B-0B844568845A}"/>
              </a:ext>
            </a:extLst>
          </p:cNvPr>
          <p:cNvCxnSpPr>
            <a:stCxn id="12" idx="6"/>
            <a:endCxn id="16" idx="1"/>
          </p:cNvCxnSpPr>
          <p:nvPr/>
        </p:nvCxnSpPr>
        <p:spPr>
          <a:xfrm>
            <a:off x="4683202" y="4459995"/>
            <a:ext cx="961662" cy="34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FDE6D1-37B8-481E-B465-36612B092B87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 flipV="1">
            <a:off x="4683202" y="4977965"/>
            <a:ext cx="903683" cy="5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69FC757C-424D-486A-BF75-35208583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BB383C-4D18-4A04-BF4C-DA3E511279F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630495-E938-4818-8D00-D82725CB7BA2}"/>
              </a:ext>
            </a:extLst>
          </p:cNvPr>
          <p:cNvSpPr txBox="1"/>
          <p:nvPr/>
        </p:nvSpPr>
        <p:spPr>
          <a:xfrm>
            <a:off x="2227327" y="2540007"/>
            <a:ext cx="5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85C379-66A2-4B00-BD25-00314B6EB739}"/>
              </a:ext>
            </a:extLst>
          </p:cNvPr>
          <p:cNvSpPr txBox="1"/>
          <p:nvPr/>
        </p:nvSpPr>
        <p:spPr>
          <a:xfrm>
            <a:off x="3671095" y="1752100"/>
            <a:ext cx="51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sz="2000" baseline="-25000" dirty="0"/>
              <a:t>2</a:t>
            </a:r>
            <a:endParaRPr lang="zh-CN" altLang="en-US" baseline="-25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924CB0-62BD-4544-994F-0E9C116EEDD6}"/>
              </a:ext>
            </a:extLst>
          </p:cNvPr>
          <p:cNvSpPr txBox="1"/>
          <p:nvPr/>
        </p:nvSpPr>
        <p:spPr>
          <a:xfrm>
            <a:off x="4972463" y="2112079"/>
            <a:ext cx="504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sz="2000" baseline="-25000" dirty="0"/>
              <a:t>3</a:t>
            </a:r>
            <a:endParaRPr lang="zh-CN" altLang="en-US" baseline="-250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AC01537-F974-41CC-A2A0-02034AB0DA1E}"/>
              </a:ext>
            </a:extLst>
          </p:cNvPr>
          <p:cNvSpPr/>
          <p:nvPr/>
        </p:nvSpPr>
        <p:spPr>
          <a:xfrm>
            <a:off x="7951594" y="3220572"/>
            <a:ext cx="432080" cy="442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9374E3D-B20B-4743-B056-9B76E6CFF4BD}"/>
              </a:ext>
            </a:extLst>
          </p:cNvPr>
          <p:cNvSpPr/>
          <p:nvPr/>
        </p:nvSpPr>
        <p:spPr>
          <a:xfrm>
            <a:off x="7951594" y="4185409"/>
            <a:ext cx="432080" cy="442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40ED915-662E-4778-9225-7CC613095E44}"/>
              </a:ext>
            </a:extLst>
          </p:cNvPr>
          <p:cNvSpPr/>
          <p:nvPr/>
        </p:nvSpPr>
        <p:spPr>
          <a:xfrm>
            <a:off x="9059426" y="4622906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C1C021-7F46-4BF5-8FC6-394777793442}"/>
              </a:ext>
            </a:extLst>
          </p:cNvPr>
          <p:cNvSpPr/>
          <p:nvPr/>
        </p:nvSpPr>
        <p:spPr>
          <a:xfrm>
            <a:off x="9032631" y="3662700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C05065B-4871-4771-9761-937EE16C9124}"/>
              </a:ext>
            </a:extLst>
          </p:cNvPr>
          <p:cNvSpPr/>
          <p:nvPr/>
        </p:nvSpPr>
        <p:spPr>
          <a:xfrm>
            <a:off x="9032631" y="2707909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BCEFB55-C448-4DFB-81F4-726CEE2AA184}"/>
              </a:ext>
            </a:extLst>
          </p:cNvPr>
          <p:cNvCxnSpPr>
            <a:cxnSpLocks/>
          </p:cNvCxnSpPr>
          <p:nvPr/>
        </p:nvCxnSpPr>
        <p:spPr>
          <a:xfrm flipV="1">
            <a:off x="8323386" y="3014953"/>
            <a:ext cx="712234" cy="35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D7773C-9252-4404-A4DB-C3904072E939}"/>
              </a:ext>
            </a:extLst>
          </p:cNvPr>
          <p:cNvCxnSpPr>
            <a:stCxn id="83" idx="6"/>
          </p:cNvCxnSpPr>
          <p:nvPr/>
        </p:nvCxnSpPr>
        <p:spPr>
          <a:xfrm>
            <a:off x="8383674" y="3441636"/>
            <a:ext cx="648957" cy="32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D92067-E52D-431B-BFAF-023908299206}"/>
              </a:ext>
            </a:extLst>
          </p:cNvPr>
          <p:cNvCxnSpPr>
            <a:stCxn id="83" idx="5"/>
            <a:endCxn id="85" idx="1"/>
          </p:cNvCxnSpPr>
          <p:nvPr/>
        </p:nvCxnSpPr>
        <p:spPr>
          <a:xfrm>
            <a:off x="8320397" y="3597952"/>
            <a:ext cx="802306" cy="108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C4401D0-27B3-4595-A23A-A1A929A03DAE}"/>
              </a:ext>
            </a:extLst>
          </p:cNvPr>
          <p:cNvCxnSpPr>
            <a:stCxn id="84" idx="7"/>
            <a:endCxn id="87" idx="3"/>
          </p:cNvCxnSpPr>
          <p:nvPr/>
        </p:nvCxnSpPr>
        <p:spPr>
          <a:xfrm flipV="1">
            <a:off x="8320397" y="3085289"/>
            <a:ext cx="775511" cy="116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CDD11F-22E0-499E-BDD9-E1FBA297BCA8}"/>
              </a:ext>
            </a:extLst>
          </p:cNvPr>
          <p:cNvCxnSpPr>
            <a:stCxn id="84" idx="6"/>
            <a:endCxn id="86" idx="3"/>
          </p:cNvCxnSpPr>
          <p:nvPr/>
        </p:nvCxnSpPr>
        <p:spPr>
          <a:xfrm flipV="1">
            <a:off x="8383674" y="4040080"/>
            <a:ext cx="712234" cy="3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5622B8F-6E46-480F-A8E5-6CBE7BBB416D}"/>
              </a:ext>
            </a:extLst>
          </p:cNvPr>
          <p:cNvCxnSpPr>
            <a:stCxn id="84" idx="5"/>
            <a:endCxn id="85" idx="2"/>
          </p:cNvCxnSpPr>
          <p:nvPr/>
        </p:nvCxnSpPr>
        <p:spPr>
          <a:xfrm>
            <a:off x="8320397" y="4562789"/>
            <a:ext cx="739029" cy="2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873D148-5F67-4010-908A-C8636C97072C}"/>
              </a:ext>
            </a:extLst>
          </p:cNvPr>
          <p:cNvSpPr txBox="1"/>
          <p:nvPr/>
        </p:nvSpPr>
        <p:spPr>
          <a:xfrm>
            <a:off x="8330864" y="2516499"/>
            <a:ext cx="5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2CFC06B-1E59-4C68-93BC-75BF863B6292}"/>
              </a:ext>
            </a:extLst>
          </p:cNvPr>
          <p:cNvSpPr/>
          <p:nvPr/>
        </p:nvSpPr>
        <p:spPr>
          <a:xfrm>
            <a:off x="10100263" y="3193772"/>
            <a:ext cx="432080" cy="442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B3CE533-36D7-4A2A-A53E-FEE0E0367CDD}"/>
              </a:ext>
            </a:extLst>
          </p:cNvPr>
          <p:cNvSpPr/>
          <p:nvPr/>
        </p:nvSpPr>
        <p:spPr>
          <a:xfrm>
            <a:off x="10100263" y="4158609"/>
            <a:ext cx="432080" cy="442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DE2D1C7-8B78-444A-B7C2-BAEC61BCBA84}"/>
              </a:ext>
            </a:extLst>
          </p:cNvPr>
          <p:cNvCxnSpPr>
            <a:stCxn id="87" idx="6"/>
            <a:endCxn id="95" idx="1"/>
          </p:cNvCxnSpPr>
          <p:nvPr/>
        </p:nvCxnSpPr>
        <p:spPr>
          <a:xfrm>
            <a:off x="9464711" y="2928973"/>
            <a:ext cx="698829" cy="32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CC13E68-58DD-48E1-91EE-714D0CCF9DB1}"/>
              </a:ext>
            </a:extLst>
          </p:cNvPr>
          <p:cNvCxnSpPr>
            <a:stCxn id="86" idx="7"/>
            <a:endCxn id="95" idx="2"/>
          </p:cNvCxnSpPr>
          <p:nvPr/>
        </p:nvCxnSpPr>
        <p:spPr>
          <a:xfrm flipV="1">
            <a:off x="9401434" y="3414836"/>
            <a:ext cx="698829" cy="31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50181F-C9A5-4389-9D28-758035BA2CB2}"/>
              </a:ext>
            </a:extLst>
          </p:cNvPr>
          <p:cNvCxnSpPr>
            <a:stCxn id="85" idx="7"/>
            <a:endCxn id="95" idx="3"/>
          </p:cNvCxnSpPr>
          <p:nvPr/>
        </p:nvCxnSpPr>
        <p:spPr>
          <a:xfrm flipV="1">
            <a:off x="9428229" y="3571152"/>
            <a:ext cx="735311" cy="11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EEAA63-F9C8-435A-AFA1-A9744BC46DA1}"/>
              </a:ext>
            </a:extLst>
          </p:cNvPr>
          <p:cNvCxnSpPr>
            <a:stCxn id="87" idx="5"/>
            <a:endCxn id="96" idx="1"/>
          </p:cNvCxnSpPr>
          <p:nvPr/>
        </p:nvCxnSpPr>
        <p:spPr>
          <a:xfrm>
            <a:off x="9401434" y="3085289"/>
            <a:ext cx="762106" cy="113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CAE706-76FC-4283-931E-1B9C24207E42}"/>
              </a:ext>
            </a:extLst>
          </p:cNvPr>
          <p:cNvCxnSpPr>
            <a:cxnSpLocks/>
            <a:stCxn id="86" idx="6"/>
            <a:endCxn id="96" idx="2"/>
          </p:cNvCxnSpPr>
          <p:nvPr/>
        </p:nvCxnSpPr>
        <p:spPr>
          <a:xfrm>
            <a:off x="9464711" y="3883764"/>
            <a:ext cx="635552" cy="49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B7A393F-4DF6-4280-8B3B-946C9920452F}"/>
              </a:ext>
            </a:extLst>
          </p:cNvPr>
          <p:cNvCxnSpPr>
            <a:stCxn id="85" idx="6"/>
            <a:endCxn id="96" idx="3"/>
          </p:cNvCxnSpPr>
          <p:nvPr/>
        </p:nvCxnSpPr>
        <p:spPr>
          <a:xfrm flipV="1">
            <a:off x="9491506" y="4535989"/>
            <a:ext cx="672034" cy="30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60F288E-B355-42B1-A135-5376437A4FEF}"/>
              </a:ext>
            </a:extLst>
          </p:cNvPr>
          <p:cNvSpPr txBox="1"/>
          <p:nvPr/>
        </p:nvSpPr>
        <p:spPr>
          <a:xfrm>
            <a:off x="9883804" y="2541181"/>
            <a:ext cx="5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baseline="-25000" dirty="0"/>
              <a:t>1</a:t>
            </a:r>
            <a:r>
              <a:rPr lang="zh-CN" altLang="en-US" sz="2400" b="1" baseline="30000" dirty="0">
                <a:latin typeface="Bauhaus 93" panose="04030905020B02020C02" pitchFamily="82" charset="0"/>
              </a:rPr>
              <a:t>‘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EE8B0CD-DF93-4C8D-A520-7692239614D9}"/>
              </a:ext>
            </a:extLst>
          </p:cNvPr>
          <p:cNvSpPr/>
          <p:nvPr/>
        </p:nvSpPr>
        <p:spPr>
          <a:xfrm>
            <a:off x="1443821" y="2077768"/>
            <a:ext cx="2144648" cy="3602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936E2FB6-505A-459A-9274-08CD27BA9530}"/>
              </a:ext>
            </a:extLst>
          </p:cNvPr>
          <p:cNvCxnSpPr>
            <a:cxnSpLocks/>
            <a:stCxn id="94" idx="0"/>
            <a:endCxn id="80" idx="0"/>
          </p:cNvCxnSpPr>
          <p:nvPr/>
        </p:nvCxnSpPr>
        <p:spPr>
          <a:xfrm rot="16200000" flipH="1" flipV="1">
            <a:off x="5547078" y="-523516"/>
            <a:ext cx="23508" cy="6103537"/>
          </a:xfrm>
          <a:prstGeom prst="curvedConnector3">
            <a:avLst>
              <a:gd name="adj1" fmla="val -4942109"/>
            </a:avLst>
          </a:prstGeom>
          <a:ln>
            <a:prstDash val="lg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BE30F0-2BC6-42F4-B607-31BCBC905F81}"/>
              </a:ext>
            </a:extLst>
          </p:cNvPr>
          <p:cNvSpPr txBox="1"/>
          <p:nvPr/>
        </p:nvSpPr>
        <p:spPr>
          <a:xfrm>
            <a:off x="5882185" y="982639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Include bias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54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F84FB-B00D-4A35-B75F-BFCF36EE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FDE0B6-F8A8-450D-B341-14F9A371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70" y="281290"/>
            <a:ext cx="10515600" cy="1325563"/>
          </a:xfrm>
        </p:spPr>
        <p:txBody>
          <a:bodyPr/>
          <a:lstStyle/>
          <a:p>
            <a:r>
              <a:rPr lang="en-US" altLang="zh-CN" dirty="0"/>
              <a:t>How – second layer</a:t>
            </a:r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7B5182-A6D9-4745-820F-9F3BEE235B34}"/>
              </a:ext>
            </a:extLst>
          </p:cNvPr>
          <p:cNvSpPr/>
          <p:nvPr/>
        </p:nvSpPr>
        <p:spPr>
          <a:xfrm>
            <a:off x="1848057" y="3270210"/>
            <a:ext cx="432080" cy="442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1E8D07-4433-4BAF-BF76-1A4E9C4FC693}"/>
              </a:ext>
            </a:extLst>
          </p:cNvPr>
          <p:cNvSpPr/>
          <p:nvPr/>
        </p:nvSpPr>
        <p:spPr>
          <a:xfrm>
            <a:off x="1848057" y="4235047"/>
            <a:ext cx="432080" cy="442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7D396C-7397-4D3D-AD07-9349686FA979}"/>
              </a:ext>
            </a:extLst>
          </p:cNvPr>
          <p:cNvSpPr/>
          <p:nvPr/>
        </p:nvSpPr>
        <p:spPr>
          <a:xfrm>
            <a:off x="2955889" y="4672544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91E1D6-B907-456F-BBD3-48C9DF3EACFB}"/>
              </a:ext>
            </a:extLst>
          </p:cNvPr>
          <p:cNvSpPr/>
          <p:nvPr/>
        </p:nvSpPr>
        <p:spPr>
          <a:xfrm>
            <a:off x="2929094" y="3712338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89396-84AC-4D6C-8FA8-B61DF0F8B65C}"/>
              </a:ext>
            </a:extLst>
          </p:cNvPr>
          <p:cNvSpPr/>
          <p:nvPr/>
        </p:nvSpPr>
        <p:spPr>
          <a:xfrm>
            <a:off x="2929094" y="2757547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FA18D4-D1A2-483B-B0D4-C006A3D3C5D9}"/>
              </a:ext>
            </a:extLst>
          </p:cNvPr>
          <p:cNvSpPr/>
          <p:nvPr/>
        </p:nvSpPr>
        <p:spPr>
          <a:xfrm>
            <a:off x="4287298" y="5264013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503FA0-6318-46EB-A3F5-BCB29CF18167}"/>
              </a:ext>
            </a:extLst>
          </p:cNvPr>
          <p:cNvSpPr/>
          <p:nvPr/>
        </p:nvSpPr>
        <p:spPr>
          <a:xfrm>
            <a:off x="4287298" y="4235047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3405A2-C3EB-45B8-AEBC-0F0B6A306F7E}"/>
              </a:ext>
            </a:extLst>
          </p:cNvPr>
          <p:cNvSpPr/>
          <p:nvPr/>
        </p:nvSpPr>
        <p:spPr>
          <a:xfrm>
            <a:off x="4287298" y="3270210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14A957-9396-4D9E-AEB7-EFE009134804}"/>
              </a:ext>
            </a:extLst>
          </p:cNvPr>
          <p:cNvSpPr/>
          <p:nvPr/>
        </p:nvSpPr>
        <p:spPr>
          <a:xfrm>
            <a:off x="4266363" y="2269908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8DC9AE-7F1B-43D5-9F2E-0D8712195F7B}"/>
              </a:ext>
            </a:extLst>
          </p:cNvPr>
          <p:cNvSpPr/>
          <p:nvPr/>
        </p:nvSpPr>
        <p:spPr>
          <a:xfrm>
            <a:off x="5586885" y="3774130"/>
            <a:ext cx="432080" cy="44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FD5CC6-04FB-4A52-B648-8FD59D47D64C}"/>
              </a:ext>
            </a:extLst>
          </p:cNvPr>
          <p:cNvSpPr/>
          <p:nvPr/>
        </p:nvSpPr>
        <p:spPr>
          <a:xfrm>
            <a:off x="5586885" y="4753017"/>
            <a:ext cx="432080" cy="442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90321C-14F8-43D7-83D8-7ACA3BF8B587}"/>
              </a:ext>
            </a:extLst>
          </p:cNvPr>
          <p:cNvSpPr/>
          <p:nvPr/>
        </p:nvSpPr>
        <p:spPr>
          <a:xfrm>
            <a:off x="5586885" y="2729270"/>
            <a:ext cx="432080" cy="442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6CC38-CAD7-434D-86DA-86AD4DEE7D79}"/>
              </a:ext>
            </a:extLst>
          </p:cNvPr>
          <p:cNvCxnSpPr>
            <a:cxnSpLocks/>
          </p:cNvCxnSpPr>
          <p:nvPr/>
        </p:nvCxnSpPr>
        <p:spPr>
          <a:xfrm flipV="1">
            <a:off x="2219849" y="3064591"/>
            <a:ext cx="712234" cy="35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D8B5FD-24EA-49D2-9AF8-24D1F7ACD099}"/>
              </a:ext>
            </a:extLst>
          </p:cNvPr>
          <p:cNvCxnSpPr>
            <a:stCxn id="6" idx="6"/>
          </p:cNvCxnSpPr>
          <p:nvPr/>
        </p:nvCxnSpPr>
        <p:spPr>
          <a:xfrm>
            <a:off x="2280137" y="3491274"/>
            <a:ext cx="648957" cy="32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156162-AFEF-4068-8B1C-773DFDDCD90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2216860" y="3647590"/>
            <a:ext cx="802306" cy="108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DA9B7-E06C-4456-BA82-AA7203E4C7D5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2216860" y="3134927"/>
            <a:ext cx="775511" cy="116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A58006-5560-41E4-BCF2-5279B00C1185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2280137" y="4089718"/>
            <a:ext cx="712234" cy="3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32B853-CFC6-4229-89F3-888059C967ED}"/>
              </a:ext>
            </a:extLst>
          </p:cNvPr>
          <p:cNvCxnSpPr>
            <a:stCxn id="7" idx="5"/>
            <a:endCxn id="8" idx="2"/>
          </p:cNvCxnSpPr>
          <p:nvPr/>
        </p:nvCxnSpPr>
        <p:spPr>
          <a:xfrm>
            <a:off x="2216860" y="4612427"/>
            <a:ext cx="739029" cy="2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273C9F-6B1D-4DF5-9C4D-38F1A9AF1271}"/>
              </a:ext>
            </a:extLst>
          </p:cNvPr>
          <p:cNvCxnSpPr>
            <a:cxnSpLocks/>
            <a:stCxn id="10" idx="7"/>
            <a:endCxn id="14" idx="2"/>
          </p:cNvCxnSpPr>
          <p:nvPr/>
        </p:nvCxnSpPr>
        <p:spPr>
          <a:xfrm flipV="1">
            <a:off x="3297897" y="2490972"/>
            <a:ext cx="968466" cy="33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1B6821-0221-4C26-9207-51FD6C19E805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3361174" y="2978611"/>
            <a:ext cx="926124" cy="5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EBD949-0ADD-4A09-BDC3-8D2DB340F0DF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3297897" y="3134927"/>
            <a:ext cx="1052678" cy="116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4E6392-0931-4B6E-A335-D2D5D5DE0780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>
            <a:off x="3145134" y="3199675"/>
            <a:ext cx="1205441" cy="212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822B5E-4AD1-4BB4-9567-083F59A766E1}"/>
              </a:ext>
            </a:extLst>
          </p:cNvPr>
          <p:cNvCxnSpPr>
            <a:stCxn id="9" idx="7"/>
            <a:endCxn id="14" idx="3"/>
          </p:cNvCxnSpPr>
          <p:nvPr/>
        </p:nvCxnSpPr>
        <p:spPr>
          <a:xfrm flipV="1">
            <a:off x="3297897" y="2647288"/>
            <a:ext cx="1031743" cy="112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956B8E-4F1F-43A2-A20B-02A8DEE789AB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3361174" y="3491274"/>
            <a:ext cx="926124" cy="4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79C97A-8DAE-4858-B3E1-4C66B8515C9E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3297897" y="4089718"/>
            <a:ext cx="1052678" cy="21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40B75D-55DA-4CC9-AECE-71EBB2999E25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3297897" y="4089718"/>
            <a:ext cx="1052678" cy="123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9D5346-C82B-4132-BAB2-7A6BA297DF46}"/>
              </a:ext>
            </a:extLst>
          </p:cNvPr>
          <p:cNvCxnSpPr>
            <a:stCxn id="8" idx="7"/>
            <a:endCxn id="14" idx="4"/>
          </p:cNvCxnSpPr>
          <p:nvPr/>
        </p:nvCxnSpPr>
        <p:spPr>
          <a:xfrm flipV="1">
            <a:off x="3324692" y="2712036"/>
            <a:ext cx="1157711" cy="202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ADB8DD-D549-4426-846F-455D3DD71D62}"/>
              </a:ext>
            </a:extLst>
          </p:cNvPr>
          <p:cNvCxnSpPr>
            <a:stCxn id="8" idx="6"/>
            <a:endCxn id="13" idx="3"/>
          </p:cNvCxnSpPr>
          <p:nvPr/>
        </p:nvCxnSpPr>
        <p:spPr>
          <a:xfrm flipV="1">
            <a:off x="3387969" y="3647590"/>
            <a:ext cx="962606" cy="12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DED353-E5D4-46D9-BFAD-DEFBA07E7AC6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3387969" y="4456111"/>
            <a:ext cx="899329" cy="43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2CA03-0269-4E81-8921-F881CA479738}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3324692" y="5049924"/>
            <a:ext cx="962606" cy="43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CE34EC-A3F3-4E95-B67F-F167FB882A98}"/>
              </a:ext>
            </a:extLst>
          </p:cNvPr>
          <p:cNvCxnSpPr>
            <a:stCxn id="17" idx="6"/>
          </p:cNvCxnSpPr>
          <p:nvPr/>
        </p:nvCxnSpPr>
        <p:spPr>
          <a:xfrm>
            <a:off x="6018965" y="2950334"/>
            <a:ext cx="241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485112-A621-428C-9379-00150A57292C}"/>
              </a:ext>
            </a:extLst>
          </p:cNvPr>
          <p:cNvCxnSpPr>
            <a:stCxn id="16" idx="6"/>
          </p:cNvCxnSpPr>
          <p:nvPr/>
        </p:nvCxnSpPr>
        <p:spPr>
          <a:xfrm>
            <a:off x="6018965" y="4974081"/>
            <a:ext cx="241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3D8B10-6202-4474-B109-5A5A256FC45F}"/>
              </a:ext>
            </a:extLst>
          </p:cNvPr>
          <p:cNvCxnSpPr>
            <a:stCxn id="14" idx="6"/>
            <a:endCxn id="17" idx="1"/>
          </p:cNvCxnSpPr>
          <p:nvPr/>
        </p:nvCxnSpPr>
        <p:spPr>
          <a:xfrm>
            <a:off x="4698443" y="2490972"/>
            <a:ext cx="951719" cy="30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D7F566-A61B-4194-887F-416BF355050A}"/>
              </a:ext>
            </a:extLst>
          </p:cNvPr>
          <p:cNvCxnSpPr>
            <a:stCxn id="13" idx="7"/>
            <a:endCxn id="17" idx="2"/>
          </p:cNvCxnSpPr>
          <p:nvPr/>
        </p:nvCxnSpPr>
        <p:spPr>
          <a:xfrm flipV="1">
            <a:off x="4656101" y="2950334"/>
            <a:ext cx="930784" cy="38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AF4720-77FB-4153-A344-538992D7A003}"/>
              </a:ext>
            </a:extLst>
          </p:cNvPr>
          <p:cNvCxnSpPr>
            <a:stCxn id="12" idx="7"/>
            <a:endCxn id="17" idx="3"/>
          </p:cNvCxnSpPr>
          <p:nvPr/>
        </p:nvCxnSpPr>
        <p:spPr>
          <a:xfrm flipV="1">
            <a:off x="4656101" y="3106650"/>
            <a:ext cx="994061" cy="119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9E7E1-4C5F-4A28-A97B-B9443D31B9FB}"/>
              </a:ext>
            </a:extLst>
          </p:cNvPr>
          <p:cNvCxnSpPr>
            <a:stCxn id="11" idx="7"/>
            <a:endCxn id="17" idx="4"/>
          </p:cNvCxnSpPr>
          <p:nvPr/>
        </p:nvCxnSpPr>
        <p:spPr>
          <a:xfrm flipV="1">
            <a:off x="4656101" y="3171398"/>
            <a:ext cx="1146824" cy="21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B10B7D-EF46-4581-A0EE-DDDAE8761413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4635166" y="2647288"/>
            <a:ext cx="1167759" cy="210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8D73A3-FF3E-4C8F-8813-C5B2B578DD14}"/>
              </a:ext>
            </a:extLst>
          </p:cNvPr>
          <p:cNvCxnSpPr>
            <a:stCxn id="13" idx="6"/>
            <a:endCxn id="16" idx="0"/>
          </p:cNvCxnSpPr>
          <p:nvPr/>
        </p:nvCxnSpPr>
        <p:spPr>
          <a:xfrm>
            <a:off x="4719378" y="3491274"/>
            <a:ext cx="1083547" cy="126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AB73C9-D751-49BE-AFE7-B76482E25F3E}"/>
              </a:ext>
            </a:extLst>
          </p:cNvPr>
          <p:cNvCxnSpPr>
            <a:stCxn id="12" idx="6"/>
            <a:endCxn id="16" idx="1"/>
          </p:cNvCxnSpPr>
          <p:nvPr/>
        </p:nvCxnSpPr>
        <p:spPr>
          <a:xfrm>
            <a:off x="4719378" y="4456111"/>
            <a:ext cx="930784" cy="36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8A5612-D789-4559-8E8B-D0E7AF4D5C2C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 flipV="1">
            <a:off x="4719378" y="4974081"/>
            <a:ext cx="867507" cy="5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0C252C-C0D9-42EC-8FDD-C96BAC032826}"/>
              </a:ext>
            </a:extLst>
          </p:cNvPr>
          <p:cNvSpPr txBox="1"/>
          <p:nvPr/>
        </p:nvSpPr>
        <p:spPr>
          <a:xfrm>
            <a:off x="2227327" y="2566137"/>
            <a:ext cx="5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995FB3-B270-49CD-9CD8-49AB0115362B}"/>
              </a:ext>
            </a:extLst>
          </p:cNvPr>
          <p:cNvSpPr txBox="1"/>
          <p:nvPr/>
        </p:nvSpPr>
        <p:spPr>
          <a:xfrm>
            <a:off x="3671095" y="1778230"/>
            <a:ext cx="5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sz="2000" baseline="-25000" dirty="0"/>
              <a:t>2</a:t>
            </a:r>
            <a:endParaRPr lang="zh-CN" alt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91BAAA-ACFA-469F-ACAD-F7FFFEE6D7CF}"/>
              </a:ext>
            </a:extLst>
          </p:cNvPr>
          <p:cNvSpPr txBox="1"/>
          <p:nvPr/>
        </p:nvSpPr>
        <p:spPr>
          <a:xfrm>
            <a:off x="4972463" y="2138209"/>
            <a:ext cx="55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sz="2000" baseline="-25000" dirty="0"/>
              <a:t>3</a:t>
            </a:r>
            <a:endParaRPr lang="zh-CN" altLang="en-US" baseline="-250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810E386-5C0E-4938-B943-E50CEF2337E4}"/>
              </a:ext>
            </a:extLst>
          </p:cNvPr>
          <p:cNvSpPr/>
          <p:nvPr/>
        </p:nvSpPr>
        <p:spPr>
          <a:xfrm>
            <a:off x="9448569" y="4753017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1C5D3F2-1946-414D-9839-6FC0E6F0102F}"/>
              </a:ext>
            </a:extLst>
          </p:cNvPr>
          <p:cNvSpPr/>
          <p:nvPr/>
        </p:nvSpPr>
        <p:spPr>
          <a:xfrm>
            <a:off x="9439779" y="3744545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8551DD-1890-4D10-ACF2-13D2A5BD03AC}"/>
              </a:ext>
            </a:extLst>
          </p:cNvPr>
          <p:cNvSpPr/>
          <p:nvPr/>
        </p:nvSpPr>
        <p:spPr>
          <a:xfrm>
            <a:off x="9448569" y="2720736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0039E0-81FD-455F-9BB9-10D79F3A6C36}"/>
              </a:ext>
            </a:extLst>
          </p:cNvPr>
          <p:cNvSpPr txBox="1"/>
          <p:nvPr/>
        </p:nvSpPr>
        <p:spPr>
          <a:xfrm>
            <a:off x="7286843" y="2136091"/>
            <a:ext cx="5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sz="2000" baseline="-25000" dirty="0"/>
              <a:t>2</a:t>
            </a:r>
            <a:endParaRPr lang="zh-CN" altLang="en-US" baseline="-250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75FDE98-736F-48D5-A447-6CAC3C317892}"/>
              </a:ext>
            </a:extLst>
          </p:cNvPr>
          <p:cNvSpPr/>
          <p:nvPr/>
        </p:nvSpPr>
        <p:spPr>
          <a:xfrm>
            <a:off x="2831223" y="2194072"/>
            <a:ext cx="2144648" cy="3602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4A16928F-2781-4FEE-980E-9DF282545BE3}"/>
              </a:ext>
            </a:extLst>
          </p:cNvPr>
          <p:cNvCxnSpPr>
            <a:cxnSpLocks/>
            <a:stCxn id="60" idx="0"/>
            <a:endCxn id="47" idx="0"/>
          </p:cNvCxnSpPr>
          <p:nvPr/>
        </p:nvCxnSpPr>
        <p:spPr>
          <a:xfrm rot="16200000" flipV="1">
            <a:off x="5579775" y="149287"/>
            <a:ext cx="357861" cy="3615748"/>
          </a:xfrm>
          <a:prstGeom prst="curvedConnector3">
            <a:avLst>
              <a:gd name="adj1" fmla="val 212883"/>
            </a:avLst>
          </a:prstGeom>
          <a:ln>
            <a:prstDash val="lg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412F7A1-C648-45E1-93D3-8868165AC0D9}"/>
              </a:ext>
            </a:extLst>
          </p:cNvPr>
          <p:cNvSpPr/>
          <p:nvPr/>
        </p:nvSpPr>
        <p:spPr>
          <a:xfrm>
            <a:off x="6804400" y="4689778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7359ADB-D39A-4CF4-B89A-3F76369EC3C3}"/>
              </a:ext>
            </a:extLst>
          </p:cNvPr>
          <p:cNvSpPr/>
          <p:nvPr/>
        </p:nvSpPr>
        <p:spPr>
          <a:xfrm>
            <a:off x="6777605" y="3729572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381CEEC-656C-49B2-9104-824D4DF2747D}"/>
              </a:ext>
            </a:extLst>
          </p:cNvPr>
          <p:cNvSpPr/>
          <p:nvPr/>
        </p:nvSpPr>
        <p:spPr>
          <a:xfrm>
            <a:off x="6777605" y="2774781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98B60BB-1331-4868-A188-5BA0ADA73CD8}"/>
              </a:ext>
            </a:extLst>
          </p:cNvPr>
          <p:cNvSpPr/>
          <p:nvPr/>
        </p:nvSpPr>
        <p:spPr>
          <a:xfrm>
            <a:off x="8135809" y="5281247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4EA2C98-987D-4508-A5A3-66618ADCDE7F}"/>
              </a:ext>
            </a:extLst>
          </p:cNvPr>
          <p:cNvSpPr/>
          <p:nvPr/>
        </p:nvSpPr>
        <p:spPr>
          <a:xfrm>
            <a:off x="8135809" y="4252281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7476A5A-7F8A-49C6-A918-8E9A16C32ED6}"/>
              </a:ext>
            </a:extLst>
          </p:cNvPr>
          <p:cNvSpPr/>
          <p:nvPr/>
        </p:nvSpPr>
        <p:spPr>
          <a:xfrm>
            <a:off x="8135809" y="3287444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60C69AE-4463-402E-8683-DB0CE878A577}"/>
              </a:ext>
            </a:extLst>
          </p:cNvPr>
          <p:cNvSpPr/>
          <p:nvPr/>
        </p:nvSpPr>
        <p:spPr>
          <a:xfrm>
            <a:off x="8114874" y="2287142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39E4344-C0B7-4F44-824D-1D1E71AE39B1}"/>
              </a:ext>
            </a:extLst>
          </p:cNvPr>
          <p:cNvCxnSpPr>
            <a:cxnSpLocks/>
            <a:stCxn id="81" idx="7"/>
            <a:endCxn id="85" idx="2"/>
          </p:cNvCxnSpPr>
          <p:nvPr/>
        </p:nvCxnSpPr>
        <p:spPr>
          <a:xfrm flipV="1">
            <a:off x="7146408" y="2508206"/>
            <a:ext cx="968466" cy="33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D08034E-0B16-410E-A29C-227D0F23A936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>
            <a:off x="7209685" y="2995845"/>
            <a:ext cx="926124" cy="5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436BBD-0BE4-4BD2-9F9D-16FAAE5C255A}"/>
              </a:ext>
            </a:extLst>
          </p:cNvPr>
          <p:cNvCxnSpPr>
            <a:cxnSpLocks/>
            <a:stCxn id="81" idx="5"/>
            <a:endCxn id="83" idx="1"/>
          </p:cNvCxnSpPr>
          <p:nvPr/>
        </p:nvCxnSpPr>
        <p:spPr>
          <a:xfrm>
            <a:off x="7146408" y="3152161"/>
            <a:ext cx="1052678" cy="116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FA01BDF-28FC-42B3-8F89-49CED171F511}"/>
              </a:ext>
            </a:extLst>
          </p:cNvPr>
          <p:cNvCxnSpPr>
            <a:cxnSpLocks/>
            <a:stCxn id="81" idx="4"/>
            <a:endCxn id="82" idx="1"/>
          </p:cNvCxnSpPr>
          <p:nvPr/>
        </p:nvCxnSpPr>
        <p:spPr>
          <a:xfrm>
            <a:off x="6993645" y="3216909"/>
            <a:ext cx="1205441" cy="212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EE84F3F-ED39-45AA-9340-CBB8D3B3EB2D}"/>
              </a:ext>
            </a:extLst>
          </p:cNvPr>
          <p:cNvCxnSpPr>
            <a:stCxn id="80" idx="7"/>
            <a:endCxn id="85" idx="3"/>
          </p:cNvCxnSpPr>
          <p:nvPr/>
        </p:nvCxnSpPr>
        <p:spPr>
          <a:xfrm flipV="1">
            <a:off x="7146408" y="2664522"/>
            <a:ext cx="1031743" cy="112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26A296-712A-49FC-87F6-19901C4B3477}"/>
              </a:ext>
            </a:extLst>
          </p:cNvPr>
          <p:cNvCxnSpPr>
            <a:stCxn id="80" idx="6"/>
            <a:endCxn id="84" idx="2"/>
          </p:cNvCxnSpPr>
          <p:nvPr/>
        </p:nvCxnSpPr>
        <p:spPr>
          <a:xfrm flipV="1">
            <a:off x="7209685" y="3508508"/>
            <a:ext cx="926124" cy="4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3905D93-F36E-4744-9AA4-0E0BE1CDA55B}"/>
              </a:ext>
            </a:extLst>
          </p:cNvPr>
          <p:cNvCxnSpPr>
            <a:stCxn id="80" idx="5"/>
            <a:endCxn id="83" idx="1"/>
          </p:cNvCxnSpPr>
          <p:nvPr/>
        </p:nvCxnSpPr>
        <p:spPr>
          <a:xfrm>
            <a:off x="7146408" y="4106952"/>
            <a:ext cx="1052678" cy="21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BE28CE-7460-4C05-8090-C612934B2A8C}"/>
              </a:ext>
            </a:extLst>
          </p:cNvPr>
          <p:cNvCxnSpPr>
            <a:stCxn id="80" idx="5"/>
            <a:endCxn id="82" idx="1"/>
          </p:cNvCxnSpPr>
          <p:nvPr/>
        </p:nvCxnSpPr>
        <p:spPr>
          <a:xfrm>
            <a:off x="7146408" y="4106952"/>
            <a:ext cx="1052678" cy="123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2551A97-E074-4850-A1F1-E87C6A9BDF6C}"/>
              </a:ext>
            </a:extLst>
          </p:cNvPr>
          <p:cNvCxnSpPr>
            <a:stCxn id="79" idx="7"/>
            <a:endCxn id="85" idx="4"/>
          </p:cNvCxnSpPr>
          <p:nvPr/>
        </p:nvCxnSpPr>
        <p:spPr>
          <a:xfrm flipV="1">
            <a:off x="7173203" y="2729270"/>
            <a:ext cx="1157711" cy="202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40904E7-6408-4A8E-9DA3-D1098CF5723C}"/>
              </a:ext>
            </a:extLst>
          </p:cNvPr>
          <p:cNvCxnSpPr>
            <a:stCxn id="79" idx="6"/>
            <a:endCxn id="84" idx="3"/>
          </p:cNvCxnSpPr>
          <p:nvPr/>
        </p:nvCxnSpPr>
        <p:spPr>
          <a:xfrm flipV="1">
            <a:off x="7236480" y="3664824"/>
            <a:ext cx="962606" cy="12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C8BBEBC-DF56-4E0F-848A-26C6CC1C5BB9}"/>
              </a:ext>
            </a:extLst>
          </p:cNvPr>
          <p:cNvCxnSpPr>
            <a:stCxn id="79" idx="6"/>
            <a:endCxn id="83" idx="2"/>
          </p:cNvCxnSpPr>
          <p:nvPr/>
        </p:nvCxnSpPr>
        <p:spPr>
          <a:xfrm flipV="1">
            <a:off x="7236480" y="4473345"/>
            <a:ext cx="899329" cy="43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485E215-3CB1-4742-AB33-58FA3C847702}"/>
              </a:ext>
            </a:extLst>
          </p:cNvPr>
          <p:cNvCxnSpPr>
            <a:stCxn id="79" idx="5"/>
            <a:endCxn id="82" idx="2"/>
          </p:cNvCxnSpPr>
          <p:nvPr/>
        </p:nvCxnSpPr>
        <p:spPr>
          <a:xfrm>
            <a:off x="7173203" y="5067158"/>
            <a:ext cx="962606" cy="43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542E189-60F7-4C79-8137-41E7AF852620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8546954" y="2508206"/>
            <a:ext cx="951719" cy="30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E95956D-DE7C-43E7-BE95-38C2E7812114}"/>
              </a:ext>
            </a:extLst>
          </p:cNvPr>
          <p:cNvCxnSpPr>
            <a:cxnSpLocks/>
            <a:stCxn id="84" idx="7"/>
          </p:cNvCxnSpPr>
          <p:nvPr/>
        </p:nvCxnSpPr>
        <p:spPr>
          <a:xfrm flipV="1">
            <a:off x="8504612" y="2967568"/>
            <a:ext cx="930784" cy="38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3C437DA-364C-45E2-B601-C623444E294E}"/>
              </a:ext>
            </a:extLst>
          </p:cNvPr>
          <p:cNvCxnSpPr>
            <a:cxnSpLocks/>
            <a:stCxn id="83" idx="7"/>
          </p:cNvCxnSpPr>
          <p:nvPr/>
        </p:nvCxnSpPr>
        <p:spPr>
          <a:xfrm flipV="1">
            <a:off x="8504612" y="3123884"/>
            <a:ext cx="994061" cy="119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BBC0119-98BA-45BD-8276-448BFBB5FE98}"/>
              </a:ext>
            </a:extLst>
          </p:cNvPr>
          <p:cNvCxnSpPr>
            <a:cxnSpLocks/>
            <a:stCxn id="82" idx="7"/>
          </p:cNvCxnSpPr>
          <p:nvPr/>
        </p:nvCxnSpPr>
        <p:spPr>
          <a:xfrm flipV="1">
            <a:off x="8504612" y="3188632"/>
            <a:ext cx="1146824" cy="21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7018269-0280-4F37-82F4-DB41ED599B6E}"/>
              </a:ext>
            </a:extLst>
          </p:cNvPr>
          <p:cNvCxnSpPr>
            <a:cxnSpLocks/>
            <a:stCxn id="85" idx="5"/>
          </p:cNvCxnSpPr>
          <p:nvPr/>
        </p:nvCxnSpPr>
        <p:spPr>
          <a:xfrm>
            <a:off x="8483677" y="2664522"/>
            <a:ext cx="1167759" cy="210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451F901-AFF8-4638-92E9-1F2A4122E383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8567889" y="3508508"/>
            <a:ext cx="1083547" cy="126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1729CFD-02C0-40F2-82CB-FDB59060ABF7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8567889" y="4473345"/>
            <a:ext cx="930784" cy="36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12840FA-C30F-4A95-A563-D44B07C97CD3}"/>
              </a:ext>
            </a:extLst>
          </p:cNvPr>
          <p:cNvCxnSpPr>
            <a:cxnSpLocks/>
            <a:stCxn id="82" idx="6"/>
          </p:cNvCxnSpPr>
          <p:nvPr/>
        </p:nvCxnSpPr>
        <p:spPr>
          <a:xfrm flipV="1">
            <a:off x="8567889" y="4991315"/>
            <a:ext cx="867507" cy="5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624EE1B-1FDA-4477-8580-6FF0E743FD77}"/>
              </a:ext>
            </a:extLst>
          </p:cNvPr>
          <p:cNvSpPr txBox="1"/>
          <p:nvPr/>
        </p:nvSpPr>
        <p:spPr>
          <a:xfrm>
            <a:off x="8867071" y="2169583"/>
            <a:ext cx="5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sz="2000" baseline="-25000" dirty="0"/>
              <a:t>2</a:t>
            </a:r>
            <a:r>
              <a:rPr lang="zh-CN" altLang="en-US" sz="2400" b="1" baseline="30000" dirty="0">
                <a:latin typeface="Bauhaus 93" panose="04030905020B02020C02" pitchFamily="82" charset="0"/>
              </a:rPr>
              <a:t>‘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1EBE45A-39F4-4EAD-9401-8BB1BDA1644E}"/>
              </a:ext>
            </a:extLst>
          </p:cNvPr>
          <p:cNvCxnSpPr>
            <a:cxnSpLocks/>
            <a:stCxn id="85" idx="6"/>
            <a:endCxn id="52" idx="0"/>
          </p:cNvCxnSpPr>
          <p:nvPr/>
        </p:nvCxnSpPr>
        <p:spPr>
          <a:xfrm>
            <a:off x="8546954" y="2508206"/>
            <a:ext cx="1108865" cy="123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0EB24AF-BED9-427D-ABEE-509DA3B52DD1}"/>
              </a:ext>
            </a:extLst>
          </p:cNvPr>
          <p:cNvCxnSpPr>
            <a:stCxn id="84" idx="5"/>
            <a:endCxn id="52" idx="1"/>
          </p:cNvCxnSpPr>
          <p:nvPr/>
        </p:nvCxnSpPr>
        <p:spPr>
          <a:xfrm>
            <a:off x="8504612" y="3664824"/>
            <a:ext cx="998444" cy="14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A202D1F-7D31-4FCC-ADED-E036CA2C73CE}"/>
              </a:ext>
            </a:extLst>
          </p:cNvPr>
          <p:cNvCxnSpPr>
            <a:stCxn id="83" idx="6"/>
            <a:endCxn id="52" idx="2"/>
          </p:cNvCxnSpPr>
          <p:nvPr/>
        </p:nvCxnSpPr>
        <p:spPr>
          <a:xfrm flipV="1">
            <a:off x="8567889" y="3965609"/>
            <a:ext cx="871890" cy="50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D2A8A2F-FCA5-4E1F-A1C7-B9B002EA6B3A}"/>
              </a:ext>
            </a:extLst>
          </p:cNvPr>
          <p:cNvCxnSpPr>
            <a:stCxn id="82" idx="7"/>
            <a:endCxn id="52" idx="3"/>
          </p:cNvCxnSpPr>
          <p:nvPr/>
        </p:nvCxnSpPr>
        <p:spPr>
          <a:xfrm flipV="1">
            <a:off x="8504612" y="4121925"/>
            <a:ext cx="998444" cy="122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BF18C75-AD5D-438A-925F-C61DA25FA2CA}"/>
              </a:ext>
            </a:extLst>
          </p:cNvPr>
          <p:cNvSpPr txBox="1"/>
          <p:nvPr/>
        </p:nvSpPr>
        <p:spPr>
          <a:xfrm>
            <a:off x="5882185" y="982639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Include bias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32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F84FB-B00D-4A35-B75F-BFCF36EE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FDE0B6-F8A8-450D-B341-14F9A371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70" y="281290"/>
            <a:ext cx="10515600" cy="1325563"/>
          </a:xfrm>
        </p:spPr>
        <p:txBody>
          <a:bodyPr/>
          <a:lstStyle/>
          <a:p>
            <a:r>
              <a:rPr lang="en-US" altLang="zh-CN" dirty="0"/>
              <a:t>How -- last layer</a:t>
            </a:r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7B5182-A6D9-4745-820F-9F3BEE235B34}"/>
              </a:ext>
            </a:extLst>
          </p:cNvPr>
          <p:cNvSpPr/>
          <p:nvPr/>
        </p:nvSpPr>
        <p:spPr>
          <a:xfrm>
            <a:off x="1848057" y="2734631"/>
            <a:ext cx="432080" cy="442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1E8D07-4433-4BAF-BF76-1A4E9C4FC693}"/>
              </a:ext>
            </a:extLst>
          </p:cNvPr>
          <p:cNvSpPr/>
          <p:nvPr/>
        </p:nvSpPr>
        <p:spPr>
          <a:xfrm>
            <a:off x="1848057" y="3699468"/>
            <a:ext cx="432080" cy="442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7D396C-7397-4D3D-AD07-9349686FA979}"/>
              </a:ext>
            </a:extLst>
          </p:cNvPr>
          <p:cNvSpPr/>
          <p:nvPr/>
        </p:nvSpPr>
        <p:spPr>
          <a:xfrm>
            <a:off x="2955889" y="4136965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91E1D6-B907-456F-BBD3-48C9DF3EACFB}"/>
              </a:ext>
            </a:extLst>
          </p:cNvPr>
          <p:cNvSpPr/>
          <p:nvPr/>
        </p:nvSpPr>
        <p:spPr>
          <a:xfrm>
            <a:off x="2929094" y="3176759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189396-84AC-4D6C-8FA8-B61DF0F8B65C}"/>
              </a:ext>
            </a:extLst>
          </p:cNvPr>
          <p:cNvSpPr/>
          <p:nvPr/>
        </p:nvSpPr>
        <p:spPr>
          <a:xfrm>
            <a:off x="2929094" y="2221968"/>
            <a:ext cx="432080" cy="44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FA18D4-D1A2-483B-B0D4-C006A3D3C5D9}"/>
              </a:ext>
            </a:extLst>
          </p:cNvPr>
          <p:cNvSpPr/>
          <p:nvPr/>
        </p:nvSpPr>
        <p:spPr>
          <a:xfrm>
            <a:off x="4287298" y="4728434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503FA0-6318-46EB-A3F5-BCB29CF18167}"/>
              </a:ext>
            </a:extLst>
          </p:cNvPr>
          <p:cNvSpPr/>
          <p:nvPr/>
        </p:nvSpPr>
        <p:spPr>
          <a:xfrm>
            <a:off x="4287298" y="3699468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3405A2-C3EB-45B8-AEBC-0F0B6A306F7E}"/>
              </a:ext>
            </a:extLst>
          </p:cNvPr>
          <p:cNvSpPr/>
          <p:nvPr/>
        </p:nvSpPr>
        <p:spPr>
          <a:xfrm>
            <a:off x="4287298" y="2734631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14A957-9396-4D9E-AEB7-EFE009134804}"/>
              </a:ext>
            </a:extLst>
          </p:cNvPr>
          <p:cNvSpPr/>
          <p:nvPr/>
        </p:nvSpPr>
        <p:spPr>
          <a:xfrm>
            <a:off x="4266363" y="1734329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8DC9AE-7F1B-43D5-9F2E-0D8712195F7B}"/>
              </a:ext>
            </a:extLst>
          </p:cNvPr>
          <p:cNvSpPr/>
          <p:nvPr/>
        </p:nvSpPr>
        <p:spPr>
          <a:xfrm>
            <a:off x="5586885" y="3238551"/>
            <a:ext cx="432080" cy="44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FD5CC6-04FB-4A52-B648-8FD59D47D64C}"/>
              </a:ext>
            </a:extLst>
          </p:cNvPr>
          <p:cNvSpPr/>
          <p:nvPr/>
        </p:nvSpPr>
        <p:spPr>
          <a:xfrm>
            <a:off x="5586885" y="4217438"/>
            <a:ext cx="432080" cy="442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90321C-14F8-43D7-83D8-7ACA3BF8B587}"/>
              </a:ext>
            </a:extLst>
          </p:cNvPr>
          <p:cNvSpPr/>
          <p:nvPr/>
        </p:nvSpPr>
        <p:spPr>
          <a:xfrm>
            <a:off x="5586885" y="2193691"/>
            <a:ext cx="432080" cy="442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6CC38-CAD7-434D-86DA-86AD4DEE7D79}"/>
              </a:ext>
            </a:extLst>
          </p:cNvPr>
          <p:cNvCxnSpPr>
            <a:cxnSpLocks/>
          </p:cNvCxnSpPr>
          <p:nvPr/>
        </p:nvCxnSpPr>
        <p:spPr>
          <a:xfrm flipV="1">
            <a:off x="2219849" y="2529012"/>
            <a:ext cx="712234" cy="35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D8B5FD-24EA-49D2-9AF8-24D1F7ACD099}"/>
              </a:ext>
            </a:extLst>
          </p:cNvPr>
          <p:cNvCxnSpPr>
            <a:stCxn id="6" idx="6"/>
          </p:cNvCxnSpPr>
          <p:nvPr/>
        </p:nvCxnSpPr>
        <p:spPr>
          <a:xfrm>
            <a:off x="2280137" y="2955695"/>
            <a:ext cx="648957" cy="32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156162-AFEF-4068-8B1C-773DFDDCD90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2216860" y="3112011"/>
            <a:ext cx="802306" cy="108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DA9B7-E06C-4456-BA82-AA7203E4C7D5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2216860" y="2599348"/>
            <a:ext cx="775511" cy="116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A58006-5560-41E4-BCF2-5279B00C1185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2280137" y="3554139"/>
            <a:ext cx="712234" cy="3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32B853-CFC6-4229-89F3-888059C967ED}"/>
              </a:ext>
            </a:extLst>
          </p:cNvPr>
          <p:cNvCxnSpPr>
            <a:stCxn id="7" idx="5"/>
            <a:endCxn id="8" idx="2"/>
          </p:cNvCxnSpPr>
          <p:nvPr/>
        </p:nvCxnSpPr>
        <p:spPr>
          <a:xfrm>
            <a:off x="2216860" y="4076848"/>
            <a:ext cx="739029" cy="2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273C9F-6B1D-4DF5-9C4D-38F1A9AF1271}"/>
              </a:ext>
            </a:extLst>
          </p:cNvPr>
          <p:cNvCxnSpPr>
            <a:cxnSpLocks/>
            <a:stCxn id="10" idx="7"/>
            <a:endCxn id="14" idx="2"/>
          </p:cNvCxnSpPr>
          <p:nvPr/>
        </p:nvCxnSpPr>
        <p:spPr>
          <a:xfrm flipV="1">
            <a:off x="3297897" y="1955393"/>
            <a:ext cx="968466" cy="33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1B6821-0221-4C26-9207-51FD6C19E805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3361174" y="2443032"/>
            <a:ext cx="926124" cy="5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EBD949-0ADD-4A09-BDC3-8D2DB340F0DF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3297897" y="2599348"/>
            <a:ext cx="1052678" cy="116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4E6392-0931-4B6E-A335-D2D5D5DE0780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>
            <a:off x="3145134" y="2664096"/>
            <a:ext cx="1205441" cy="212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822B5E-4AD1-4BB4-9567-083F59A766E1}"/>
              </a:ext>
            </a:extLst>
          </p:cNvPr>
          <p:cNvCxnSpPr>
            <a:stCxn id="9" idx="7"/>
            <a:endCxn id="14" idx="3"/>
          </p:cNvCxnSpPr>
          <p:nvPr/>
        </p:nvCxnSpPr>
        <p:spPr>
          <a:xfrm flipV="1">
            <a:off x="3297897" y="2111709"/>
            <a:ext cx="1031743" cy="112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956B8E-4F1F-43A2-A20B-02A8DEE789AB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3361174" y="2955695"/>
            <a:ext cx="926124" cy="4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79C97A-8DAE-4858-B3E1-4C66B8515C9E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3297897" y="3554139"/>
            <a:ext cx="1052678" cy="21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40B75D-55DA-4CC9-AECE-71EBB2999E25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3297897" y="3554139"/>
            <a:ext cx="1052678" cy="123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9D5346-C82B-4132-BAB2-7A6BA297DF46}"/>
              </a:ext>
            </a:extLst>
          </p:cNvPr>
          <p:cNvCxnSpPr>
            <a:stCxn id="8" idx="7"/>
            <a:endCxn id="14" idx="4"/>
          </p:cNvCxnSpPr>
          <p:nvPr/>
        </p:nvCxnSpPr>
        <p:spPr>
          <a:xfrm flipV="1">
            <a:off x="3324692" y="2176457"/>
            <a:ext cx="1157711" cy="202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ADB8DD-D549-4426-846F-455D3DD71D62}"/>
              </a:ext>
            </a:extLst>
          </p:cNvPr>
          <p:cNvCxnSpPr>
            <a:stCxn id="8" idx="6"/>
            <a:endCxn id="13" idx="3"/>
          </p:cNvCxnSpPr>
          <p:nvPr/>
        </p:nvCxnSpPr>
        <p:spPr>
          <a:xfrm flipV="1">
            <a:off x="3387969" y="3112011"/>
            <a:ext cx="962606" cy="12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DED353-E5D4-46D9-BFAD-DEFBA07E7AC6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3387969" y="3920532"/>
            <a:ext cx="899329" cy="43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2CA03-0269-4E81-8921-F881CA479738}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3324692" y="4514345"/>
            <a:ext cx="962606" cy="43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CE34EC-A3F3-4E95-B67F-F167FB882A98}"/>
              </a:ext>
            </a:extLst>
          </p:cNvPr>
          <p:cNvCxnSpPr>
            <a:stCxn id="17" idx="6"/>
          </p:cNvCxnSpPr>
          <p:nvPr/>
        </p:nvCxnSpPr>
        <p:spPr>
          <a:xfrm>
            <a:off x="6018965" y="2414755"/>
            <a:ext cx="241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485112-A621-428C-9379-00150A57292C}"/>
              </a:ext>
            </a:extLst>
          </p:cNvPr>
          <p:cNvCxnSpPr>
            <a:stCxn id="16" idx="6"/>
          </p:cNvCxnSpPr>
          <p:nvPr/>
        </p:nvCxnSpPr>
        <p:spPr>
          <a:xfrm>
            <a:off x="6018965" y="4438502"/>
            <a:ext cx="241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3D8B10-6202-4474-B109-5A5A256FC45F}"/>
              </a:ext>
            </a:extLst>
          </p:cNvPr>
          <p:cNvCxnSpPr>
            <a:stCxn id="14" idx="6"/>
            <a:endCxn id="17" idx="1"/>
          </p:cNvCxnSpPr>
          <p:nvPr/>
        </p:nvCxnSpPr>
        <p:spPr>
          <a:xfrm>
            <a:off x="4698443" y="1955393"/>
            <a:ext cx="951719" cy="30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D7F566-A61B-4194-887F-416BF355050A}"/>
              </a:ext>
            </a:extLst>
          </p:cNvPr>
          <p:cNvCxnSpPr>
            <a:stCxn id="13" idx="7"/>
            <a:endCxn id="17" idx="2"/>
          </p:cNvCxnSpPr>
          <p:nvPr/>
        </p:nvCxnSpPr>
        <p:spPr>
          <a:xfrm flipV="1">
            <a:off x="4656101" y="2414755"/>
            <a:ext cx="930784" cy="38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AF4720-77FB-4153-A344-538992D7A003}"/>
              </a:ext>
            </a:extLst>
          </p:cNvPr>
          <p:cNvCxnSpPr>
            <a:stCxn id="12" idx="7"/>
            <a:endCxn id="17" idx="3"/>
          </p:cNvCxnSpPr>
          <p:nvPr/>
        </p:nvCxnSpPr>
        <p:spPr>
          <a:xfrm flipV="1">
            <a:off x="4656101" y="2571071"/>
            <a:ext cx="994061" cy="119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9E7E1-4C5F-4A28-A97B-B9443D31B9FB}"/>
              </a:ext>
            </a:extLst>
          </p:cNvPr>
          <p:cNvCxnSpPr>
            <a:stCxn id="11" idx="7"/>
            <a:endCxn id="17" idx="4"/>
          </p:cNvCxnSpPr>
          <p:nvPr/>
        </p:nvCxnSpPr>
        <p:spPr>
          <a:xfrm flipV="1">
            <a:off x="4656101" y="2635819"/>
            <a:ext cx="1146824" cy="21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B10B7D-EF46-4581-A0EE-DDDAE8761413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4635166" y="2111709"/>
            <a:ext cx="1167759" cy="210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8D73A3-FF3E-4C8F-8813-C5B2B578DD14}"/>
              </a:ext>
            </a:extLst>
          </p:cNvPr>
          <p:cNvCxnSpPr>
            <a:stCxn id="13" idx="6"/>
            <a:endCxn id="16" idx="0"/>
          </p:cNvCxnSpPr>
          <p:nvPr/>
        </p:nvCxnSpPr>
        <p:spPr>
          <a:xfrm>
            <a:off x="4719378" y="2955695"/>
            <a:ext cx="1083547" cy="126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AB73C9-D751-49BE-AFE7-B76482E25F3E}"/>
              </a:ext>
            </a:extLst>
          </p:cNvPr>
          <p:cNvCxnSpPr>
            <a:stCxn id="12" idx="6"/>
            <a:endCxn id="16" idx="1"/>
          </p:cNvCxnSpPr>
          <p:nvPr/>
        </p:nvCxnSpPr>
        <p:spPr>
          <a:xfrm>
            <a:off x="4719378" y="3920532"/>
            <a:ext cx="930784" cy="36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8A5612-D789-4559-8E8B-D0E7AF4D5C2C}"/>
              </a:ext>
            </a:extLst>
          </p:cNvPr>
          <p:cNvCxnSpPr>
            <a:stCxn id="11" idx="6"/>
            <a:endCxn id="16" idx="2"/>
          </p:cNvCxnSpPr>
          <p:nvPr/>
        </p:nvCxnSpPr>
        <p:spPr>
          <a:xfrm flipV="1">
            <a:off x="4719378" y="4438502"/>
            <a:ext cx="867507" cy="5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0C252C-C0D9-42EC-8FDD-C96BAC032826}"/>
              </a:ext>
            </a:extLst>
          </p:cNvPr>
          <p:cNvSpPr txBox="1"/>
          <p:nvPr/>
        </p:nvSpPr>
        <p:spPr>
          <a:xfrm>
            <a:off x="2227327" y="2030558"/>
            <a:ext cx="5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995FB3-B270-49CD-9CD8-49AB0115362B}"/>
              </a:ext>
            </a:extLst>
          </p:cNvPr>
          <p:cNvSpPr txBox="1"/>
          <p:nvPr/>
        </p:nvSpPr>
        <p:spPr>
          <a:xfrm>
            <a:off x="3671095" y="1242651"/>
            <a:ext cx="5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sz="2000" baseline="-25000" dirty="0"/>
              <a:t>2</a:t>
            </a:r>
            <a:endParaRPr lang="zh-CN" alt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91BAAA-ACFA-469F-ACAD-F7FFFEE6D7CF}"/>
              </a:ext>
            </a:extLst>
          </p:cNvPr>
          <p:cNvSpPr txBox="1"/>
          <p:nvPr/>
        </p:nvSpPr>
        <p:spPr>
          <a:xfrm>
            <a:off x="4972463" y="1602630"/>
            <a:ext cx="55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sz="2000" baseline="-25000" dirty="0"/>
              <a:t>3</a:t>
            </a:r>
            <a:endParaRPr lang="zh-CN" altLang="en-US" baseline="-250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810E386-5C0E-4938-B943-E50CEF2337E4}"/>
              </a:ext>
            </a:extLst>
          </p:cNvPr>
          <p:cNvSpPr/>
          <p:nvPr/>
        </p:nvSpPr>
        <p:spPr>
          <a:xfrm>
            <a:off x="8247771" y="4205106"/>
            <a:ext cx="432080" cy="44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8551DD-1890-4D10-ACF2-13D2A5BD03AC}"/>
              </a:ext>
            </a:extLst>
          </p:cNvPr>
          <p:cNvSpPr/>
          <p:nvPr/>
        </p:nvSpPr>
        <p:spPr>
          <a:xfrm>
            <a:off x="8247771" y="2172825"/>
            <a:ext cx="432080" cy="44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0039E0-81FD-455F-9BB9-10D79F3A6C36}"/>
              </a:ext>
            </a:extLst>
          </p:cNvPr>
          <p:cNvSpPr txBox="1"/>
          <p:nvPr/>
        </p:nvSpPr>
        <p:spPr>
          <a:xfrm>
            <a:off x="7639814" y="1584245"/>
            <a:ext cx="5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sz="2000" baseline="-25000" dirty="0"/>
              <a:t>3</a:t>
            </a:r>
            <a:endParaRPr lang="zh-CN" altLang="en-US" baseline="-250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75FDE98-736F-48D5-A447-6CAC3C317892}"/>
              </a:ext>
            </a:extLst>
          </p:cNvPr>
          <p:cNvSpPr/>
          <p:nvPr/>
        </p:nvSpPr>
        <p:spPr>
          <a:xfrm>
            <a:off x="3899787" y="1634004"/>
            <a:ext cx="2435077" cy="3602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4A16928F-2781-4FEE-980E-9DF282545BE3}"/>
              </a:ext>
            </a:extLst>
          </p:cNvPr>
          <p:cNvCxnSpPr>
            <a:cxnSpLocks/>
            <a:stCxn id="60" idx="0"/>
            <a:endCxn id="48" idx="0"/>
          </p:cNvCxnSpPr>
          <p:nvPr/>
        </p:nvCxnSpPr>
        <p:spPr>
          <a:xfrm rot="16200000" flipH="1" flipV="1">
            <a:off x="6574456" y="257535"/>
            <a:ext cx="18385" cy="2671803"/>
          </a:xfrm>
          <a:prstGeom prst="curvedConnector3">
            <a:avLst>
              <a:gd name="adj1" fmla="val -2948648"/>
            </a:avLst>
          </a:prstGeom>
          <a:ln>
            <a:prstDash val="lg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C98B60BB-1331-4868-A188-5BA0ADA73CD8}"/>
              </a:ext>
            </a:extLst>
          </p:cNvPr>
          <p:cNvSpPr/>
          <p:nvPr/>
        </p:nvSpPr>
        <p:spPr>
          <a:xfrm>
            <a:off x="6935011" y="4733336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4EA2C98-987D-4508-A5A3-66618ADCDE7F}"/>
              </a:ext>
            </a:extLst>
          </p:cNvPr>
          <p:cNvSpPr/>
          <p:nvPr/>
        </p:nvSpPr>
        <p:spPr>
          <a:xfrm>
            <a:off x="6935011" y="3704370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7476A5A-7F8A-49C6-A918-8E9A16C32ED6}"/>
              </a:ext>
            </a:extLst>
          </p:cNvPr>
          <p:cNvSpPr/>
          <p:nvPr/>
        </p:nvSpPr>
        <p:spPr>
          <a:xfrm>
            <a:off x="6935011" y="2739533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60C69AE-4463-402E-8683-DB0CE878A577}"/>
              </a:ext>
            </a:extLst>
          </p:cNvPr>
          <p:cNvSpPr/>
          <p:nvPr/>
        </p:nvSpPr>
        <p:spPr>
          <a:xfrm>
            <a:off x="6914076" y="1739231"/>
            <a:ext cx="432080" cy="44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542E189-60F7-4C79-8137-41E7AF852620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7346156" y="1960295"/>
            <a:ext cx="951719" cy="30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E95956D-DE7C-43E7-BE95-38C2E7812114}"/>
              </a:ext>
            </a:extLst>
          </p:cNvPr>
          <p:cNvCxnSpPr>
            <a:cxnSpLocks/>
            <a:stCxn id="84" idx="7"/>
          </p:cNvCxnSpPr>
          <p:nvPr/>
        </p:nvCxnSpPr>
        <p:spPr>
          <a:xfrm flipV="1">
            <a:off x="7303814" y="2419657"/>
            <a:ext cx="930784" cy="38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3C437DA-364C-45E2-B601-C623444E294E}"/>
              </a:ext>
            </a:extLst>
          </p:cNvPr>
          <p:cNvCxnSpPr>
            <a:cxnSpLocks/>
            <a:stCxn id="83" idx="7"/>
          </p:cNvCxnSpPr>
          <p:nvPr/>
        </p:nvCxnSpPr>
        <p:spPr>
          <a:xfrm flipV="1">
            <a:off x="7303814" y="2575973"/>
            <a:ext cx="994061" cy="119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BBC0119-98BA-45BD-8276-448BFBB5FE98}"/>
              </a:ext>
            </a:extLst>
          </p:cNvPr>
          <p:cNvCxnSpPr>
            <a:cxnSpLocks/>
            <a:stCxn id="82" idx="7"/>
          </p:cNvCxnSpPr>
          <p:nvPr/>
        </p:nvCxnSpPr>
        <p:spPr>
          <a:xfrm flipV="1">
            <a:off x="7303814" y="2640721"/>
            <a:ext cx="1146824" cy="215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7018269-0280-4F37-82F4-DB41ED599B6E}"/>
              </a:ext>
            </a:extLst>
          </p:cNvPr>
          <p:cNvCxnSpPr>
            <a:cxnSpLocks/>
            <a:stCxn id="85" idx="5"/>
          </p:cNvCxnSpPr>
          <p:nvPr/>
        </p:nvCxnSpPr>
        <p:spPr>
          <a:xfrm>
            <a:off x="7282879" y="2116611"/>
            <a:ext cx="1167759" cy="210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451F901-AFF8-4638-92E9-1F2A4122E383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7367091" y="2960597"/>
            <a:ext cx="1083547" cy="126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1729CFD-02C0-40F2-82CB-FDB59060ABF7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7367091" y="3925434"/>
            <a:ext cx="930784" cy="36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12840FA-C30F-4A95-A563-D44B07C97CD3}"/>
              </a:ext>
            </a:extLst>
          </p:cNvPr>
          <p:cNvCxnSpPr>
            <a:cxnSpLocks/>
            <a:stCxn id="82" idx="6"/>
          </p:cNvCxnSpPr>
          <p:nvPr/>
        </p:nvCxnSpPr>
        <p:spPr>
          <a:xfrm flipV="1">
            <a:off x="7367091" y="4443404"/>
            <a:ext cx="867507" cy="5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624EE1B-1FDA-4477-8580-6FF0E743FD77}"/>
              </a:ext>
            </a:extLst>
          </p:cNvPr>
          <p:cNvSpPr txBox="1"/>
          <p:nvPr/>
        </p:nvSpPr>
        <p:spPr>
          <a:xfrm>
            <a:off x="8751169" y="1898935"/>
            <a:ext cx="5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en-US" altLang="zh-CN" sz="2000" baseline="-25000" dirty="0"/>
              <a:t>3</a:t>
            </a:r>
            <a:r>
              <a:rPr lang="zh-CN" altLang="en-US" sz="2400" b="1" baseline="30000" dirty="0">
                <a:latin typeface="Bauhaus 93" panose="04030905020B02020C02" pitchFamily="82" charset="0"/>
              </a:rPr>
              <a:t>‘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1EBE45A-39F4-4EAD-9401-8BB1BDA1644E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7346156" y="1960295"/>
            <a:ext cx="1108865" cy="123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0EB24AF-BED9-427D-ABEE-509DA3B52DD1}"/>
              </a:ext>
            </a:extLst>
          </p:cNvPr>
          <p:cNvCxnSpPr>
            <a:cxnSpLocks/>
            <a:stCxn id="84" idx="5"/>
          </p:cNvCxnSpPr>
          <p:nvPr/>
        </p:nvCxnSpPr>
        <p:spPr>
          <a:xfrm>
            <a:off x="7303814" y="3116913"/>
            <a:ext cx="998444" cy="14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A202D1F-7D31-4FCC-ADED-E036CA2C73CE}"/>
              </a:ext>
            </a:extLst>
          </p:cNvPr>
          <p:cNvCxnSpPr>
            <a:cxnSpLocks/>
            <a:stCxn id="83" idx="6"/>
          </p:cNvCxnSpPr>
          <p:nvPr/>
        </p:nvCxnSpPr>
        <p:spPr>
          <a:xfrm flipV="1">
            <a:off x="7367091" y="3417698"/>
            <a:ext cx="871890" cy="50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D2A8A2F-FCA5-4E1F-A1C7-B9B002EA6B3A}"/>
              </a:ext>
            </a:extLst>
          </p:cNvPr>
          <p:cNvCxnSpPr>
            <a:cxnSpLocks/>
            <a:stCxn id="82" idx="7"/>
          </p:cNvCxnSpPr>
          <p:nvPr/>
        </p:nvCxnSpPr>
        <p:spPr>
          <a:xfrm flipV="1">
            <a:off x="7303814" y="3574014"/>
            <a:ext cx="998444" cy="122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15E70F5-2509-42A4-8251-31CA1F30686D}"/>
              </a:ext>
            </a:extLst>
          </p:cNvPr>
          <p:cNvSpPr/>
          <p:nvPr/>
        </p:nvSpPr>
        <p:spPr>
          <a:xfrm>
            <a:off x="8273481" y="3168880"/>
            <a:ext cx="432080" cy="44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773FB1C-099A-45B8-A366-0DD9CF174229}"/>
              </a:ext>
            </a:extLst>
          </p:cNvPr>
          <p:cNvSpPr/>
          <p:nvPr/>
        </p:nvSpPr>
        <p:spPr>
          <a:xfrm>
            <a:off x="9366820" y="4187689"/>
            <a:ext cx="432080" cy="44212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2A659EF-B032-44FB-A654-A1D22F68E4FB}"/>
              </a:ext>
            </a:extLst>
          </p:cNvPr>
          <p:cNvSpPr/>
          <p:nvPr/>
        </p:nvSpPr>
        <p:spPr>
          <a:xfrm>
            <a:off x="9366820" y="2155408"/>
            <a:ext cx="432080" cy="44212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3B2028C-04BA-4160-94EE-5D182A47D37F}"/>
              </a:ext>
            </a:extLst>
          </p:cNvPr>
          <p:cNvSpPr/>
          <p:nvPr/>
        </p:nvSpPr>
        <p:spPr>
          <a:xfrm>
            <a:off x="9392530" y="3151463"/>
            <a:ext cx="432080" cy="4421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6D9771-75DB-4550-81E1-15CF876C1E57}"/>
              </a:ext>
            </a:extLst>
          </p:cNvPr>
          <p:cNvCxnSpPr>
            <a:stCxn id="53" idx="6"/>
            <a:endCxn id="102" idx="2"/>
          </p:cNvCxnSpPr>
          <p:nvPr/>
        </p:nvCxnSpPr>
        <p:spPr>
          <a:xfrm flipV="1">
            <a:off x="8679851" y="2376472"/>
            <a:ext cx="686969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02AD0B-4292-4A44-B9AC-97940A4EEA25}"/>
              </a:ext>
            </a:extLst>
          </p:cNvPr>
          <p:cNvCxnSpPr>
            <a:stCxn id="86" idx="7"/>
            <a:endCxn id="102" idx="2"/>
          </p:cNvCxnSpPr>
          <p:nvPr/>
        </p:nvCxnSpPr>
        <p:spPr>
          <a:xfrm flipV="1">
            <a:off x="8642284" y="2376472"/>
            <a:ext cx="724536" cy="85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42A08B-9204-4550-8573-CB7958573EFF}"/>
              </a:ext>
            </a:extLst>
          </p:cNvPr>
          <p:cNvCxnSpPr>
            <a:stCxn id="51" idx="0"/>
            <a:endCxn id="102" idx="3"/>
          </p:cNvCxnSpPr>
          <p:nvPr/>
        </p:nvCxnSpPr>
        <p:spPr>
          <a:xfrm flipV="1">
            <a:off x="8463811" y="2532788"/>
            <a:ext cx="966286" cy="167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E3A3A3-642E-4834-B41C-A4BA64360C37}"/>
              </a:ext>
            </a:extLst>
          </p:cNvPr>
          <p:cNvCxnSpPr>
            <a:stCxn id="53" idx="6"/>
            <a:endCxn id="111" idx="1"/>
          </p:cNvCxnSpPr>
          <p:nvPr/>
        </p:nvCxnSpPr>
        <p:spPr>
          <a:xfrm>
            <a:off x="8679851" y="2393889"/>
            <a:ext cx="775956" cy="82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0A5FE4-5199-4529-B444-D4788F99476E}"/>
              </a:ext>
            </a:extLst>
          </p:cNvPr>
          <p:cNvCxnSpPr>
            <a:stCxn id="86" idx="6"/>
            <a:endCxn id="111" idx="2"/>
          </p:cNvCxnSpPr>
          <p:nvPr/>
        </p:nvCxnSpPr>
        <p:spPr>
          <a:xfrm flipV="1">
            <a:off x="8705561" y="3372527"/>
            <a:ext cx="686969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ACBF77-FAF6-4E06-93B6-A136A3BE61AD}"/>
              </a:ext>
            </a:extLst>
          </p:cNvPr>
          <p:cNvCxnSpPr>
            <a:stCxn id="51" idx="7"/>
            <a:endCxn id="111" idx="3"/>
          </p:cNvCxnSpPr>
          <p:nvPr/>
        </p:nvCxnSpPr>
        <p:spPr>
          <a:xfrm flipV="1">
            <a:off x="8616574" y="3528843"/>
            <a:ext cx="839233" cy="74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DCA6F7-D47F-42C2-9699-5831576BACE5}"/>
              </a:ext>
            </a:extLst>
          </p:cNvPr>
          <p:cNvCxnSpPr>
            <a:stCxn id="53" idx="5"/>
            <a:endCxn id="101" idx="0"/>
          </p:cNvCxnSpPr>
          <p:nvPr/>
        </p:nvCxnSpPr>
        <p:spPr>
          <a:xfrm>
            <a:off x="8616574" y="2550205"/>
            <a:ext cx="966286" cy="163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46282AD-5120-45DF-9533-9E0192196D1F}"/>
              </a:ext>
            </a:extLst>
          </p:cNvPr>
          <p:cNvCxnSpPr>
            <a:stCxn id="86" idx="5"/>
            <a:endCxn id="101" idx="1"/>
          </p:cNvCxnSpPr>
          <p:nvPr/>
        </p:nvCxnSpPr>
        <p:spPr>
          <a:xfrm>
            <a:off x="8642284" y="3546260"/>
            <a:ext cx="787813" cy="7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1D8CC6-CD3F-4AAE-ADB4-EF1C39053F6D}"/>
              </a:ext>
            </a:extLst>
          </p:cNvPr>
          <p:cNvCxnSpPr>
            <a:stCxn id="51" idx="6"/>
            <a:endCxn id="101" idx="2"/>
          </p:cNvCxnSpPr>
          <p:nvPr/>
        </p:nvCxnSpPr>
        <p:spPr>
          <a:xfrm flipV="1">
            <a:off x="8679851" y="4408753"/>
            <a:ext cx="686969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613FB18-BEC7-4006-8133-33EF5EB4357C}"/>
              </a:ext>
            </a:extLst>
          </p:cNvPr>
          <p:cNvSpPr txBox="1"/>
          <p:nvPr/>
        </p:nvSpPr>
        <p:spPr>
          <a:xfrm>
            <a:off x="6778255" y="5878288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E9D847-8572-4519-B9BA-4D844212ECDE}"/>
              </a:ext>
            </a:extLst>
          </p:cNvPr>
          <p:cNvSpPr txBox="1"/>
          <p:nvPr/>
        </p:nvSpPr>
        <p:spPr>
          <a:xfrm>
            <a:off x="8743739" y="5886995"/>
            <a:ext cx="17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desired output</a:t>
            </a:r>
            <a:endParaRPr lang="zh-CN" alt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0274F1-1816-4DE7-BD97-4A62A52A7CA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9622216" y="5197694"/>
            <a:ext cx="0" cy="68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22880C-F340-4864-8A50-F4B2B62BCD0E}"/>
              </a:ext>
            </a:extLst>
          </p:cNvPr>
          <p:cNvCxnSpPr>
            <a:cxnSpLocks/>
          </p:cNvCxnSpPr>
          <p:nvPr/>
        </p:nvCxnSpPr>
        <p:spPr>
          <a:xfrm flipV="1">
            <a:off x="7146778" y="5236247"/>
            <a:ext cx="0" cy="68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BFD2EB4-EFC9-4414-9D66-4005121BE409}"/>
              </a:ext>
            </a:extLst>
          </p:cNvPr>
          <p:cNvSpPr txBox="1"/>
          <p:nvPr/>
        </p:nvSpPr>
        <p:spPr>
          <a:xfrm>
            <a:off x="6944227" y="724368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Include bias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86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8FAE-E673-4153-9206-B4ED6C32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360" y="3023265"/>
            <a:ext cx="2649279" cy="1325563"/>
          </a:xfrm>
        </p:spPr>
        <p:txBody>
          <a:bodyPr/>
          <a:lstStyle/>
          <a:p>
            <a:r>
              <a:rPr lang="en-US" altLang="zh-CN" dirty="0"/>
              <a:t>Bevan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36919-B565-4E46-8B49-B4A76EAA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5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6E26-4B57-4A1F-BAFF-8A82F383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3B84-92B1-4EAC-B5C8-2B8D86CC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428"/>
            <a:ext cx="9912531" cy="50215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All code available at </a:t>
            </a:r>
            <a:r>
              <a:rPr lang="en-US" altLang="zh-CN" dirty="0">
                <a:hlinkClick r:id="rId3"/>
              </a:rPr>
              <a:t>https://github.com/MasseyStudyGoup/Autoencoder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69080-1A19-4FAC-BF89-EE2D96C6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6766"/>
            <a:ext cx="2743200" cy="365125"/>
          </a:xfrm>
        </p:spPr>
        <p:txBody>
          <a:bodyPr/>
          <a:lstStyle/>
          <a:p>
            <a:fld id="{91BB383C-4D18-4A04-BF4C-DA3E511279F5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C4FE38-D439-483B-9EFB-17173895060E}"/>
              </a:ext>
            </a:extLst>
          </p:cNvPr>
          <p:cNvGrpSpPr/>
          <p:nvPr/>
        </p:nvGrpSpPr>
        <p:grpSpPr>
          <a:xfrm>
            <a:off x="2145609" y="2225161"/>
            <a:ext cx="6275902" cy="4447691"/>
            <a:chOff x="2145609" y="2225161"/>
            <a:chExt cx="6275902" cy="444769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8B2F337-9521-4989-A8B5-785C1392FE5F}"/>
                </a:ext>
              </a:extLst>
            </p:cNvPr>
            <p:cNvSpPr/>
            <p:nvPr/>
          </p:nvSpPr>
          <p:spPr>
            <a:xfrm>
              <a:off x="3266254" y="2225161"/>
              <a:ext cx="5155257" cy="4346730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AEA7A6C-D168-4519-B50C-1CBC05129EA0}"/>
                </a:ext>
              </a:extLst>
            </p:cNvPr>
            <p:cNvSpPr/>
            <p:nvPr/>
          </p:nvSpPr>
          <p:spPr>
            <a:xfrm>
              <a:off x="7199651" y="2420567"/>
              <a:ext cx="968466" cy="369193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F7B20EE-1442-445B-A2AF-8C40EEB5CB9B}"/>
                </a:ext>
              </a:extLst>
            </p:cNvPr>
            <p:cNvSpPr/>
            <p:nvPr/>
          </p:nvSpPr>
          <p:spPr>
            <a:xfrm>
              <a:off x="3598659" y="2424923"/>
              <a:ext cx="968466" cy="369193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D585A05-090C-4A7F-A1B4-C1F843C63B77}"/>
                </a:ext>
              </a:extLst>
            </p:cNvPr>
            <p:cNvSpPr/>
            <p:nvPr/>
          </p:nvSpPr>
          <p:spPr>
            <a:xfrm>
              <a:off x="6028351" y="2398797"/>
              <a:ext cx="968466" cy="36919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8D8AD51-ACCC-4D3F-BE3A-C35EFE20C3F3}"/>
                </a:ext>
              </a:extLst>
            </p:cNvPr>
            <p:cNvSpPr/>
            <p:nvPr/>
          </p:nvSpPr>
          <p:spPr>
            <a:xfrm>
              <a:off x="4739483" y="2403153"/>
              <a:ext cx="968466" cy="369193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18531B-16AC-4534-A615-55E3E679AAD7}"/>
                </a:ext>
              </a:extLst>
            </p:cNvPr>
            <p:cNvSpPr/>
            <p:nvPr/>
          </p:nvSpPr>
          <p:spPr>
            <a:xfrm>
              <a:off x="3898933" y="3544527"/>
              <a:ext cx="432080" cy="44212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EF4655-CE03-42C2-830A-9CEC80CDC21D}"/>
                </a:ext>
              </a:extLst>
            </p:cNvPr>
            <p:cNvSpPr/>
            <p:nvPr/>
          </p:nvSpPr>
          <p:spPr>
            <a:xfrm>
              <a:off x="3898933" y="4509364"/>
              <a:ext cx="432080" cy="44212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97801A-682D-42F7-907D-B6924ED45941}"/>
                </a:ext>
              </a:extLst>
            </p:cNvPr>
            <p:cNvSpPr/>
            <p:nvPr/>
          </p:nvSpPr>
          <p:spPr>
            <a:xfrm>
              <a:off x="5006765" y="4946861"/>
              <a:ext cx="432080" cy="442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6EAD1AC-6BB8-41BF-81F3-C44162312D0F}"/>
                </a:ext>
              </a:extLst>
            </p:cNvPr>
            <p:cNvSpPr/>
            <p:nvPr/>
          </p:nvSpPr>
          <p:spPr>
            <a:xfrm>
              <a:off x="4979970" y="3986655"/>
              <a:ext cx="432080" cy="442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299920-B417-4B76-9DB0-586A6C03FC97}"/>
                </a:ext>
              </a:extLst>
            </p:cNvPr>
            <p:cNvSpPr/>
            <p:nvPr/>
          </p:nvSpPr>
          <p:spPr>
            <a:xfrm>
              <a:off x="4979970" y="3031864"/>
              <a:ext cx="432080" cy="442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28638D-F5ED-42AD-BB26-EE5974049BC6}"/>
                </a:ext>
              </a:extLst>
            </p:cNvPr>
            <p:cNvSpPr/>
            <p:nvPr/>
          </p:nvSpPr>
          <p:spPr>
            <a:xfrm>
              <a:off x="6338174" y="5538329"/>
              <a:ext cx="395904" cy="5021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61D673-195C-44DE-9BB9-4D85B466692C}"/>
                </a:ext>
              </a:extLst>
            </p:cNvPr>
            <p:cNvSpPr/>
            <p:nvPr/>
          </p:nvSpPr>
          <p:spPr>
            <a:xfrm>
              <a:off x="6338174" y="4509363"/>
              <a:ext cx="395904" cy="5021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17C32CE-FE5F-4925-8928-8D6C2A15CEF9}"/>
                </a:ext>
              </a:extLst>
            </p:cNvPr>
            <p:cNvSpPr/>
            <p:nvPr/>
          </p:nvSpPr>
          <p:spPr>
            <a:xfrm>
              <a:off x="6338174" y="3544526"/>
              <a:ext cx="395904" cy="5021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B01A60-937E-4E96-B8BB-6B37443C9283}"/>
                </a:ext>
              </a:extLst>
            </p:cNvPr>
            <p:cNvSpPr/>
            <p:nvPr/>
          </p:nvSpPr>
          <p:spPr>
            <a:xfrm>
              <a:off x="6317239" y="2544224"/>
              <a:ext cx="395904" cy="5021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E9AE5A-B1A5-4CF7-8ED8-933868CE6DFF}"/>
                </a:ext>
              </a:extLst>
            </p:cNvPr>
            <p:cNvSpPr/>
            <p:nvPr/>
          </p:nvSpPr>
          <p:spPr>
            <a:xfrm>
              <a:off x="7637761" y="4048446"/>
              <a:ext cx="395904" cy="502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A334C4-11C9-4DE0-8262-26AEE1105722}"/>
                </a:ext>
              </a:extLst>
            </p:cNvPr>
            <p:cNvSpPr/>
            <p:nvPr/>
          </p:nvSpPr>
          <p:spPr>
            <a:xfrm>
              <a:off x="7637761" y="5027333"/>
              <a:ext cx="395904" cy="5021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C62AC5-0349-4D2B-8E3B-DC2FF1C2C3AF}"/>
                </a:ext>
              </a:extLst>
            </p:cNvPr>
            <p:cNvSpPr/>
            <p:nvPr/>
          </p:nvSpPr>
          <p:spPr>
            <a:xfrm>
              <a:off x="7637761" y="3003586"/>
              <a:ext cx="395904" cy="5021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0837A6-1675-489A-8FA2-3C99F9BF636D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4270725" y="3409244"/>
              <a:ext cx="772522" cy="286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9B0996-2B2C-4DD4-9157-EF3191BC1B22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4331013" y="3765591"/>
              <a:ext cx="648957" cy="320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81C504-AB94-4AA7-B516-2DC019E161EE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4267736" y="3921907"/>
              <a:ext cx="802306" cy="1089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CE2E9D4-4B80-4B13-8F94-F736560AF08E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4267736" y="3409244"/>
              <a:ext cx="775511" cy="1164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8E4ADB-AF0D-4A7E-8BF9-3CDD5F324619}"/>
                </a:ext>
              </a:extLst>
            </p:cNvPr>
            <p:cNvCxnSpPr>
              <a:stCxn id="6" idx="6"/>
              <a:endCxn id="8" idx="3"/>
            </p:cNvCxnSpPr>
            <p:nvPr/>
          </p:nvCxnSpPr>
          <p:spPr>
            <a:xfrm flipV="1">
              <a:off x="4331013" y="4364035"/>
              <a:ext cx="712234" cy="366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F1F6E83-EB7D-4F70-A0DB-66C119149986}"/>
                </a:ext>
              </a:extLst>
            </p:cNvPr>
            <p:cNvCxnSpPr>
              <a:stCxn id="6" idx="5"/>
              <a:endCxn id="7" idx="2"/>
            </p:cNvCxnSpPr>
            <p:nvPr/>
          </p:nvCxnSpPr>
          <p:spPr>
            <a:xfrm>
              <a:off x="4267736" y="4886744"/>
              <a:ext cx="739029" cy="281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82762BC-8B07-4FE8-804E-7DE106C26248}"/>
                </a:ext>
              </a:extLst>
            </p:cNvPr>
            <p:cNvCxnSpPr>
              <a:cxnSpLocks/>
              <a:stCxn id="9" idx="7"/>
              <a:endCxn id="13" idx="2"/>
            </p:cNvCxnSpPr>
            <p:nvPr/>
          </p:nvCxnSpPr>
          <p:spPr>
            <a:xfrm flipV="1">
              <a:off x="5348773" y="2795303"/>
              <a:ext cx="968466" cy="30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1A1E76D-6E4B-4D86-8347-EEB2BACDA485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5412050" y="3252928"/>
              <a:ext cx="926124" cy="542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63111C7-9661-47FA-925C-9E6B707F652B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5348773" y="3409244"/>
              <a:ext cx="1047380" cy="117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7D072B-1F48-4E29-96F6-D4AB192DCB4A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5196010" y="3473992"/>
              <a:ext cx="1200143" cy="213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490D2D9-3D15-4AA1-A43B-675CAA495F57}"/>
                </a:ext>
              </a:extLst>
            </p:cNvPr>
            <p:cNvCxnSpPr>
              <a:cxnSpLocks/>
              <a:stCxn id="8" idx="7"/>
              <a:endCxn id="13" idx="3"/>
            </p:cNvCxnSpPr>
            <p:nvPr/>
          </p:nvCxnSpPr>
          <p:spPr>
            <a:xfrm flipV="1">
              <a:off x="5348773" y="2972842"/>
              <a:ext cx="1026445" cy="107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1CDB4C4-278F-4B17-AB1F-7B340CCE810E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5412050" y="3795605"/>
              <a:ext cx="926124" cy="412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CA05C94-A531-47FE-9B34-E40CA7F72B05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5348773" y="4364035"/>
              <a:ext cx="1047380" cy="218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947A1-75F2-4E56-98F5-1C24BEED250B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5348773" y="4364035"/>
              <a:ext cx="1047380" cy="1247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D23083-469E-4217-BE79-EE36150A6041}"/>
                </a:ext>
              </a:extLst>
            </p:cNvPr>
            <p:cNvCxnSpPr>
              <a:cxnSpLocks/>
              <a:stCxn id="7" idx="7"/>
              <a:endCxn id="13" idx="4"/>
            </p:cNvCxnSpPr>
            <p:nvPr/>
          </p:nvCxnSpPr>
          <p:spPr>
            <a:xfrm flipV="1">
              <a:off x="5375568" y="3046381"/>
              <a:ext cx="1139623" cy="1965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FF4F1E5-8813-44DE-BAE2-E25702C93B90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5438845" y="3973144"/>
              <a:ext cx="957308" cy="119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68BA711-CC08-4F83-9980-3A7E034806E6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5438845" y="4760442"/>
              <a:ext cx="899329" cy="407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3BEFEB0-EBA7-484A-9A78-5A04FCB3381B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>
            <a:xfrm>
              <a:off x="5375568" y="5324241"/>
              <a:ext cx="962606" cy="46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C213C0-3E43-4BB8-BBFE-3F132FCA8DD3}"/>
                </a:ext>
              </a:extLst>
            </p:cNvPr>
            <p:cNvCxnSpPr>
              <a:stCxn id="16" idx="6"/>
            </p:cNvCxnSpPr>
            <p:nvPr/>
          </p:nvCxnSpPr>
          <p:spPr>
            <a:xfrm flipV="1">
              <a:off x="8033665" y="3224651"/>
              <a:ext cx="277334" cy="30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9FEABC-0ECB-48E6-8138-D08CD0B6C912}"/>
                </a:ext>
              </a:extLst>
            </p:cNvPr>
            <p:cNvCxnSpPr>
              <a:stCxn id="15" idx="6"/>
            </p:cNvCxnSpPr>
            <p:nvPr/>
          </p:nvCxnSpPr>
          <p:spPr>
            <a:xfrm flipV="1">
              <a:off x="8033665" y="5248398"/>
              <a:ext cx="277334" cy="30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285B876-B95C-4D15-B343-6F6B84B8B824}"/>
                </a:ext>
              </a:extLst>
            </p:cNvPr>
            <p:cNvCxnSpPr>
              <a:stCxn id="13" idx="6"/>
              <a:endCxn id="16" idx="1"/>
            </p:cNvCxnSpPr>
            <p:nvPr/>
          </p:nvCxnSpPr>
          <p:spPr>
            <a:xfrm>
              <a:off x="6713143" y="2795303"/>
              <a:ext cx="982597" cy="28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5913F91-D821-4806-9FAF-4956C254950E}"/>
                </a:ext>
              </a:extLst>
            </p:cNvPr>
            <p:cNvCxnSpPr>
              <a:stCxn id="12" idx="7"/>
              <a:endCxn id="16" idx="2"/>
            </p:cNvCxnSpPr>
            <p:nvPr/>
          </p:nvCxnSpPr>
          <p:spPr>
            <a:xfrm flipV="1">
              <a:off x="6676099" y="3254665"/>
              <a:ext cx="961662" cy="36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6B164A5-5493-45F2-AA4D-2C99B7325414}"/>
                </a:ext>
              </a:extLst>
            </p:cNvPr>
            <p:cNvCxnSpPr>
              <a:stCxn id="11" idx="7"/>
              <a:endCxn id="16" idx="3"/>
            </p:cNvCxnSpPr>
            <p:nvPr/>
          </p:nvCxnSpPr>
          <p:spPr>
            <a:xfrm flipV="1">
              <a:off x="6676099" y="3432204"/>
              <a:ext cx="1019641" cy="1150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478C443-17D2-48BF-A54A-DDA8A524CFC5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 flipV="1">
              <a:off x="6676099" y="3567290"/>
              <a:ext cx="1180968" cy="2044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B3ED42E-53DB-4C4E-97DE-18C3CE138620}"/>
                </a:ext>
              </a:extLst>
            </p:cNvPr>
            <p:cNvCxnSpPr>
              <a:stCxn id="13" idx="5"/>
              <a:endCxn id="15" idx="0"/>
            </p:cNvCxnSpPr>
            <p:nvPr/>
          </p:nvCxnSpPr>
          <p:spPr>
            <a:xfrm>
              <a:off x="6655164" y="2972842"/>
              <a:ext cx="1180549" cy="2054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4C4EB2-E495-4118-B6F3-DCFFE7B5E035}"/>
                </a:ext>
              </a:extLst>
            </p:cNvPr>
            <p:cNvCxnSpPr>
              <a:stCxn id="12" idx="6"/>
              <a:endCxn id="15" idx="0"/>
            </p:cNvCxnSpPr>
            <p:nvPr/>
          </p:nvCxnSpPr>
          <p:spPr>
            <a:xfrm>
              <a:off x="6734078" y="3795605"/>
              <a:ext cx="1101635" cy="1231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CC3F30C-F546-4F50-BCC3-3EE95E1931D5}"/>
                </a:ext>
              </a:extLst>
            </p:cNvPr>
            <p:cNvCxnSpPr>
              <a:stCxn id="11" idx="6"/>
              <a:endCxn id="15" idx="1"/>
            </p:cNvCxnSpPr>
            <p:nvPr/>
          </p:nvCxnSpPr>
          <p:spPr>
            <a:xfrm>
              <a:off x="6734078" y="4760442"/>
              <a:ext cx="961662" cy="34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916E8CE-FB04-49D3-88CB-E6A0D5CCBA58}"/>
                </a:ext>
              </a:extLst>
            </p:cNvPr>
            <p:cNvCxnSpPr>
              <a:stCxn id="10" idx="6"/>
              <a:endCxn id="15" idx="2"/>
            </p:cNvCxnSpPr>
            <p:nvPr/>
          </p:nvCxnSpPr>
          <p:spPr>
            <a:xfrm flipV="1">
              <a:off x="6734078" y="5278412"/>
              <a:ext cx="903683" cy="510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019AFC-2CDD-4655-825E-62327554BE98}"/>
                </a:ext>
              </a:extLst>
            </p:cNvPr>
            <p:cNvSpPr txBox="1"/>
            <p:nvPr/>
          </p:nvSpPr>
          <p:spPr>
            <a:xfrm>
              <a:off x="3591429" y="2781010"/>
              <a:ext cx="96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Neuron</a:t>
              </a:r>
              <a:endParaRPr lang="zh-CN" altLang="en-US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68587E-0689-405D-9163-857A0678A2A9}"/>
                </a:ext>
              </a:extLst>
            </p:cNvPr>
            <p:cNvSpPr txBox="1"/>
            <p:nvPr/>
          </p:nvSpPr>
          <p:spPr>
            <a:xfrm>
              <a:off x="5472987" y="6303520"/>
              <a:ext cx="756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Layer</a:t>
              </a:r>
              <a:endParaRPr lang="zh-CN" altLang="en-US" b="1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94B4299-3D89-40DC-BEAF-B463618FC4A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4077103" y="3169754"/>
              <a:ext cx="37870" cy="374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0672754-FBD5-4D43-9F1C-5D8E70270234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flipH="1" flipV="1">
              <a:off x="5196011" y="6112506"/>
              <a:ext cx="655046" cy="191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59186B6-85CA-4C68-B9E7-75F6D612982D}"/>
                </a:ext>
              </a:extLst>
            </p:cNvPr>
            <p:cNvCxnSpPr>
              <a:cxnSpLocks/>
              <a:stCxn id="57" idx="0"/>
              <a:endCxn id="54" idx="2"/>
            </p:cNvCxnSpPr>
            <p:nvPr/>
          </p:nvCxnSpPr>
          <p:spPr>
            <a:xfrm flipV="1">
              <a:off x="5851057" y="6112504"/>
              <a:ext cx="1832827" cy="191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D351BC4-EBCF-4113-A673-07698AE64668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flipV="1">
              <a:off x="5851057" y="6110014"/>
              <a:ext cx="628886" cy="193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8888B31-8F88-42EC-A78B-0049A5E48304}"/>
                </a:ext>
              </a:extLst>
            </p:cNvPr>
            <p:cNvCxnSpPr>
              <a:cxnSpLocks/>
              <a:stCxn id="57" idx="0"/>
              <a:endCxn id="53" idx="2"/>
            </p:cNvCxnSpPr>
            <p:nvPr/>
          </p:nvCxnSpPr>
          <p:spPr>
            <a:xfrm flipH="1" flipV="1">
              <a:off x="4082892" y="6116860"/>
              <a:ext cx="1768165" cy="186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3C332D2-0B71-4A82-9B46-4B7BC67C6157}"/>
                </a:ext>
              </a:extLst>
            </p:cNvPr>
            <p:cNvSpPr txBox="1"/>
            <p:nvPr/>
          </p:nvSpPr>
          <p:spPr>
            <a:xfrm>
              <a:off x="2145609" y="3580014"/>
              <a:ext cx="117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Network</a:t>
              </a:r>
              <a:endParaRPr lang="zh-CN" altLang="en-US" b="1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609424-5E17-4700-890B-A00979B44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2636" y="3567289"/>
              <a:ext cx="5154431" cy="408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47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F026-9E36-4414-94F8-7173A356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8653-629D-424E-9A2F-5AFB438F1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What’s Autoencoder</a:t>
            </a:r>
          </a:p>
          <a:p>
            <a:r>
              <a:rPr lang="en-US" altLang="zh-CN" dirty="0"/>
              <a:t>Applications</a:t>
            </a:r>
          </a:p>
          <a:p>
            <a:r>
              <a:rPr lang="en-US" altLang="zh-CN" dirty="0"/>
              <a:t>Initialize deep Neural Network with Autoencoder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9B9A4-3871-48C8-A4A2-74F389EC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12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0AB7-CAB0-4224-8217-C5F146BA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7532D-6845-463C-B908-3DE97D3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B0356-AC97-49AB-889F-97D42DE89EAE}"/>
              </a:ext>
            </a:extLst>
          </p:cNvPr>
          <p:cNvSpPr/>
          <p:nvPr/>
        </p:nvSpPr>
        <p:spPr>
          <a:xfrm>
            <a:off x="965814" y="1429753"/>
            <a:ext cx="8911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Layer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Layer(</a:t>
            </a:r>
            <a:r>
              <a:rPr lang="fr-FR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leftNeurons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neurons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rightNeurons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calcOutput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Layer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pLeft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calcError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Layer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pRight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updateWeights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Layer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pRight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learningRate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copyWeights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Layer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fromLayer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setDesiredOuput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vals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getOutput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F7B0F-4631-4A8A-A311-4F9D4AEABF1F}"/>
              </a:ext>
            </a:extLst>
          </p:cNvPr>
          <p:cNvSpPr/>
          <p:nvPr/>
        </p:nvSpPr>
        <p:spPr>
          <a:xfrm>
            <a:off x="965814" y="4402787"/>
            <a:ext cx="78437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SoftmaxLayer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Layer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SoftmaxLayer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leftNeurons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neurons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rightNeurons</a:t>
            </a:r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calcOutput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Layer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pLeft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calcError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Layer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pRight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B4039-CC6A-4023-9F27-D6DA9AA7BBFD}"/>
              </a:ext>
            </a:extLst>
          </p:cNvPr>
          <p:cNvSpPr/>
          <p:nvPr/>
        </p:nvSpPr>
        <p:spPr>
          <a:xfrm>
            <a:off x="7881131" y="3157110"/>
            <a:ext cx="399302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Neuron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m_connections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//actual 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ouput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//desired output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//weights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778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950C-999A-454E-92CA-53E2C9BE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1670D-B5B4-4E83-9556-64E7C4BF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45BF9E-0D47-4936-8413-02CD686D97C2}"/>
              </a:ext>
            </a:extLst>
          </p:cNvPr>
          <p:cNvSpPr/>
          <p:nvPr/>
        </p:nvSpPr>
        <p:spPr>
          <a:xfrm>
            <a:off x="1341617" y="3551376"/>
            <a:ext cx="72689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Train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feed forward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pInput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setInput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(input);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m_pHidden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calcOutput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m_pInput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m_pOutput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calcOutput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m_pHidden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back propagate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m_pOutput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calcError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m_pHidden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updateWeights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m_pOutput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learningRate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m_pHidden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calcError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m_pOutput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m_pInput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updateWeights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m_pHidden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learningRate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/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2ACF6-4EEF-48FB-9ABE-34D098AA8838}"/>
              </a:ext>
            </a:extLst>
          </p:cNvPr>
          <p:cNvSpPr/>
          <p:nvPr/>
        </p:nvSpPr>
        <p:spPr>
          <a:xfrm>
            <a:off x="1274135" y="1367632"/>
            <a:ext cx="10079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nsolas" panose="020B0609020204030204" pitchFamily="49" charset="0"/>
              </a:rPr>
              <a:t>Construct</a:t>
            </a:r>
          </a:p>
          <a:p>
            <a:pPr lvl="1"/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Autoencoder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::Autoencoder(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inputNeurons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hiddenNeurons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learningRate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m_learningRate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learningRate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m_pInput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Layer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inputNeurons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hiddenNeurons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m_pHidden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</a:rPr>
              <a:t>Layer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inputNeurons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hiddenNeurons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inputNeurons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m_pOutput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SoftmaxLayer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hiddenNeurons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inputNeurons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52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4AD7-5B05-4EA2-AB6D-61E71F87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and result – Random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77A13-CA4E-4623-8C38-8CCC276A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BCA5F-89C2-404A-B5CA-4A2717047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91" y="1340108"/>
            <a:ext cx="7881410" cy="53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27FF-28E2-45D0-8FEE-A6614F07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Demo and result – Autoencoder without the last layer</a:t>
            </a:r>
            <a:endParaRPr lang="zh-CN" alt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D102F-ED47-45D3-8A2E-ACF04F62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44406-5CC1-4222-A84A-A32348133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33" y="1441809"/>
            <a:ext cx="7752866" cy="527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69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F524-4969-46C8-A103-77EA7256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and result – Fully Pre-train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6F7F-18FF-4910-9163-B21198D8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8B8F8-63CA-41E5-8A4D-1E8738E7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21" y="1339883"/>
            <a:ext cx="7968724" cy="53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11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86B0-E637-4F90-892C-F30F095F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FBBD-BFB9-43F2-9E43-C32D3217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2780" cy="4351338"/>
          </a:xfrm>
        </p:spPr>
        <p:txBody>
          <a:bodyPr/>
          <a:lstStyle/>
          <a:p>
            <a:r>
              <a:rPr lang="en-US" altLang="zh-CN" dirty="0"/>
              <a:t>Autoencoder filters the noise and discovers the latent  and robust features</a:t>
            </a:r>
          </a:p>
          <a:p>
            <a:endParaRPr lang="en-US" altLang="zh-CN" dirty="0"/>
          </a:p>
          <a:p>
            <a:r>
              <a:rPr lang="en-US" altLang="zh-CN" dirty="0"/>
              <a:t>“perhaps because pretraining is done one layer at a time which means it does not suffer from the difficulty of full supervised learning.” [2]</a:t>
            </a:r>
          </a:p>
          <a:p>
            <a:endParaRPr lang="en-US" altLang="zh-CN" dirty="0"/>
          </a:p>
          <a:p>
            <a:r>
              <a:rPr lang="en-US" altLang="zh-CN"/>
              <a:t>Dynamic learning rate?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0EE62-665F-4ECF-A219-F5402493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75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2E17-CE87-4ECD-9FB8-2AC2C999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Re-cap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E343-CB83-4CAB-964A-A974D334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What’s Autoencoder and its applications</a:t>
            </a:r>
          </a:p>
          <a:p>
            <a:r>
              <a:rPr lang="en-US" altLang="zh-CN" dirty="0"/>
              <a:t>Denoising and Stacked Autoencoders</a:t>
            </a:r>
          </a:p>
          <a:p>
            <a:r>
              <a:rPr lang="en-US" altLang="zh-CN" dirty="0"/>
              <a:t>How Autoencoder be used to initializing DNN</a:t>
            </a:r>
          </a:p>
          <a:p>
            <a:r>
              <a:rPr lang="en-US" altLang="zh-CN" dirty="0"/>
              <a:t>Our implementation and experiments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AA23B-F6EF-49CD-A117-D48CEE8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C88-BC5C-47EA-B806-729B364A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0AE0-EA07-45EA-ACE0-5B644FA1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linkClick r:id="rId2"/>
              </a:rPr>
              <a:t>[1] https://www.jeremyjordan.me/autoencoders/</a:t>
            </a:r>
            <a:endParaRPr lang="en-US" altLang="zh-CN" sz="2400" dirty="0"/>
          </a:p>
          <a:p>
            <a:r>
              <a:rPr lang="en-US" altLang="zh-CN" sz="2000" dirty="0"/>
              <a:t>[2] Quoc V. Le, A Tutorial on Deep Learning Part 2: Autoencoders, Convolutional Neural Networks and Recurrent Neural Networks, October 20, 2015</a:t>
            </a:r>
            <a:endParaRPr lang="en-US" altLang="zh-CN" sz="2000" dirty="0">
              <a:hlinkClick r:id="rId3"/>
            </a:endParaRPr>
          </a:p>
          <a:p>
            <a:r>
              <a:rPr lang="en-US" altLang="zh-CN" sz="2400" dirty="0">
                <a:hlinkClick r:id="rId3"/>
              </a:rPr>
              <a:t>[3] http://cs231n.stanford.edu/slides/2018/cs231n_2018_lecture12.pdf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>
                <a:hlinkClick r:id="rId4"/>
              </a:rPr>
              <a:t>[4] http://ufldl.stanford.edu/wiki/index.php/Stacked_Autoencoders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[5] </a:t>
            </a:r>
            <a:r>
              <a:rPr lang="en-US" altLang="zh-CN" sz="2400" dirty="0">
                <a:hlinkClick r:id="rId5"/>
              </a:rPr>
              <a:t>https://web.stanford.edu/class/cs294a/sparseAutoencoder.pdf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[6] </a:t>
            </a:r>
            <a:r>
              <a:rPr lang="en-US" altLang="zh-CN" sz="2400" dirty="0">
                <a:hlinkClick r:id="rId6"/>
              </a:rPr>
              <a:t>http://deeplearning.net/tutorial/dA.html#daa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05FEE-5342-4810-B93D-A38933C5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92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CFA9-1882-4421-A783-D6AAE192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768" y="2532301"/>
            <a:ext cx="6976731" cy="1325563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BD29-2A93-4781-BECF-ABDF654E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1E9F-F726-4C54-A3C9-E15185B3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Autoencoder -- a simple example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E48F3-7E19-42E2-B491-80750F80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52F90-8660-42FD-8FB7-0CC8639EA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7" y="1690687"/>
            <a:ext cx="4200064" cy="3847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29DF3D-5B82-46BD-AF9F-B380155B4CAC}"/>
              </a:ext>
            </a:extLst>
          </p:cNvPr>
          <p:cNvSpPr/>
          <p:nvPr/>
        </p:nvSpPr>
        <p:spPr>
          <a:xfrm>
            <a:off x="5257800" y="1690685"/>
            <a:ext cx="65118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MR10"/>
              </a:rPr>
              <a:t>Problem</a:t>
            </a:r>
            <a:r>
              <a:rPr lang="en-US" altLang="zh-CN" sz="2000" dirty="0">
                <a:latin typeface="CMR10"/>
              </a:rPr>
              <a:t>: send some data from my cellphone to the cloud with limited network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MR10"/>
              </a:rPr>
              <a:t>I find Y=2X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MR10"/>
              </a:rPr>
              <a:t>Just send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MR10"/>
              </a:rPr>
              <a:t>Reconstruct Y’=2X</a:t>
            </a:r>
          </a:p>
          <a:p>
            <a:r>
              <a:rPr lang="en-US" altLang="zh-CN" sz="2000" dirty="0">
                <a:latin typeface="CMR10"/>
              </a:rPr>
              <a:t>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MR10"/>
              </a:rPr>
              <a:t>Computation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MR10"/>
              </a:rPr>
              <a:t>Lossy</a:t>
            </a:r>
          </a:p>
          <a:p>
            <a:r>
              <a:rPr lang="en-US" altLang="zh-CN" sz="2000" dirty="0"/>
              <a:t>Benefit,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it reduces the network traffic by 50%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163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9605BDC-30A5-402F-80FD-273486FC7DC9}"/>
              </a:ext>
            </a:extLst>
          </p:cNvPr>
          <p:cNvGrpSpPr/>
          <p:nvPr/>
        </p:nvGrpSpPr>
        <p:grpSpPr>
          <a:xfrm>
            <a:off x="1584960" y="2326682"/>
            <a:ext cx="3624993" cy="2591824"/>
            <a:chOff x="3762513" y="2163012"/>
            <a:chExt cx="3862008" cy="2727146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9DC711D-CFBA-47E6-A424-506CEDE7A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2513" y="2163012"/>
              <a:ext cx="3592321" cy="253197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72AFC3-6469-478B-BDEF-FAFF64A6F5F2}"/>
                </a:ext>
              </a:extLst>
            </p:cNvPr>
            <p:cNvSpPr txBox="1"/>
            <p:nvPr/>
          </p:nvSpPr>
          <p:spPr>
            <a:xfrm>
              <a:off x="4506163" y="4520826"/>
              <a:ext cx="311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Learned representations</a:t>
              </a:r>
              <a:endParaRPr lang="zh-CN" altLang="en-US" dirty="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1954CC1A-4116-4531-9354-5966352DC117}"/>
                </a:ext>
              </a:extLst>
            </p:cNvPr>
            <p:cNvCxnSpPr/>
            <p:nvPr/>
          </p:nvCxnSpPr>
          <p:spPr>
            <a:xfrm flipV="1">
              <a:off x="5558674" y="4210493"/>
              <a:ext cx="0" cy="404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D227-25BD-4D90-80EC-A245E8F3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0" y="1300390"/>
            <a:ext cx="9768840" cy="3356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A general way to map a </a:t>
            </a:r>
            <a:r>
              <a:rPr lang="en-US" altLang="zh-CN" sz="2400" b="1" dirty="0"/>
              <a:t>high dimensions data set X </a:t>
            </a:r>
            <a:r>
              <a:rPr lang="en-US" altLang="zh-CN" sz="2400" dirty="0"/>
              <a:t>to another  </a:t>
            </a:r>
            <a:r>
              <a:rPr lang="en-US" altLang="zh-CN" sz="2400" b="1" dirty="0"/>
              <a:t>lower dimensionality data set Z</a:t>
            </a:r>
            <a:r>
              <a:rPr lang="en-US" altLang="zh-CN" sz="2400" dirty="0"/>
              <a:t>, where Z can faithfully reconstruct X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96A59-6C58-42BE-842D-CEDA6E59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Autoencoder -- formally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EAF9C-225A-48DA-A745-2E493D35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DC8412-C6B1-4982-BA42-44A2E27E448A}"/>
              </a:ext>
            </a:extLst>
          </p:cNvPr>
          <p:cNvSpPr/>
          <p:nvPr/>
        </p:nvSpPr>
        <p:spPr>
          <a:xfrm>
            <a:off x="4532640" y="2266137"/>
            <a:ext cx="3506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map data from </a:t>
            </a:r>
          </a:p>
          <a:p>
            <a:r>
              <a:rPr lang="en-US" altLang="zh-CN" dirty="0">
                <a:latin typeface="CMR10"/>
              </a:rPr>
              <a:t>4 dimensions to </a:t>
            </a:r>
          </a:p>
          <a:p>
            <a:r>
              <a:rPr lang="en-US" altLang="zh-CN" dirty="0">
                <a:latin typeface="CMR10"/>
              </a:rPr>
              <a:t>2 dimensions</a:t>
            </a:r>
            <a:endParaRPr lang="zh-CN" altLang="en-US" dirty="0"/>
          </a:p>
        </p:txBody>
      </p:sp>
      <p:pic>
        <p:nvPicPr>
          <p:cNvPr id="93" name="Picture 2" descr="Image result for autoencoder">
            <a:extLst>
              <a:ext uri="{FF2B5EF4-FFF2-40B4-BE49-F238E27FC236}">
                <a16:creationId xmlns:a16="http://schemas.microsoft.com/office/drawing/2014/main" id="{5D364AFD-CE7B-4E34-9E1C-8B17C6872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70" y="4385315"/>
            <a:ext cx="5150326" cy="161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1B181A48-4FE5-4D0B-A8A6-1939ACC20D52}"/>
              </a:ext>
            </a:extLst>
          </p:cNvPr>
          <p:cNvSpPr/>
          <p:nvPr/>
        </p:nvSpPr>
        <p:spPr>
          <a:xfrm>
            <a:off x="6751084" y="3994417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>
                <a:solidFill>
                  <a:srgbClr val="C00000"/>
                </a:solidFill>
              </a:rPr>
              <a:t>Input’</a:t>
            </a:r>
            <a:r>
              <a:rPr lang="en-US" altLang="zh-CN" dirty="0"/>
              <a:t>=Decoder(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Encoder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BA3481"/>
                </a:solidFill>
              </a:rPr>
              <a:t>Input</a:t>
            </a:r>
            <a:r>
              <a:rPr lang="en-US" altLang="zh-C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4347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B16B-319C-4FC9-925C-33A55799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Reconstruction error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9A49-6EC9-45D1-88FD-7B622425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8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As our goal is to have Z to approximate X, set up loss function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the input is interpreted as vectors of bit probabilities, </a:t>
            </a:r>
            <a:r>
              <a:rPr lang="en-US" altLang="zh-CN" i="1" dirty="0"/>
              <a:t>cross-entropy</a:t>
            </a:r>
            <a:r>
              <a:rPr lang="en-US" altLang="zh-CN" dirty="0"/>
              <a:t> of the reconstruction error can be used: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200" dirty="0">
                <a:latin typeface="CMR10"/>
              </a:rPr>
              <a:t>Minimized</a:t>
            </a:r>
            <a:r>
              <a:rPr lang="en-US" altLang="zh-CN" dirty="0">
                <a:latin typeface="CMR10"/>
              </a:rPr>
              <a:t> by stochastic gradient descent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301AF-443B-4F60-8E51-5C64832A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050" name="Picture 2" descr="L(\mathbf{x} \mathbf{z}) = || \mathbf{x} -&#10;\mathbf{z} ||^2">
            <a:extLst>
              <a:ext uri="{FF2B5EF4-FFF2-40B4-BE49-F238E27FC236}">
                <a16:creationId xmlns:a16="http://schemas.microsoft.com/office/drawing/2014/main" id="{05C0B5AF-CF96-4E3A-AC3E-14106501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1" y="2438400"/>
            <a:ext cx="2780348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_{H} (\mathbf{x}, \mathbf{z}) = - \sum^d_{k=1}[\mathbf{x}_k \log&#10;        \mathbf{z}_k + (1 - \mathbf{x}_k)\log(1 - \mathbf{z}_k)]">
            <a:extLst>
              <a:ext uri="{FF2B5EF4-FFF2-40B4-BE49-F238E27FC236}">
                <a16:creationId xmlns:a16="http://schemas.microsoft.com/office/drawing/2014/main" id="{FF6E3FC7-18B1-483F-AC08-B0AE01B2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3870412"/>
            <a:ext cx="7190231" cy="10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9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D289-4CFD-4616-A048-A9F94C61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Activation functions of Autoencoders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2F0B-1A04-4226-84F1-8EE5D02E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95411" cy="29423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Just like a normal neural network,</a:t>
            </a:r>
          </a:p>
          <a:p>
            <a:pPr lvl="1"/>
            <a:r>
              <a:rPr lang="en-US" altLang="zh-CN" dirty="0"/>
              <a:t>linear activation function if the data lie on a linear surface</a:t>
            </a:r>
          </a:p>
          <a:p>
            <a:pPr marL="457200" lvl="1" indent="0">
              <a:buNone/>
            </a:pPr>
            <a:r>
              <a:rPr lang="en-US" altLang="zh-CN" dirty="0"/>
              <a:t>		f(x) = </a:t>
            </a:r>
            <a:r>
              <a:rPr lang="en-US" altLang="zh-CN" dirty="0" err="1"/>
              <a:t>wx+b</a:t>
            </a:r>
            <a:endParaRPr lang="en-US" altLang="zh-CN" dirty="0"/>
          </a:p>
          <a:p>
            <a:pPr lvl="1"/>
            <a:r>
              <a:rPr lang="en-US" altLang="zh-CN" dirty="0"/>
              <a:t>If the data lie on a nonlinear surface, it makes more sense to use a nonlinear activation function</a:t>
            </a:r>
          </a:p>
          <a:p>
            <a:pPr marL="457200" lvl="1" indent="0">
              <a:buNone/>
            </a:pPr>
            <a:r>
              <a:rPr lang="en-US" altLang="zh-CN" dirty="0"/>
              <a:t>		sigmoid, </a:t>
            </a:r>
            <a:r>
              <a:rPr lang="en-US" altLang="zh-CN" dirty="0" err="1"/>
              <a:t>ReLU</a:t>
            </a:r>
            <a:r>
              <a:rPr lang="en-US" altLang="zh-CN" dirty="0"/>
              <a:t>, tanh</a:t>
            </a:r>
          </a:p>
          <a:p>
            <a:pPr lvl="1"/>
            <a:r>
              <a:rPr lang="en-US" altLang="zh-CN" dirty="0"/>
              <a:t>If the data is highly nonlinear, one could add more hidden layers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79A65-A50F-478F-A8E4-B2BF4C56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4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A529-166F-4355-BC7D-F6EF8AFE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Stacked/Deep Autoencoder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81361-F1FB-4CB5-8E47-D43D2CA8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134A5-940A-4A3A-B65B-1F34FECA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63" y="1690688"/>
            <a:ext cx="6496845" cy="4401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3A63B4-97F7-46DC-8885-30CC690776C7}"/>
              </a:ext>
            </a:extLst>
          </p:cNvPr>
          <p:cNvSpPr/>
          <p:nvPr/>
        </p:nvSpPr>
        <p:spPr>
          <a:xfrm>
            <a:off x="6241649" y="1690688"/>
            <a:ext cx="5569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q_serif"/>
              </a:rPr>
              <a:t>MNIST digit classification database,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  <a:latin typeface="q_serif"/>
              </a:rPr>
              <a:t>Assuming a neural network architecture of 784-50-10, so two stacks of autoencoders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  <a:latin typeface="q_serif"/>
              </a:rPr>
              <a:t>First 784-50-784,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  <a:latin typeface="q_serif"/>
              </a:rPr>
              <a:t>the second takes the output of the previous autoencoder, will have the architecture 50-10-50.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656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9389-B019-41BA-8498-20E16DB4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Denoising autoencoders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677B-7AC4-4DBB-BFAF-66AE690E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98" y="5443869"/>
            <a:ext cx="5284382" cy="118679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000" dirty="0">
                <a:hlinkClick r:id="rId3"/>
              </a:rPr>
              <a:t>https://towardsdatascience.com/teaching-a-variational-autoencoder-vae-to-draw-mnist-characters-978675c95776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>
                <a:hlinkClick r:id="rId4"/>
              </a:rPr>
              <a:t>https://medium.com/@connectwithghosh/denoising-images-using-an-autoencoder-using-tensorflow-in-python-1e2e62932837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82C42-11E3-48EC-A880-D4D5EBDA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72222-DE90-44F8-B021-C4D163549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827" y="3361156"/>
            <a:ext cx="3508745" cy="3517040"/>
          </a:xfrm>
          <a:prstGeom prst="rect">
            <a:avLst/>
          </a:prstGeom>
        </p:spPr>
      </p:pic>
      <p:pic>
        <p:nvPicPr>
          <p:cNvPr id="11266" name="Picture 2" descr="Screen-Shot-2018-03-09-at-10.20.44-AM">
            <a:extLst>
              <a:ext uri="{FF2B5EF4-FFF2-40B4-BE49-F238E27FC236}">
                <a16:creationId xmlns:a16="http://schemas.microsoft.com/office/drawing/2014/main" id="{CC191451-96C7-46BE-B3F6-AB472583B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9444"/>
            <a:ext cx="7436415" cy="33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6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C5B6-4507-46DA-ACC7-C506E146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155" y="2874409"/>
            <a:ext cx="4414283" cy="1325563"/>
          </a:xfrm>
        </p:spPr>
        <p:txBody>
          <a:bodyPr/>
          <a:lstStyle/>
          <a:p>
            <a:r>
              <a:rPr lang="en-US" altLang="zh-CN" dirty="0"/>
              <a:t>Rebecca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A1C53-7EBF-4790-9312-B721FB01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83C-4D18-4A04-BF4C-DA3E511279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3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1215</Words>
  <Application>Microsoft Office PowerPoint</Application>
  <PresentationFormat>Widescreen</PresentationFormat>
  <Paragraphs>251</Paragraphs>
  <Slides>28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CMR10</vt:lpstr>
      <vt:lpstr>q_serif</vt:lpstr>
      <vt:lpstr>等线</vt:lpstr>
      <vt:lpstr>等线 Light</vt:lpstr>
      <vt:lpstr>Arial</vt:lpstr>
      <vt:lpstr>Bauhaus 93</vt:lpstr>
      <vt:lpstr>Cambria Math</vt:lpstr>
      <vt:lpstr>Consolas</vt:lpstr>
      <vt:lpstr>Office Theme</vt:lpstr>
      <vt:lpstr>Equation</vt:lpstr>
      <vt:lpstr>Equation.DSMT4</vt:lpstr>
      <vt:lpstr>Autoencoder and Deep Neural Network</vt:lpstr>
      <vt:lpstr>Content</vt:lpstr>
      <vt:lpstr>What’s Autoencoder -- a simple example</vt:lpstr>
      <vt:lpstr>What’s Autoencoder -- formally</vt:lpstr>
      <vt:lpstr>Reconstruction error</vt:lpstr>
      <vt:lpstr>Activation functions of Autoencoders</vt:lpstr>
      <vt:lpstr>Stacked/Deep Autoencoder</vt:lpstr>
      <vt:lpstr>Denoising autoencoders</vt:lpstr>
      <vt:lpstr>Rebecca</vt:lpstr>
      <vt:lpstr>Applications -- Dimensionality </vt:lpstr>
      <vt:lpstr>Applications--One-Class Classification  </vt:lpstr>
      <vt:lpstr>Applications –initialize a Deep Neural Network </vt:lpstr>
      <vt:lpstr>Solution to train a deep neural network</vt:lpstr>
      <vt:lpstr>Construct Autoencoder</vt:lpstr>
      <vt:lpstr>How – first layer</vt:lpstr>
      <vt:lpstr>How – second layer</vt:lpstr>
      <vt:lpstr>How -- last layer</vt:lpstr>
      <vt:lpstr>Bevan</vt:lpstr>
      <vt:lpstr>Implementation</vt:lpstr>
      <vt:lpstr>Implementation</vt:lpstr>
      <vt:lpstr>Implementation</vt:lpstr>
      <vt:lpstr>Demo and result – Random</vt:lpstr>
      <vt:lpstr>Demo and result – Autoencoder without the last layer</vt:lpstr>
      <vt:lpstr>Demo and result – Fully Pre-train</vt:lpstr>
      <vt:lpstr>Discussion</vt:lpstr>
      <vt:lpstr>Re-cap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</dc:title>
  <dc:creator>ygli</dc:creator>
  <cp:lastModifiedBy>ygli</cp:lastModifiedBy>
  <cp:revision>397</cp:revision>
  <dcterms:created xsi:type="dcterms:W3CDTF">2018-10-08T20:05:19Z</dcterms:created>
  <dcterms:modified xsi:type="dcterms:W3CDTF">2018-10-25T20:54:01Z</dcterms:modified>
</cp:coreProperties>
</file>