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D3B9-9261-426A-B268-EF4898A9592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52DB-2A4A-4614-8146-7E47AEF5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599"/>
            <a:ext cx="8518545" cy="22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10400" y="6324600"/>
            <a:ext cx="168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Russell &amp; Norvig, </a:t>
            </a:r>
            <a:r>
              <a:rPr lang="en-US" sz="1200" dirty="0"/>
              <a:t>F</a:t>
            </a:r>
            <a:r>
              <a:rPr lang="en-US" sz="1200" dirty="0" smtClean="0"/>
              <a:t>ig 4.2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675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3055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0400" y="6324600"/>
            <a:ext cx="168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Russell &amp; Norvig, </a:t>
            </a:r>
            <a:r>
              <a:rPr lang="en-US" sz="1200" dirty="0"/>
              <a:t>F</a:t>
            </a:r>
            <a:r>
              <a:rPr lang="en-US" sz="1200" dirty="0" smtClean="0"/>
              <a:t>ig 4.6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866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03250"/>
            <a:ext cx="7696200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6324600"/>
            <a:ext cx="1688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Russell &amp; Norvig, </a:t>
            </a:r>
            <a:r>
              <a:rPr lang="en-US" sz="1200" dirty="0"/>
              <a:t>F</a:t>
            </a:r>
            <a:r>
              <a:rPr lang="en-US" sz="1200" dirty="0" smtClean="0"/>
              <a:t>ig 4.8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04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Erratic vacuum world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91702"/>
            <a:ext cx="6705600" cy="586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6324600"/>
            <a:ext cx="1766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Russell &amp; Norvig, </a:t>
            </a:r>
            <a:r>
              <a:rPr lang="en-US" sz="1200" dirty="0"/>
              <a:t>F</a:t>
            </a:r>
            <a:r>
              <a:rPr lang="en-US" sz="1200" dirty="0" smtClean="0"/>
              <a:t>ig 4.10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788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77046"/>
            <a:ext cx="8382000" cy="446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0400" y="6324600"/>
            <a:ext cx="1766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Russell &amp; Norvig, </a:t>
            </a:r>
            <a:r>
              <a:rPr lang="en-US" sz="1200" dirty="0"/>
              <a:t>F</a:t>
            </a:r>
            <a:r>
              <a:rPr lang="en-US" sz="1200" dirty="0" smtClean="0"/>
              <a:t>ig 4.11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38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543675" cy="541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8017" y="-4377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Belief state space for sensorless vacuum world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227181" y="6504801"/>
            <a:ext cx="1766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Russell &amp; Norvig, </a:t>
            </a:r>
            <a:r>
              <a:rPr lang="en-US" sz="1200" dirty="0"/>
              <a:t>F</a:t>
            </a:r>
            <a:r>
              <a:rPr lang="en-US" sz="1200" dirty="0" smtClean="0"/>
              <a:t>ig 4.14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447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Erratic vacuum world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Erratic vacuum world</dc:title>
  <dc:creator>John MacCormick</dc:creator>
  <cp:lastModifiedBy>John MacCormick</cp:lastModifiedBy>
  <cp:revision>3</cp:revision>
  <dcterms:created xsi:type="dcterms:W3CDTF">2012-10-04T13:51:45Z</dcterms:created>
  <dcterms:modified xsi:type="dcterms:W3CDTF">2012-10-04T14:15:43Z</dcterms:modified>
</cp:coreProperties>
</file>