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62" r:id="rId2"/>
    <p:sldId id="263" r:id="rId3"/>
    <p:sldId id="260" r:id="rId4"/>
    <p:sldId id="261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3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8194BB-88A0-40B4-ACC0-A367BA8A8757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A86A245-3E51-4AC6-A2A2-24493E72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5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584C-8066-423C-B382-796A0393C7D1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584C-8066-423C-B382-796A0393C7D1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584C-8066-423C-B382-796A0393C7D1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584C-8066-423C-B382-796A0393C7D1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584C-8066-423C-B382-796A0393C7D1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584C-8066-423C-B382-796A0393C7D1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584C-8066-423C-B382-796A0393C7D1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584C-8066-423C-B382-796A0393C7D1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584C-8066-423C-B382-796A0393C7D1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584C-8066-423C-B382-796A0393C7D1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584C-8066-423C-B382-796A0393C7D1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584C-8066-423C-B382-796A0393C7D1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590800"/>
            <a:ext cx="4343400" cy="313932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Nondeterministic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endParaRPr lang="en-US" dirty="0"/>
          </a:p>
          <a:p>
            <a:pPr marL="282575" indent="-173038">
              <a:buFont typeface="Arial" pitchFamily="34" charset="0"/>
              <a:buChar char="•"/>
            </a:pPr>
            <a:r>
              <a:rPr lang="en-US" dirty="0" smtClean="0"/>
              <a:t>Erratic vacuum world</a:t>
            </a:r>
          </a:p>
          <a:p>
            <a:pPr marL="739775" lvl="1" indent="-173038">
              <a:buFont typeface="Courier New" pitchFamily="49" charset="0"/>
              <a:buChar char="o"/>
            </a:pPr>
            <a:r>
              <a:rPr lang="en-US" i="1" dirty="0" smtClean="0"/>
              <a:t>Suck</a:t>
            </a:r>
            <a:r>
              <a:rPr lang="en-US" dirty="0" smtClean="0"/>
              <a:t> on a dirty square might clean adjacent one too</a:t>
            </a:r>
          </a:p>
          <a:p>
            <a:pPr marL="739775" lvl="1" indent="-173038">
              <a:buFont typeface="Courier New" pitchFamily="49" charset="0"/>
              <a:buChar char="o"/>
            </a:pPr>
            <a:r>
              <a:rPr lang="en-US" i="1" dirty="0" smtClean="0"/>
              <a:t>Suck</a:t>
            </a:r>
            <a:r>
              <a:rPr lang="en-US" dirty="0" smtClean="0"/>
              <a:t> on a clean square might deposit dirt there</a:t>
            </a:r>
          </a:p>
          <a:p>
            <a:pPr marL="282575" indent="-173038">
              <a:buFont typeface="Arial" pitchFamily="34" charset="0"/>
              <a:buChar char="•"/>
            </a:pPr>
            <a:r>
              <a:rPr lang="en-US" dirty="0" smtClean="0"/>
              <a:t>Slippery vacuum world</a:t>
            </a:r>
          </a:p>
          <a:p>
            <a:pPr marL="739775" lvl="1" indent="-173038">
              <a:buFont typeface="Arial" pitchFamily="34" charset="0"/>
              <a:buChar char="•"/>
            </a:pPr>
            <a:r>
              <a:rPr lang="en-US" i="1" dirty="0" smtClean="0"/>
              <a:t>Right</a:t>
            </a:r>
            <a:r>
              <a:rPr lang="en-US" dirty="0" smtClean="0"/>
              <a:t> or </a:t>
            </a:r>
            <a:r>
              <a:rPr lang="en-US" i="1" dirty="0" smtClean="0"/>
              <a:t>Left</a:t>
            </a:r>
            <a:r>
              <a:rPr lang="en-US" dirty="0" smtClean="0"/>
              <a:t> can fail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8200" y="1981200"/>
            <a:ext cx="4267200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Partial observations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endParaRPr lang="en-US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No sensors whatsoever (“sensorless”)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Local-only sensor (tells us our location and dirtiness of current location)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4419600"/>
            <a:ext cx="4267200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Nondeterministic and Partial observations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endParaRPr lang="en-US" dirty="0"/>
          </a:p>
          <a:p>
            <a:pPr marL="282575" indent="-173038">
              <a:buFont typeface="Arial" pitchFamily="34" charset="0"/>
              <a:buChar char="•"/>
            </a:pPr>
            <a:r>
              <a:rPr lang="en-US" dirty="0" smtClean="0"/>
              <a:t>Erratic, sensorless vacuum world</a:t>
            </a:r>
          </a:p>
          <a:p>
            <a:pPr marL="282575" indent="-173038">
              <a:buFont typeface="Arial" pitchFamily="34" charset="0"/>
              <a:buChar char="•"/>
            </a:pPr>
            <a:r>
              <a:rPr lang="en-US" dirty="0" smtClean="0"/>
              <a:t>Slippery vacuum world with local-only sensor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6400" y="1345525"/>
            <a:ext cx="6248400" cy="457199"/>
          </a:xfrm>
        </p:spPr>
        <p:txBody>
          <a:bodyPr>
            <a:noAutofit/>
          </a:bodyPr>
          <a:lstStyle/>
          <a:p>
            <a:r>
              <a:rPr lang="en-US" sz="3200" dirty="0" smtClean="0"/>
              <a:t>Types of non-classical search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286000" y="157339"/>
            <a:ext cx="5257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Handout on non-classical </a:t>
            </a:r>
            <a:r>
              <a:rPr lang="en-US" dirty="0" smtClean="0"/>
              <a:t>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</a:t>
            </a:r>
            <a:r>
              <a:rPr lang="en-US" sz="1400" dirty="0"/>
              <a:t>handout is not intended to make sense on its own. Please read it in conjunction with the textbook.</a:t>
            </a:r>
          </a:p>
        </p:txBody>
      </p:sp>
    </p:spTree>
    <p:extLst>
      <p:ext uri="{BB962C8B-B14F-4D97-AF65-F5344CB8AC3E}">
        <p14:creationId xmlns:p14="http://schemas.microsoft.com/office/powerpoint/2010/main" val="382337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eight possible states in the vacuum world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6019800" cy="4969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786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56800"/>
          <a:stretch>
            <a:fillRect/>
          </a:stretch>
        </p:blipFill>
        <p:spPr bwMode="auto">
          <a:xfrm>
            <a:off x="0" y="3276600"/>
            <a:ext cx="77597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381000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Exercise: assume we are in the slippery world. Complete the and-or tree below and indicate a strategy for reaching a goal state.</a:t>
            </a:r>
          </a:p>
          <a:p>
            <a:endParaRPr lang="en-US" sz="2400" dirty="0"/>
          </a:p>
          <a:p>
            <a:r>
              <a:rPr lang="en-US" sz="2400" dirty="0" smtClean="0"/>
              <a:t>Hint: this need not technically be a tree.  You can have edges that loop back to previous states.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Exercises for understanding belief states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8288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A: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raw the complete state-space graph for the belief states in a deterministic, sensorless vacuum world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Describe a strategy for reaching a goal state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3200400"/>
            <a:ext cx="601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B: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raw the complete state-space graph for the belief states in a deterministic vacuum world with a local-only sensor.  Assume initially we detect that the location is the left square, and it is dirty.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Describe a strategy for reaching a goal state.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5027474"/>
            <a:ext cx="601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C: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raw part of the state-space graph for the belief states in a slippery vacuum world with a local-only sensor. Assume initially we detect that the location is the left square, and it is dirty.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Describe a strategy for reaching a goal state.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286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Types of non-classical search</vt:lpstr>
      <vt:lpstr>The eight possible states in the vacuum world</vt:lpstr>
      <vt:lpstr>PowerPoint Presentation</vt:lpstr>
      <vt:lpstr>Exercises for understanding belief states</vt:lpstr>
    </vt:vector>
  </TitlesOfParts>
  <Company>Library and Information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MacCormick</dc:creator>
  <cp:lastModifiedBy>John MacCormick</cp:lastModifiedBy>
  <cp:revision>14</cp:revision>
  <cp:lastPrinted>2012-10-04T13:39:22Z</cp:lastPrinted>
  <dcterms:created xsi:type="dcterms:W3CDTF">2010-10-07T17:41:42Z</dcterms:created>
  <dcterms:modified xsi:type="dcterms:W3CDTF">2014-10-06T17:29:10Z</dcterms:modified>
</cp:coreProperties>
</file>