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90600" y="418550"/>
            <a:ext cx="7050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https://github.com/CurryBay/SIAPrototype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4919225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31850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pic>
        <p:nvPicPr>
          <p:cNvPr descr="IMG_1641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50" y="217950"/>
            <a:ext cx="2709274" cy="4816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317675" y="209000"/>
            <a:ext cx="1363200" cy="4707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326775" y="20900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sp>
        <p:nvSpPr>
          <p:cNvPr id="64" name="Shape 64"/>
          <p:cNvSpPr txBox="1"/>
          <p:nvPr/>
        </p:nvSpPr>
        <p:spPr>
          <a:xfrm>
            <a:off x="1322325" y="688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Flights</a:t>
            </a:r>
            <a:endParaRPr sz="1000"/>
          </a:p>
        </p:txBody>
      </p:sp>
      <p:sp>
        <p:nvSpPr>
          <p:cNvPr id="65" name="Shape 65"/>
          <p:cNvSpPr txBox="1"/>
          <p:nvPr/>
        </p:nvSpPr>
        <p:spPr>
          <a:xfrm>
            <a:off x="1326775" y="1006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 Journey</a:t>
            </a:r>
            <a:endParaRPr sz="1000"/>
          </a:p>
        </p:txBody>
      </p:sp>
      <p:sp>
        <p:nvSpPr>
          <p:cNvPr id="66" name="Shape 66"/>
          <p:cNvSpPr txBox="1"/>
          <p:nvPr/>
        </p:nvSpPr>
        <p:spPr>
          <a:xfrm>
            <a:off x="1326775" y="1324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In</a:t>
            </a:r>
            <a:endParaRPr sz="1000"/>
          </a:p>
        </p:txBody>
      </p:sp>
      <p:sp>
        <p:nvSpPr>
          <p:cNvPr id="67" name="Shape 67"/>
          <p:cNvSpPr txBox="1"/>
          <p:nvPr/>
        </p:nvSpPr>
        <p:spPr>
          <a:xfrm>
            <a:off x="1326775" y="1642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KrisFlyer</a:t>
            </a:r>
            <a:endParaRPr sz="1000"/>
          </a:p>
        </p:txBody>
      </p:sp>
      <p:sp>
        <p:nvSpPr>
          <p:cNvPr id="68" name="Shape 68"/>
          <p:cNvSpPr txBox="1"/>
          <p:nvPr/>
        </p:nvSpPr>
        <p:spPr>
          <a:xfrm>
            <a:off x="1326775" y="1960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KrisWorld</a:t>
            </a:r>
            <a:endParaRPr sz="1000"/>
          </a:p>
        </p:txBody>
      </p:sp>
      <p:sp>
        <p:nvSpPr>
          <p:cNvPr id="69" name="Shape 69"/>
          <p:cNvSpPr txBox="1"/>
          <p:nvPr/>
        </p:nvSpPr>
        <p:spPr>
          <a:xfrm>
            <a:off x="1326775" y="2278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Flight Schedules</a:t>
            </a:r>
            <a:endParaRPr sz="1000"/>
          </a:p>
        </p:txBody>
      </p:sp>
      <p:sp>
        <p:nvSpPr>
          <p:cNvPr id="70" name="Shape 70"/>
          <p:cNvSpPr txBox="1"/>
          <p:nvPr/>
        </p:nvSpPr>
        <p:spPr>
          <a:xfrm>
            <a:off x="1322325" y="259655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Help</a:t>
            </a:r>
            <a:endParaRPr sz="1000"/>
          </a:p>
        </p:txBody>
      </p:sp>
      <p:sp>
        <p:nvSpPr>
          <p:cNvPr id="71" name="Shape 71"/>
          <p:cNvSpPr txBox="1"/>
          <p:nvPr/>
        </p:nvSpPr>
        <p:spPr>
          <a:xfrm>
            <a:off x="1326775" y="459860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Settings</a:t>
            </a:r>
            <a:endParaRPr sz="1000"/>
          </a:p>
        </p:txBody>
      </p:sp>
      <p:sp>
        <p:nvSpPr>
          <p:cNvPr id="72" name="Shape 72"/>
          <p:cNvSpPr txBox="1"/>
          <p:nvPr/>
        </p:nvSpPr>
        <p:spPr>
          <a:xfrm>
            <a:off x="1322325" y="4280600"/>
            <a:ext cx="1353900" cy="3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 In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639140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G_1639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400" y="218085"/>
            <a:ext cx="2594100" cy="470732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9830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Shape 80"/>
          <p:cNvSpPr txBox="1"/>
          <p:nvPr/>
        </p:nvSpPr>
        <p:spPr>
          <a:xfrm>
            <a:off x="209000" y="2271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Flights</a:t>
            </a:r>
            <a:endParaRPr sz="1000"/>
          </a:p>
        </p:txBody>
      </p:sp>
      <p:sp>
        <p:nvSpPr>
          <p:cNvPr id="81" name="Shape 81"/>
          <p:cNvSpPr txBox="1"/>
          <p:nvPr/>
        </p:nvSpPr>
        <p:spPr>
          <a:xfrm>
            <a:off x="209000" y="6794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KrisFlyer Redemption</a:t>
            </a:r>
            <a:endParaRPr sz="1000"/>
          </a:p>
        </p:txBody>
      </p:sp>
      <p:sp>
        <p:nvSpPr>
          <p:cNvPr id="82" name="Shape 82"/>
          <p:cNvSpPr/>
          <p:nvPr/>
        </p:nvSpPr>
        <p:spPr>
          <a:xfrm>
            <a:off x="2208250" y="761225"/>
            <a:ext cx="372600" cy="1908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208250" y="761238"/>
            <a:ext cx="181800" cy="1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91650" y="1195375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</a:t>
            </a:r>
            <a:endParaRPr sz="1000"/>
          </a:p>
        </p:txBody>
      </p:sp>
      <p:sp>
        <p:nvSpPr>
          <p:cNvPr id="85" name="Shape 85"/>
          <p:cNvSpPr txBox="1"/>
          <p:nvPr/>
        </p:nvSpPr>
        <p:spPr>
          <a:xfrm>
            <a:off x="1518500" y="1195375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One-Way</a:t>
            </a:r>
            <a:endParaRPr sz="1000"/>
          </a:p>
        </p:txBody>
      </p:sp>
      <p:sp>
        <p:nvSpPr>
          <p:cNvPr id="86" name="Shape 86"/>
          <p:cNvSpPr txBox="1"/>
          <p:nvPr/>
        </p:nvSpPr>
        <p:spPr>
          <a:xfrm>
            <a:off x="200350" y="15496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</a:t>
            </a:r>
            <a:endParaRPr sz="1000"/>
          </a:p>
        </p:txBody>
      </p:sp>
      <p:sp>
        <p:nvSpPr>
          <p:cNvPr id="87" name="Shape 87"/>
          <p:cNvSpPr txBox="1"/>
          <p:nvPr/>
        </p:nvSpPr>
        <p:spPr>
          <a:xfrm>
            <a:off x="200350" y="19039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</a:t>
            </a:r>
            <a:endParaRPr sz="1000"/>
          </a:p>
        </p:txBody>
      </p:sp>
      <p:sp>
        <p:nvSpPr>
          <p:cNvPr id="88" name="Shape 88"/>
          <p:cNvSpPr txBox="1"/>
          <p:nvPr/>
        </p:nvSpPr>
        <p:spPr>
          <a:xfrm>
            <a:off x="209000" y="2258275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Departure Date:</a:t>
            </a:r>
            <a:endParaRPr sz="1000"/>
          </a:p>
        </p:txBody>
      </p:sp>
      <p:sp>
        <p:nvSpPr>
          <p:cNvPr id="89" name="Shape 89"/>
          <p:cNvSpPr txBox="1"/>
          <p:nvPr/>
        </p:nvSpPr>
        <p:spPr>
          <a:xfrm>
            <a:off x="1518500" y="2258275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Date:</a:t>
            </a:r>
            <a:endParaRPr sz="1000"/>
          </a:p>
        </p:txBody>
      </p:sp>
      <p:sp>
        <p:nvSpPr>
          <p:cNvPr id="90" name="Shape 90"/>
          <p:cNvSpPr txBox="1"/>
          <p:nvPr/>
        </p:nvSpPr>
        <p:spPr>
          <a:xfrm>
            <a:off x="209000" y="26125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Class:</a:t>
            </a:r>
            <a:endParaRPr sz="1000"/>
          </a:p>
        </p:txBody>
      </p:sp>
      <p:sp>
        <p:nvSpPr>
          <p:cNvPr id="91" name="Shape 91"/>
          <p:cNvSpPr txBox="1"/>
          <p:nvPr/>
        </p:nvSpPr>
        <p:spPr>
          <a:xfrm>
            <a:off x="209000" y="29668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Passengers</a:t>
            </a:r>
            <a:endParaRPr sz="1000"/>
          </a:p>
        </p:txBody>
      </p:sp>
      <p:sp>
        <p:nvSpPr>
          <p:cNvPr id="92" name="Shape 92"/>
          <p:cNvSpPr txBox="1"/>
          <p:nvPr/>
        </p:nvSpPr>
        <p:spPr>
          <a:xfrm>
            <a:off x="361750" y="4384075"/>
            <a:ext cx="22539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93" name="Shape 93"/>
          <p:cNvSpPr txBox="1"/>
          <p:nvPr/>
        </p:nvSpPr>
        <p:spPr>
          <a:xfrm>
            <a:off x="337805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Shape 94"/>
          <p:cNvSpPr txBox="1"/>
          <p:nvPr/>
        </p:nvSpPr>
        <p:spPr>
          <a:xfrm>
            <a:off x="3395400" y="2271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Flights</a:t>
            </a:r>
            <a:endParaRPr sz="1000"/>
          </a:p>
        </p:txBody>
      </p:sp>
      <p:sp>
        <p:nvSpPr>
          <p:cNvPr id="95" name="Shape 95"/>
          <p:cNvSpPr txBox="1"/>
          <p:nvPr/>
        </p:nvSpPr>
        <p:spPr>
          <a:xfrm>
            <a:off x="3395400" y="6794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KrisFlyer Redemption</a:t>
            </a:r>
            <a:endParaRPr sz="1000"/>
          </a:p>
        </p:txBody>
      </p:sp>
      <p:sp>
        <p:nvSpPr>
          <p:cNvPr id="96" name="Shape 96"/>
          <p:cNvSpPr/>
          <p:nvPr/>
        </p:nvSpPr>
        <p:spPr>
          <a:xfrm>
            <a:off x="5394650" y="761225"/>
            <a:ext cx="372600" cy="1908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394650" y="761238"/>
            <a:ext cx="181800" cy="1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378050" y="1195375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</a:t>
            </a:r>
            <a:endParaRPr sz="1000"/>
          </a:p>
        </p:txBody>
      </p:sp>
      <p:sp>
        <p:nvSpPr>
          <p:cNvPr id="99" name="Shape 99"/>
          <p:cNvSpPr txBox="1"/>
          <p:nvPr/>
        </p:nvSpPr>
        <p:spPr>
          <a:xfrm>
            <a:off x="4704900" y="1195375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One-Way</a:t>
            </a:r>
            <a:endParaRPr sz="1000"/>
          </a:p>
        </p:txBody>
      </p:sp>
      <p:sp>
        <p:nvSpPr>
          <p:cNvPr id="100" name="Shape 100"/>
          <p:cNvSpPr txBox="1"/>
          <p:nvPr/>
        </p:nvSpPr>
        <p:spPr>
          <a:xfrm>
            <a:off x="3386750" y="15496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</a:t>
            </a:r>
            <a:endParaRPr sz="1000"/>
          </a:p>
        </p:txBody>
      </p:sp>
      <p:sp>
        <p:nvSpPr>
          <p:cNvPr id="101" name="Shape 101"/>
          <p:cNvSpPr txBox="1"/>
          <p:nvPr/>
        </p:nvSpPr>
        <p:spPr>
          <a:xfrm>
            <a:off x="3386750" y="19039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</a:t>
            </a:r>
            <a:endParaRPr sz="1000"/>
          </a:p>
        </p:txBody>
      </p:sp>
      <p:sp>
        <p:nvSpPr>
          <p:cNvPr id="102" name="Shape 102"/>
          <p:cNvSpPr txBox="1"/>
          <p:nvPr/>
        </p:nvSpPr>
        <p:spPr>
          <a:xfrm>
            <a:off x="3378050" y="2258275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Departure Date:</a:t>
            </a:r>
            <a:endParaRPr sz="1000"/>
          </a:p>
        </p:txBody>
      </p:sp>
      <p:sp>
        <p:nvSpPr>
          <p:cNvPr id="103" name="Shape 103"/>
          <p:cNvSpPr txBox="1"/>
          <p:nvPr/>
        </p:nvSpPr>
        <p:spPr>
          <a:xfrm>
            <a:off x="4704900" y="2258275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Date:</a:t>
            </a:r>
            <a:endParaRPr sz="1000"/>
          </a:p>
        </p:txBody>
      </p:sp>
      <p:sp>
        <p:nvSpPr>
          <p:cNvPr id="104" name="Shape 104"/>
          <p:cNvSpPr txBox="1"/>
          <p:nvPr/>
        </p:nvSpPr>
        <p:spPr>
          <a:xfrm>
            <a:off x="3378000" y="2612575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Class:</a:t>
            </a:r>
            <a:endParaRPr sz="1000"/>
          </a:p>
        </p:txBody>
      </p:sp>
      <p:sp>
        <p:nvSpPr>
          <p:cNvPr id="105" name="Shape 105"/>
          <p:cNvSpPr txBox="1"/>
          <p:nvPr/>
        </p:nvSpPr>
        <p:spPr>
          <a:xfrm>
            <a:off x="3378000" y="2966875"/>
            <a:ext cx="25941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Passenger 1:</a:t>
            </a:r>
            <a:endParaRPr sz="1000"/>
          </a:p>
        </p:txBody>
      </p:sp>
      <p:sp>
        <p:nvSpPr>
          <p:cNvPr id="106" name="Shape 106"/>
          <p:cNvSpPr txBox="1"/>
          <p:nvPr/>
        </p:nvSpPr>
        <p:spPr>
          <a:xfrm>
            <a:off x="3552500" y="4384075"/>
            <a:ext cx="22539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07" name="Shape 107"/>
          <p:cNvSpPr txBox="1"/>
          <p:nvPr/>
        </p:nvSpPr>
        <p:spPr>
          <a:xfrm>
            <a:off x="3373700" y="3321175"/>
            <a:ext cx="25941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Passenger 2:</a:t>
            </a:r>
            <a:endParaRPr sz="1000"/>
          </a:p>
        </p:txBody>
      </p:sp>
      <p:sp>
        <p:nvSpPr>
          <p:cNvPr id="108" name="Shape 108"/>
          <p:cNvSpPr txBox="1"/>
          <p:nvPr/>
        </p:nvSpPr>
        <p:spPr>
          <a:xfrm>
            <a:off x="3373600" y="3675475"/>
            <a:ext cx="25941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Passenger 3:</a:t>
            </a:r>
            <a:endParaRPr sz="1000"/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2917075" y="2271950"/>
            <a:ext cx="336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33725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85225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Shape 116"/>
          <p:cNvSpPr txBox="1"/>
          <p:nvPr/>
        </p:nvSpPr>
        <p:spPr>
          <a:xfrm>
            <a:off x="202575" y="227175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 In</a:t>
            </a:r>
            <a:endParaRPr sz="1000"/>
          </a:p>
        </p:txBody>
      </p:sp>
      <p:sp>
        <p:nvSpPr>
          <p:cNvPr id="117" name="Shape 117"/>
          <p:cNvSpPr txBox="1"/>
          <p:nvPr/>
        </p:nvSpPr>
        <p:spPr>
          <a:xfrm>
            <a:off x="1494725" y="674925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</a:t>
            </a:r>
            <a:endParaRPr sz="1000"/>
          </a:p>
        </p:txBody>
      </p:sp>
      <p:sp>
        <p:nvSpPr>
          <p:cNvPr id="118" name="Shape 118"/>
          <p:cNvSpPr txBox="1"/>
          <p:nvPr/>
        </p:nvSpPr>
        <p:spPr>
          <a:xfrm>
            <a:off x="1082225" y="1112300"/>
            <a:ext cx="1697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/ Given Name:</a:t>
            </a:r>
            <a:endParaRPr sz="1000"/>
          </a:p>
        </p:txBody>
      </p:sp>
      <p:sp>
        <p:nvSpPr>
          <p:cNvPr id="119" name="Shape 119"/>
          <p:cNvSpPr txBox="1"/>
          <p:nvPr/>
        </p:nvSpPr>
        <p:spPr>
          <a:xfrm>
            <a:off x="185225" y="1466600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 Name:</a:t>
            </a:r>
            <a:endParaRPr sz="1000"/>
          </a:p>
        </p:txBody>
      </p:sp>
      <p:sp>
        <p:nvSpPr>
          <p:cNvPr id="120" name="Shape 120"/>
          <p:cNvSpPr txBox="1"/>
          <p:nvPr/>
        </p:nvSpPr>
        <p:spPr>
          <a:xfrm>
            <a:off x="185225" y="1820888"/>
            <a:ext cx="12672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Gender</a:t>
            </a:r>
            <a:endParaRPr sz="1000"/>
          </a:p>
        </p:txBody>
      </p:sp>
      <p:sp>
        <p:nvSpPr>
          <p:cNvPr id="121" name="Shape 121"/>
          <p:cNvSpPr txBox="1"/>
          <p:nvPr/>
        </p:nvSpPr>
        <p:spPr>
          <a:xfrm>
            <a:off x="185225" y="1112300"/>
            <a:ext cx="8970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Title:</a:t>
            </a:r>
            <a:endParaRPr sz="1000"/>
          </a:p>
        </p:txBody>
      </p:sp>
      <p:sp>
        <p:nvSpPr>
          <p:cNvPr id="122" name="Shape 122"/>
          <p:cNvSpPr txBox="1"/>
          <p:nvPr/>
        </p:nvSpPr>
        <p:spPr>
          <a:xfrm>
            <a:off x="1464875" y="1820900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 Of Birth</a:t>
            </a:r>
            <a:endParaRPr sz="1000"/>
          </a:p>
        </p:txBody>
      </p:sp>
      <p:sp>
        <p:nvSpPr>
          <p:cNvPr id="123" name="Shape 123"/>
          <p:cNvSpPr txBox="1"/>
          <p:nvPr/>
        </p:nvSpPr>
        <p:spPr>
          <a:xfrm>
            <a:off x="185225" y="2175200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Nationality</a:t>
            </a:r>
            <a:endParaRPr sz="1000"/>
          </a:p>
        </p:txBody>
      </p:sp>
      <p:sp>
        <p:nvSpPr>
          <p:cNvPr id="124" name="Shape 124"/>
          <p:cNvSpPr txBox="1"/>
          <p:nvPr/>
        </p:nvSpPr>
        <p:spPr>
          <a:xfrm>
            <a:off x="355325" y="3533688"/>
            <a:ext cx="22539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pic>
        <p:nvPicPr>
          <p:cNvPr descr="IMG_1642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50" y="217950"/>
            <a:ext cx="2648006" cy="4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85225" y="674925"/>
            <a:ext cx="13095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 In</a:t>
            </a:r>
            <a:endParaRPr sz="1000"/>
          </a:p>
        </p:txBody>
      </p:sp>
      <p:pic>
        <p:nvPicPr>
          <p:cNvPr descr="IMG_1643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976" y="217950"/>
            <a:ext cx="2648000" cy="4707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55325" y="3982350"/>
            <a:ext cx="22539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Sign Up With FaceBook</a:t>
            </a:r>
            <a:endParaRPr sz="1000"/>
          </a:p>
        </p:txBody>
      </p:sp>
      <p:sp>
        <p:nvSpPr>
          <p:cNvPr id="129" name="Shape 129"/>
          <p:cNvSpPr txBox="1"/>
          <p:nvPr/>
        </p:nvSpPr>
        <p:spPr>
          <a:xfrm>
            <a:off x="355325" y="4431000"/>
            <a:ext cx="22539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Sign Up With Google +</a:t>
            </a:r>
            <a:endParaRPr sz="1000"/>
          </a:p>
        </p:txBody>
      </p:sp>
      <p:sp>
        <p:nvSpPr>
          <p:cNvPr id="130" name="Shape 130"/>
          <p:cNvSpPr txBox="1"/>
          <p:nvPr/>
        </p:nvSpPr>
        <p:spPr>
          <a:xfrm>
            <a:off x="185225" y="2547313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Email:</a:t>
            </a:r>
            <a:endParaRPr sz="1000"/>
          </a:p>
        </p:txBody>
      </p:sp>
      <p:sp>
        <p:nvSpPr>
          <p:cNvPr id="131" name="Shape 131"/>
          <p:cNvSpPr txBox="1"/>
          <p:nvPr/>
        </p:nvSpPr>
        <p:spPr>
          <a:xfrm>
            <a:off x="185225" y="2901625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 </a:t>
            </a:r>
            <a:r>
              <a:rPr lang="en" sz="1000"/>
              <a:t>Address: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39140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7340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Shape 138"/>
          <p:cNvSpPr txBox="1"/>
          <p:nvPr/>
        </p:nvSpPr>
        <p:spPr>
          <a:xfrm>
            <a:off x="373350" y="227175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KF Enrolment</a:t>
            </a:r>
            <a:endParaRPr sz="1000"/>
          </a:p>
        </p:txBody>
      </p:sp>
      <p:sp>
        <p:nvSpPr>
          <p:cNvPr id="139" name="Shape 139"/>
          <p:cNvSpPr txBox="1"/>
          <p:nvPr/>
        </p:nvSpPr>
        <p:spPr>
          <a:xfrm>
            <a:off x="1072400" y="761250"/>
            <a:ext cx="1895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Phone Number:</a:t>
            </a:r>
            <a:endParaRPr sz="1000"/>
          </a:p>
        </p:txBody>
      </p:sp>
      <p:sp>
        <p:nvSpPr>
          <p:cNvPr id="140" name="Shape 140"/>
          <p:cNvSpPr txBox="1"/>
          <p:nvPr/>
        </p:nvSpPr>
        <p:spPr>
          <a:xfrm>
            <a:off x="373400" y="1824150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Zip / Postcode:</a:t>
            </a:r>
            <a:endParaRPr sz="1000"/>
          </a:p>
        </p:txBody>
      </p:sp>
      <p:sp>
        <p:nvSpPr>
          <p:cNvPr id="141" name="Shape 141"/>
          <p:cNvSpPr/>
          <p:nvPr/>
        </p:nvSpPr>
        <p:spPr>
          <a:xfrm>
            <a:off x="5394650" y="761225"/>
            <a:ext cx="372600" cy="1908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394650" y="761238"/>
            <a:ext cx="181800" cy="1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G_1645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700" y="191477"/>
            <a:ext cx="2677799" cy="4760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1646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701" y="165000"/>
            <a:ext cx="2677799" cy="476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73350" y="761250"/>
            <a:ext cx="6990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Area #</a:t>
            </a:r>
            <a:endParaRPr sz="1000"/>
          </a:p>
        </p:txBody>
      </p:sp>
      <p:sp>
        <p:nvSpPr>
          <p:cNvPr id="146" name="Shape 146"/>
          <p:cNvSpPr txBox="1"/>
          <p:nvPr/>
        </p:nvSpPr>
        <p:spPr>
          <a:xfrm>
            <a:off x="373400" y="2178450"/>
            <a:ext cx="25941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Passport Number:</a:t>
            </a:r>
            <a:endParaRPr sz="1000"/>
          </a:p>
        </p:txBody>
      </p:sp>
      <p:sp>
        <p:nvSpPr>
          <p:cNvPr id="147" name="Shape 147"/>
          <p:cNvSpPr txBox="1"/>
          <p:nvPr/>
        </p:nvSpPr>
        <p:spPr>
          <a:xfrm>
            <a:off x="373400" y="1115550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Country / Region:</a:t>
            </a:r>
            <a:endParaRPr sz="1000"/>
          </a:p>
        </p:txBody>
      </p:sp>
      <p:sp>
        <p:nvSpPr>
          <p:cNvPr id="148" name="Shape 148"/>
          <p:cNvSpPr txBox="1"/>
          <p:nvPr/>
        </p:nvSpPr>
        <p:spPr>
          <a:xfrm>
            <a:off x="543500" y="4324313"/>
            <a:ext cx="22539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</a:t>
            </a:r>
            <a:endParaRPr sz="1000"/>
          </a:p>
        </p:txBody>
      </p:sp>
      <p:sp>
        <p:nvSpPr>
          <p:cNvPr id="149" name="Shape 149"/>
          <p:cNvSpPr txBox="1"/>
          <p:nvPr/>
        </p:nvSpPr>
        <p:spPr>
          <a:xfrm>
            <a:off x="373400" y="1469838"/>
            <a:ext cx="25941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City: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274950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222175" y="213425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30875" y="222650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 Journey</a:t>
            </a:r>
            <a:endParaRPr sz="1000"/>
          </a:p>
        </p:txBody>
      </p:sp>
      <p:sp>
        <p:nvSpPr>
          <p:cNvPr id="157" name="Shape 157"/>
          <p:cNvSpPr/>
          <p:nvPr/>
        </p:nvSpPr>
        <p:spPr>
          <a:xfrm>
            <a:off x="429325" y="949650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8" name="Shape 158"/>
          <p:cNvSpPr/>
          <p:nvPr/>
        </p:nvSpPr>
        <p:spPr>
          <a:xfrm>
            <a:off x="429325" y="2258775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29325" y="3519175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7" idx="4"/>
            <a:endCxn id="158" idx="0"/>
          </p:cNvCxnSpPr>
          <p:nvPr/>
        </p:nvCxnSpPr>
        <p:spPr>
          <a:xfrm>
            <a:off x="797425" y="1676550"/>
            <a:ext cx="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8" idx="4"/>
          </p:cNvCxnSpPr>
          <p:nvPr/>
        </p:nvCxnSpPr>
        <p:spPr>
          <a:xfrm>
            <a:off x="797425" y="2985675"/>
            <a:ext cx="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790600" y="4246075"/>
            <a:ext cx="11400" cy="6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431575" y="1029238"/>
            <a:ext cx="736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In</a:t>
            </a:r>
            <a:endParaRPr sz="1000"/>
          </a:p>
        </p:txBody>
      </p:sp>
      <p:sp>
        <p:nvSpPr>
          <p:cNvPr id="164" name="Shape 164"/>
          <p:cNvSpPr txBox="1"/>
          <p:nvPr/>
        </p:nvSpPr>
        <p:spPr>
          <a:xfrm>
            <a:off x="425950" y="2279213"/>
            <a:ext cx="73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Baggage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Deposit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5" name="Shape 165"/>
          <p:cNvSpPr txBox="1"/>
          <p:nvPr/>
        </p:nvSpPr>
        <p:spPr>
          <a:xfrm>
            <a:off x="428200" y="3519175"/>
            <a:ext cx="73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Flight: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SQ8337</a:t>
            </a:r>
            <a:endParaRPr sz="1000"/>
          </a:p>
        </p:txBody>
      </p:sp>
      <p:sp>
        <p:nvSpPr>
          <p:cNvPr id="166" name="Shape 166"/>
          <p:cNvSpPr txBox="1"/>
          <p:nvPr/>
        </p:nvSpPr>
        <p:spPr>
          <a:xfrm>
            <a:off x="1295775" y="1139850"/>
            <a:ext cx="1416000" cy="4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Offline @ T3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Counter 2</a:t>
            </a:r>
            <a:endParaRPr sz="1000"/>
          </a:p>
        </p:txBody>
      </p:sp>
      <p:sp>
        <p:nvSpPr>
          <p:cNvPr id="167" name="Shape 167"/>
          <p:cNvSpPr txBox="1"/>
          <p:nvPr/>
        </p:nvSpPr>
        <p:spPr>
          <a:xfrm>
            <a:off x="797425" y="1761488"/>
            <a:ext cx="18096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07/09/16, 9.30PM (SGT)</a:t>
            </a:r>
            <a:endParaRPr sz="1000"/>
          </a:p>
        </p:txBody>
      </p:sp>
      <p:sp>
        <p:nvSpPr>
          <p:cNvPr id="168" name="Shape 168"/>
          <p:cNvSpPr txBox="1"/>
          <p:nvPr/>
        </p:nvSpPr>
        <p:spPr>
          <a:xfrm>
            <a:off x="797425" y="3072625"/>
            <a:ext cx="18096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07/09/16, 9.30PM (SGT)</a:t>
            </a:r>
            <a:endParaRPr sz="1000"/>
          </a:p>
        </p:txBody>
      </p:sp>
      <p:sp>
        <p:nvSpPr>
          <p:cNvPr id="169" name="Shape 169"/>
          <p:cNvSpPr txBox="1"/>
          <p:nvPr/>
        </p:nvSpPr>
        <p:spPr>
          <a:xfrm>
            <a:off x="1295775" y="823650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Online</a:t>
            </a:r>
            <a:endParaRPr sz="1000"/>
          </a:p>
        </p:txBody>
      </p:sp>
      <p:sp>
        <p:nvSpPr>
          <p:cNvPr id="170" name="Shape 170"/>
          <p:cNvSpPr txBox="1"/>
          <p:nvPr/>
        </p:nvSpPr>
        <p:spPr>
          <a:xfrm>
            <a:off x="1295775" y="2298938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Max Weight: 20kg</a:t>
            </a:r>
            <a:endParaRPr sz="1000"/>
          </a:p>
        </p:txBody>
      </p:sp>
      <p:sp>
        <p:nvSpPr>
          <p:cNvPr id="171" name="Shape 171"/>
          <p:cNvSpPr txBox="1"/>
          <p:nvPr/>
        </p:nvSpPr>
        <p:spPr>
          <a:xfrm>
            <a:off x="1295775" y="2610275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 More Weight</a:t>
            </a:r>
            <a:endParaRPr sz="1000"/>
          </a:p>
        </p:txBody>
      </p:sp>
      <p:sp>
        <p:nvSpPr>
          <p:cNvPr id="172" name="Shape 172"/>
          <p:cNvSpPr txBox="1"/>
          <p:nvPr/>
        </p:nvSpPr>
        <p:spPr>
          <a:xfrm>
            <a:off x="797425" y="4490575"/>
            <a:ext cx="18096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07/09/16, 10.30PM (SGT)</a:t>
            </a:r>
            <a:endParaRPr sz="1000"/>
          </a:p>
        </p:txBody>
      </p:sp>
      <p:sp>
        <p:nvSpPr>
          <p:cNvPr id="173" name="Shape 173"/>
          <p:cNvSpPr txBox="1"/>
          <p:nvPr/>
        </p:nvSpPr>
        <p:spPr>
          <a:xfrm>
            <a:off x="1287700" y="3463950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Seat 37A</a:t>
            </a:r>
            <a:endParaRPr sz="1000"/>
          </a:p>
        </p:txBody>
      </p:sp>
      <p:sp>
        <p:nvSpPr>
          <p:cNvPr id="174" name="Shape 174"/>
          <p:cNvSpPr txBox="1"/>
          <p:nvPr/>
        </p:nvSpPr>
        <p:spPr>
          <a:xfrm>
            <a:off x="1289963" y="3774250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Shang Hai (PVG)</a:t>
            </a:r>
            <a:endParaRPr sz="1000"/>
          </a:p>
        </p:txBody>
      </p:sp>
      <p:sp>
        <p:nvSpPr>
          <p:cNvPr id="175" name="Shape 175"/>
          <p:cNvSpPr txBox="1"/>
          <p:nvPr/>
        </p:nvSpPr>
        <p:spPr>
          <a:xfrm>
            <a:off x="3283650" y="222650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 Journey</a:t>
            </a:r>
            <a:endParaRPr sz="1000"/>
          </a:p>
        </p:txBody>
      </p:sp>
      <p:sp>
        <p:nvSpPr>
          <p:cNvPr id="176" name="Shape 176"/>
          <p:cNvSpPr txBox="1"/>
          <p:nvPr/>
        </p:nvSpPr>
        <p:spPr>
          <a:xfrm>
            <a:off x="6165775" y="217950"/>
            <a:ext cx="2594100" cy="470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165775" y="222650"/>
            <a:ext cx="2576700" cy="354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 Journey</a:t>
            </a:r>
            <a:endParaRPr sz="1000"/>
          </a:p>
        </p:txBody>
      </p:sp>
      <p:sp>
        <p:nvSpPr>
          <p:cNvPr id="178" name="Shape 178"/>
          <p:cNvSpPr/>
          <p:nvPr/>
        </p:nvSpPr>
        <p:spPr>
          <a:xfrm>
            <a:off x="3418550" y="878350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179" name="Shape 179"/>
          <p:cNvCxnSpPr>
            <a:endCxn id="178" idx="0"/>
          </p:cNvCxnSpPr>
          <p:nvPr/>
        </p:nvCxnSpPr>
        <p:spPr>
          <a:xfrm>
            <a:off x="3780950" y="576850"/>
            <a:ext cx="57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Shape 180"/>
          <p:cNvSpPr txBox="1"/>
          <p:nvPr/>
        </p:nvSpPr>
        <p:spPr>
          <a:xfrm>
            <a:off x="3418550" y="950650"/>
            <a:ext cx="736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Transit: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PVG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1" name="Shape 181"/>
          <p:cNvCxnSpPr>
            <a:endCxn id="182" idx="0"/>
          </p:cNvCxnSpPr>
          <p:nvPr/>
        </p:nvCxnSpPr>
        <p:spPr>
          <a:xfrm flipH="1">
            <a:off x="3786650" y="1620663"/>
            <a:ext cx="15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3418550" y="2001963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415700" y="2017400"/>
            <a:ext cx="736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Flight: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SQ8562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4" name="Shape 184"/>
          <p:cNvSpPr txBox="1"/>
          <p:nvPr/>
        </p:nvSpPr>
        <p:spPr>
          <a:xfrm>
            <a:off x="1289988" y="4095163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Status: Landed</a:t>
            </a:r>
            <a:endParaRPr sz="1000"/>
          </a:p>
        </p:txBody>
      </p:sp>
      <p:sp>
        <p:nvSpPr>
          <p:cNvPr id="185" name="Shape 185"/>
          <p:cNvSpPr txBox="1"/>
          <p:nvPr/>
        </p:nvSpPr>
        <p:spPr>
          <a:xfrm>
            <a:off x="4363375" y="1937400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Seat 46C</a:t>
            </a:r>
            <a:endParaRPr sz="1000"/>
          </a:p>
        </p:txBody>
      </p:sp>
      <p:sp>
        <p:nvSpPr>
          <p:cNvPr id="186" name="Shape 186"/>
          <p:cNvSpPr txBox="1"/>
          <p:nvPr/>
        </p:nvSpPr>
        <p:spPr>
          <a:xfrm>
            <a:off x="4363375" y="2259775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New York (JFK)</a:t>
            </a:r>
            <a:endParaRPr sz="1000"/>
          </a:p>
        </p:txBody>
      </p:sp>
      <p:sp>
        <p:nvSpPr>
          <p:cNvPr id="187" name="Shape 187"/>
          <p:cNvSpPr txBox="1"/>
          <p:nvPr/>
        </p:nvSpPr>
        <p:spPr>
          <a:xfrm>
            <a:off x="4363375" y="2567638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Status: Unavailable</a:t>
            </a:r>
            <a:endParaRPr sz="1000"/>
          </a:p>
        </p:txBody>
      </p:sp>
      <p:sp>
        <p:nvSpPr>
          <p:cNvPr id="188" name="Shape 188"/>
          <p:cNvSpPr txBox="1"/>
          <p:nvPr/>
        </p:nvSpPr>
        <p:spPr>
          <a:xfrm>
            <a:off x="4363375" y="878338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Map</a:t>
            </a:r>
            <a:endParaRPr sz="1000"/>
          </a:p>
        </p:txBody>
      </p:sp>
      <p:sp>
        <p:nvSpPr>
          <p:cNvPr id="189" name="Shape 189"/>
          <p:cNvSpPr txBox="1"/>
          <p:nvPr/>
        </p:nvSpPr>
        <p:spPr>
          <a:xfrm>
            <a:off x="4363375" y="1199838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Explore</a:t>
            </a:r>
            <a:endParaRPr sz="1000"/>
          </a:p>
        </p:txBody>
      </p:sp>
      <p:sp>
        <p:nvSpPr>
          <p:cNvPr id="190" name="Shape 190"/>
          <p:cNvSpPr txBox="1"/>
          <p:nvPr/>
        </p:nvSpPr>
        <p:spPr>
          <a:xfrm>
            <a:off x="3786650" y="3034288"/>
            <a:ext cx="18096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07/09/16, 3AM (CST)</a:t>
            </a:r>
            <a:endParaRPr sz="1000"/>
          </a:p>
        </p:txBody>
      </p:sp>
      <p:cxnSp>
        <p:nvCxnSpPr>
          <p:cNvPr id="191" name="Shape 191"/>
          <p:cNvCxnSpPr>
            <a:stCxn id="182" idx="4"/>
          </p:cNvCxnSpPr>
          <p:nvPr/>
        </p:nvCxnSpPr>
        <p:spPr>
          <a:xfrm>
            <a:off x="3786650" y="2728863"/>
            <a:ext cx="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/>
          <p:nvPr/>
        </p:nvSpPr>
        <p:spPr>
          <a:xfrm>
            <a:off x="3419300" y="3572513"/>
            <a:ext cx="736200" cy="7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3786500" y="4318663"/>
            <a:ext cx="18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/>
        </p:nvSpPr>
        <p:spPr>
          <a:xfrm>
            <a:off x="3415700" y="3591475"/>
            <a:ext cx="736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Flight: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SQ9325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Shape 195"/>
          <p:cNvSpPr txBox="1"/>
          <p:nvPr/>
        </p:nvSpPr>
        <p:spPr>
          <a:xfrm>
            <a:off x="3786500" y="4536150"/>
            <a:ext cx="18096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21</a:t>
            </a:r>
            <a:r>
              <a:rPr lang="en" sz="1000"/>
              <a:t>/09/16, 9PM (GMT -4)</a:t>
            </a:r>
            <a:endParaRPr sz="1000"/>
          </a:p>
        </p:txBody>
      </p:sp>
      <p:sp>
        <p:nvSpPr>
          <p:cNvPr id="196" name="Shape 196"/>
          <p:cNvSpPr txBox="1"/>
          <p:nvPr/>
        </p:nvSpPr>
        <p:spPr>
          <a:xfrm>
            <a:off x="4363375" y="4143375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Status: Unavailable</a:t>
            </a:r>
            <a:endParaRPr sz="1000"/>
          </a:p>
        </p:txBody>
      </p:sp>
      <p:sp>
        <p:nvSpPr>
          <p:cNvPr id="197" name="Shape 197"/>
          <p:cNvSpPr txBox="1"/>
          <p:nvPr/>
        </p:nvSpPr>
        <p:spPr>
          <a:xfrm>
            <a:off x="4363375" y="3818163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Shang Hai (PVG)</a:t>
            </a:r>
            <a:endParaRPr sz="1000"/>
          </a:p>
        </p:txBody>
      </p:sp>
      <p:sp>
        <p:nvSpPr>
          <p:cNvPr id="198" name="Shape 198"/>
          <p:cNvSpPr txBox="1"/>
          <p:nvPr/>
        </p:nvSpPr>
        <p:spPr>
          <a:xfrm>
            <a:off x="4363375" y="3492975"/>
            <a:ext cx="1416000" cy="3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Seat 23B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