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Dosis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osis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Dosis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Shape 83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9" name="Shape 8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0" name="Shape 8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22222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31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pathLst>
              <a:path extrusionOk="0" h="120000" w="120000">
                <a:moveTo>
                  <a:pt x="0" y="875"/>
                </a:moveTo>
                <a:lnTo>
                  <a:pt x="78333" y="120000"/>
                </a:lnTo>
                <a:lnTo>
                  <a:pt x="12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F8700">
              <a:alpha val="85098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>
              <a:alpha val="1764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i="0" sz="52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Image background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120000" w="120000">
                <a:moveTo>
                  <a:pt x="120000" y="119239"/>
                </a:moveTo>
                <a:lnTo>
                  <a:pt x="22697" y="0"/>
                </a:lnTo>
                <a:lnTo>
                  <a:pt x="0" y="116"/>
                </a:lnTo>
                <a:lnTo>
                  <a:pt x="1197" y="120000"/>
                </a:lnTo>
                <a:close/>
              </a:path>
            </a:pathLst>
          </a:custGeom>
          <a:solidFill>
            <a:srgbClr val="FFFFFF">
              <a:alpha val="17647"/>
            </a:srgbClr>
          </a:solidFill>
          <a:ln>
            <a:noFill/>
          </a:ln>
        </p:spPr>
      </p:sp>
      <p:sp>
        <p:nvSpPr>
          <p:cNvPr id="86" name="Shape 86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>
              <a:alpha val="6431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120000" w="120000">
                <a:moveTo>
                  <a:pt x="120000" y="119239"/>
                </a:moveTo>
                <a:lnTo>
                  <a:pt x="22697" y="0"/>
                </a:lnTo>
                <a:lnTo>
                  <a:pt x="0" y="116"/>
                </a:lnTo>
                <a:lnTo>
                  <a:pt x="1197" y="12000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5" name="Shape 95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b="0" i="0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Subtitle">
    <p:bg>
      <p:bgPr>
        <a:solidFill>
          <a:srgbClr val="FF870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086350" y="-38100"/>
            <a:ext cx="4114800" cy="5219700"/>
          </a:xfrm>
          <a:custGeom>
            <a:pathLst>
              <a:path extrusionOk="0" h="120000" w="120000">
                <a:moveTo>
                  <a:pt x="0" y="875"/>
                </a:moveTo>
                <a:lnTo>
                  <a:pt x="78333" y="120000"/>
                </a:lnTo>
                <a:lnTo>
                  <a:pt x="12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FFFFF">
              <a:alpha val="17647"/>
            </a:srgbClr>
          </a:solidFill>
          <a:ln>
            <a:noFill/>
          </a:ln>
        </p:spPr>
      </p:sp>
      <p:sp>
        <p:nvSpPr>
          <p:cNvPr id="17" name="Shape 17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i="0" sz="48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Font typeface="Roboto"/>
              <a:buNone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oboto"/>
              <a:buNone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oboto"/>
              <a:buNone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None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None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None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None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None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None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44050" y="-38100"/>
            <a:ext cx="4139800" cy="5192625"/>
          </a:xfrm>
          <a:custGeom>
            <a:pathLst>
              <a:path extrusionOk="0" h="120000" w="120000">
                <a:moveTo>
                  <a:pt x="120000" y="119745"/>
                </a:moveTo>
                <a:lnTo>
                  <a:pt x="42139" y="0"/>
                </a:lnTo>
                <a:lnTo>
                  <a:pt x="0" y="371"/>
                </a:lnTo>
                <a:lnTo>
                  <a:pt x="638" y="12000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Shape 23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▸"/>
              <a:defRPr b="0" i="1" sz="3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▹"/>
              <a:defRPr b="0" i="1" sz="3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57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▹"/>
              <a:defRPr b="0" i="1" sz="3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457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▹"/>
              <a:defRPr b="0" i="1" sz="3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457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▹"/>
              <a:defRPr b="0" i="1" sz="3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57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▹"/>
              <a:defRPr b="0" i="1" sz="3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457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▹"/>
              <a:defRPr b="0" i="1" sz="3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457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▹"/>
              <a:defRPr b="0" i="1" sz="3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457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▹"/>
              <a:defRPr b="0" i="1" sz="3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" name="Shape 25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150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/>
          </a:p>
        </p:txBody>
      </p:sp>
      <p:sp>
        <p:nvSpPr>
          <p:cNvPr id="26" name="Shape 26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/>
          <p:nvPr/>
        </p:nvSpPr>
        <p:spPr>
          <a:xfrm flipH="1">
            <a:off x="6957298" y="4394650"/>
            <a:ext cx="26439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150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/>
          </a:p>
        </p:txBody>
      </p:sp>
      <p:sp>
        <p:nvSpPr>
          <p:cNvPr id="29" name="Shape 29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120000" w="120000">
                <a:moveTo>
                  <a:pt x="120000" y="119239"/>
                </a:moveTo>
                <a:lnTo>
                  <a:pt x="22697" y="0"/>
                </a:lnTo>
                <a:lnTo>
                  <a:pt x="0" y="116"/>
                </a:lnTo>
                <a:lnTo>
                  <a:pt x="1197" y="12000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120000" w="120000">
                <a:moveTo>
                  <a:pt x="120000" y="119239"/>
                </a:moveTo>
                <a:lnTo>
                  <a:pt x="22697" y="0"/>
                </a:lnTo>
                <a:lnTo>
                  <a:pt x="0" y="116"/>
                </a:lnTo>
                <a:lnTo>
                  <a:pt x="1197" y="12000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1" name="Shape 4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b="0" i="0" sz="3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120000" w="120000">
                <a:moveTo>
                  <a:pt x="120000" y="119239"/>
                </a:moveTo>
                <a:lnTo>
                  <a:pt x="22697" y="0"/>
                </a:lnTo>
                <a:lnTo>
                  <a:pt x="0" y="116"/>
                </a:lnTo>
                <a:lnTo>
                  <a:pt x="1197" y="12000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1" name="Shape 5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inverted">
  <p:cSld name="Blank inverted">
    <p:bg>
      <p:bgPr>
        <a:solidFill>
          <a:srgbClr val="22222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120000" w="120000">
                <a:moveTo>
                  <a:pt x="120000" y="119239"/>
                </a:moveTo>
                <a:lnTo>
                  <a:pt x="22697" y="0"/>
                </a:lnTo>
                <a:lnTo>
                  <a:pt x="0" y="116"/>
                </a:lnTo>
                <a:lnTo>
                  <a:pt x="1197" y="12000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57" name="Shape 5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120000" w="120000">
                <a:moveTo>
                  <a:pt x="120000" y="119239"/>
                </a:moveTo>
                <a:lnTo>
                  <a:pt x="22697" y="0"/>
                </a:lnTo>
                <a:lnTo>
                  <a:pt x="0" y="116"/>
                </a:lnTo>
                <a:lnTo>
                  <a:pt x="1197" y="12000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3" name="Shape 63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▸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937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937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937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937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937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937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▸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937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937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937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937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937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937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 + 3 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120000" w="120000">
                <a:moveTo>
                  <a:pt x="120000" y="119239"/>
                </a:moveTo>
                <a:lnTo>
                  <a:pt x="22697" y="0"/>
                </a:lnTo>
                <a:lnTo>
                  <a:pt x="0" y="116"/>
                </a:lnTo>
                <a:lnTo>
                  <a:pt x="1197" y="12000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74" name="Shape 74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▸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3652188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▸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3" type="body"/>
          </p:nvPr>
        </p:nvSpPr>
        <p:spPr>
          <a:xfrm>
            <a:off x="6199477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▸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b="0" i="0" sz="3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8.jpg"/><Relationship Id="rId5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52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SIA APP CHALLENGE 2016</a:t>
            </a:r>
            <a:br>
              <a:rPr b="0" i="0" lang="en" sz="52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</a:br>
            <a:br>
              <a:rPr b="0" i="0" lang="en" sz="52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b="0" i="0" lang="en" sz="52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MYJOURNEY</a:t>
            </a:r>
            <a:endParaRPr b="0" i="0" sz="52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4294967295" type="body"/>
          </p:nvPr>
        </p:nvSpPr>
        <p:spPr>
          <a:xfrm>
            <a:off x="4441925" y="-633675"/>
            <a:ext cx="3510900" cy="4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iBEACON</a:t>
            </a:r>
            <a:endParaRPr b="0" i="0" sz="3000" u="none" cap="none" strike="noStrike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t/>
            </a:r>
            <a:endParaRPr sz="1800"/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Automatically tracks users’ stage and location</a:t>
            </a:r>
            <a:endParaRPr sz="2000"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9" name="Shape 289"/>
          <p:cNvGrpSpPr/>
          <p:nvPr/>
        </p:nvGrpSpPr>
        <p:grpSpPr>
          <a:xfrm>
            <a:off x="8043021" y="3887448"/>
            <a:ext cx="978765" cy="978765"/>
            <a:chOff x="5964175" y="4329750"/>
            <a:chExt cx="421500" cy="421500"/>
          </a:xfrm>
        </p:grpSpPr>
        <p:sp>
          <p:nvSpPr>
            <p:cNvPr id="290" name="Shape 290"/>
            <p:cNvSpPr/>
            <p:nvPr/>
          </p:nvSpPr>
          <p:spPr>
            <a:xfrm>
              <a:off x="5964175" y="4329750"/>
              <a:ext cx="421500" cy="421500"/>
            </a:xfrm>
            <a:custGeom>
              <a:pathLst>
                <a:path extrusionOk="0" fill="none" h="120000" w="120000">
                  <a:moveTo>
                    <a:pt x="111327" y="99708"/>
                  </a:moveTo>
                  <a:lnTo>
                    <a:pt x="96240" y="44571"/>
                  </a:lnTo>
                  <a:lnTo>
                    <a:pt x="115315" y="25667"/>
                  </a:lnTo>
                  <a:lnTo>
                    <a:pt x="115315" y="25667"/>
                  </a:lnTo>
                  <a:lnTo>
                    <a:pt x="116183" y="24449"/>
                  </a:lnTo>
                  <a:lnTo>
                    <a:pt x="117052" y="23061"/>
                  </a:lnTo>
                  <a:lnTo>
                    <a:pt x="117742" y="21502"/>
                  </a:lnTo>
                  <a:lnTo>
                    <a:pt x="118262" y="19772"/>
                  </a:lnTo>
                  <a:lnTo>
                    <a:pt x="119131" y="16646"/>
                  </a:lnTo>
                  <a:lnTo>
                    <a:pt x="119651" y="14567"/>
                  </a:lnTo>
                  <a:lnTo>
                    <a:pt x="119651" y="14567"/>
                  </a:lnTo>
                  <a:lnTo>
                    <a:pt x="119829" y="12310"/>
                  </a:lnTo>
                  <a:lnTo>
                    <a:pt x="120000" y="10231"/>
                  </a:lnTo>
                  <a:lnTo>
                    <a:pt x="120000" y="8501"/>
                  </a:lnTo>
                  <a:lnTo>
                    <a:pt x="120000" y="6763"/>
                  </a:lnTo>
                  <a:lnTo>
                    <a:pt x="119651" y="5375"/>
                  </a:lnTo>
                  <a:lnTo>
                    <a:pt x="119131" y="4165"/>
                  </a:lnTo>
                  <a:lnTo>
                    <a:pt x="118611" y="2947"/>
                  </a:lnTo>
                  <a:lnTo>
                    <a:pt x="117920" y="2086"/>
                  </a:lnTo>
                  <a:lnTo>
                    <a:pt x="117920" y="2086"/>
                  </a:lnTo>
                  <a:lnTo>
                    <a:pt x="117052" y="1388"/>
                  </a:lnTo>
                  <a:lnTo>
                    <a:pt x="115834" y="868"/>
                  </a:lnTo>
                  <a:lnTo>
                    <a:pt x="114624" y="348"/>
                  </a:lnTo>
                  <a:lnTo>
                    <a:pt x="113236" y="0"/>
                  </a:lnTo>
                  <a:lnTo>
                    <a:pt x="111498" y="0"/>
                  </a:lnTo>
                  <a:lnTo>
                    <a:pt x="109768" y="0"/>
                  </a:lnTo>
                  <a:lnTo>
                    <a:pt x="107689" y="177"/>
                  </a:lnTo>
                  <a:lnTo>
                    <a:pt x="105432" y="348"/>
                  </a:lnTo>
                  <a:lnTo>
                    <a:pt x="105432" y="348"/>
                  </a:lnTo>
                  <a:lnTo>
                    <a:pt x="103353" y="868"/>
                  </a:lnTo>
                  <a:lnTo>
                    <a:pt x="100227" y="1737"/>
                  </a:lnTo>
                  <a:lnTo>
                    <a:pt x="98497" y="2257"/>
                  </a:lnTo>
                  <a:lnTo>
                    <a:pt x="96938" y="2947"/>
                  </a:lnTo>
                  <a:lnTo>
                    <a:pt x="95550" y="3816"/>
                  </a:lnTo>
                  <a:lnTo>
                    <a:pt x="94332" y="4684"/>
                  </a:lnTo>
                  <a:lnTo>
                    <a:pt x="75436" y="23759"/>
                  </a:lnTo>
                  <a:lnTo>
                    <a:pt x="20291" y="8672"/>
                  </a:lnTo>
                  <a:lnTo>
                    <a:pt x="20291" y="8672"/>
                  </a:lnTo>
                  <a:lnTo>
                    <a:pt x="19252" y="8501"/>
                  </a:lnTo>
                  <a:lnTo>
                    <a:pt x="18383" y="8672"/>
                  </a:lnTo>
                  <a:lnTo>
                    <a:pt x="17515" y="9021"/>
                  </a:lnTo>
                  <a:lnTo>
                    <a:pt x="16646" y="9540"/>
                  </a:lnTo>
                  <a:lnTo>
                    <a:pt x="11448" y="14916"/>
                  </a:lnTo>
                  <a:lnTo>
                    <a:pt x="11448" y="14916"/>
                  </a:lnTo>
                  <a:lnTo>
                    <a:pt x="10929" y="15606"/>
                  </a:lnTo>
                  <a:lnTo>
                    <a:pt x="10580" y="16304"/>
                  </a:lnTo>
                  <a:lnTo>
                    <a:pt x="10409" y="17166"/>
                  </a:lnTo>
                  <a:lnTo>
                    <a:pt x="10409" y="17864"/>
                  </a:lnTo>
                  <a:lnTo>
                    <a:pt x="10409" y="17864"/>
                  </a:lnTo>
                  <a:lnTo>
                    <a:pt x="10580" y="18554"/>
                  </a:lnTo>
                  <a:lnTo>
                    <a:pt x="10751" y="19074"/>
                  </a:lnTo>
                  <a:lnTo>
                    <a:pt x="11448" y="20113"/>
                  </a:lnTo>
                  <a:lnTo>
                    <a:pt x="11448" y="20113"/>
                  </a:lnTo>
                  <a:lnTo>
                    <a:pt x="12139" y="20640"/>
                  </a:lnTo>
                  <a:lnTo>
                    <a:pt x="52716" y="46991"/>
                  </a:lnTo>
                  <a:lnTo>
                    <a:pt x="29654" y="77344"/>
                  </a:lnTo>
                  <a:lnTo>
                    <a:pt x="6593" y="73349"/>
                  </a:lnTo>
                  <a:lnTo>
                    <a:pt x="6593" y="73349"/>
                  </a:lnTo>
                  <a:lnTo>
                    <a:pt x="5895" y="73349"/>
                  </a:lnTo>
                  <a:lnTo>
                    <a:pt x="5033" y="73527"/>
                  </a:lnTo>
                  <a:lnTo>
                    <a:pt x="4336" y="73869"/>
                  </a:lnTo>
                  <a:lnTo>
                    <a:pt x="3645" y="74396"/>
                  </a:lnTo>
                  <a:lnTo>
                    <a:pt x="1039" y="76995"/>
                  </a:lnTo>
                  <a:lnTo>
                    <a:pt x="1039" y="76995"/>
                  </a:lnTo>
                  <a:lnTo>
                    <a:pt x="519" y="77686"/>
                  </a:lnTo>
                  <a:lnTo>
                    <a:pt x="177" y="78554"/>
                  </a:lnTo>
                  <a:lnTo>
                    <a:pt x="0" y="79423"/>
                  </a:lnTo>
                  <a:lnTo>
                    <a:pt x="0" y="80291"/>
                  </a:lnTo>
                  <a:lnTo>
                    <a:pt x="0" y="80291"/>
                  </a:lnTo>
                  <a:lnTo>
                    <a:pt x="348" y="81331"/>
                  </a:lnTo>
                  <a:lnTo>
                    <a:pt x="1039" y="82370"/>
                  </a:lnTo>
                  <a:lnTo>
                    <a:pt x="1039" y="82370"/>
                  </a:lnTo>
                  <a:lnTo>
                    <a:pt x="1737" y="82890"/>
                  </a:lnTo>
                  <a:lnTo>
                    <a:pt x="24449" y="95550"/>
                  </a:lnTo>
                  <a:lnTo>
                    <a:pt x="37109" y="118262"/>
                  </a:lnTo>
                  <a:lnTo>
                    <a:pt x="37109" y="118262"/>
                  </a:lnTo>
                  <a:lnTo>
                    <a:pt x="37629" y="118960"/>
                  </a:lnTo>
                  <a:lnTo>
                    <a:pt x="37629" y="118960"/>
                  </a:lnTo>
                  <a:lnTo>
                    <a:pt x="38668" y="119651"/>
                  </a:lnTo>
                  <a:lnTo>
                    <a:pt x="39715" y="120000"/>
                  </a:lnTo>
                  <a:lnTo>
                    <a:pt x="39715" y="120000"/>
                  </a:lnTo>
                  <a:lnTo>
                    <a:pt x="40576" y="120000"/>
                  </a:lnTo>
                  <a:lnTo>
                    <a:pt x="41445" y="119829"/>
                  </a:lnTo>
                  <a:lnTo>
                    <a:pt x="42313" y="119480"/>
                  </a:lnTo>
                  <a:lnTo>
                    <a:pt x="43004" y="118960"/>
                  </a:lnTo>
                  <a:lnTo>
                    <a:pt x="45610" y="116354"/>
                  </a:lnTo>
                  <a:lnTo>
                    <a:pt x="45610" y="116354"/>
                  </a:lnTo>
                  <a:lnTo>
                    <a:pt x="46130" y="115663"/>
                  </a:lnTo>
                  <a:lnTo>
                    <a:pt x="46472" y="114973"/>
                  </a:lnTo>
                  <a:lnTo>
                    <a:pt x="46650" y="114104"/>
                  </a:lnTo>
                  <a:lnTo>
                    <a:pt x="46650" y="113406"/>
                  </a:lnTo>
                  <a:lnTo>
                    <a:pt x="42662" y="90345"/>
                  </a:lnTo>
                  <a:lnTo>
                    <a:pt x="73008" y="67283"/>
                  </a:lnTo>
                  <a:lnTo>
                    <a:pt x="99366" y="107860"/>
                  </a:lnTo>
                  <a:lnTo>
                    <a:pt x="99366" y="107860"/>
                  </a:lnTo>
                  <a:lnTo>
                    <a:pt x="99886" y="108551"/>
                  </a:lnTo>
                  <a:lnTo>
                    <a:pt x="99886" y="108551"/>
                  </a:lnTo>
                  <a:lnTo>
                    <a:pt x="100925" y="109248"/>
                  </a:lnTo>
                  <a:lnTo>
                    <a:pt x="101445" y="109419"/>
                  </a:lnTo>
                  <a:lnTo>
                    <a:pt x="102135" y="109597"/>
                  </a:lnTo>
                  <a:lnTo>
                    <a:pt x="102135" y="109597"/>
                  </a:lnTo>
                  <a:lnTo>
                    <a:pt x="102833" y="109597"/>
                  </a:lnTo>
                  <a:lnTo>
                    <a:pt x="103702" y="109419"/>
                  </a:lnTo>
                  <a:lnTo>
                    <a:pt x="104393" y="109077"/>
                  </a:lnTo>
                  <a:lnTo>
                    <a:pt x="105083" y="108551"/>
                  </a:lnTo>
                  <a:lnTo>
                    <a:pt x="110459" y="103353"/>
                  </a:lnTo>
                  <a:lnTo>
                    <a:pt x="110459" y="103353"/>
                  </a:lnTo>
                  <a:lnTo>
                    <a:pt x="110978" y="102484"/>
                  </a:lnTo>
                  <a:lnTo>
                    <a:pt x="111327" y="101616"/>
                  </a:lnTo>
                  <a:lnTo>
                    <a:pt x="111498" y="100754"/>
                  </a:lnTo>
                  <a:lnTo>
                    <a:pt x="111327" y="99708"/>
                  </a:lnTo>
                  <a:lnTo>
                    <a:pt x="111327" y="99708"/>
                  </a:lnTo>
                </a:path>
              </a:pathLst>
            </a:custGeom>
            <a:noFill/>
            <a:ln cap="rnd" cmpd="sng" w="28575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6322800" y="4360800"/>
              <a:ext cx="31800" cy="30600"/>
            </a:xfrm>
            <a:custGeom>
              <a:pathLst>
                <a:path extrusionOk="0" fill="none" h="120000" w="120000">
                  <a:moveTo>
                    <a:pt x="120000" y="119901"/>
                  </a:moveTo>
                  <a:lnTo>
                    <a:pt x="120000" y="119901"/>
                  </a:lnTo>
                  <a:lnTo>
                    <a:pt x="117632" y="98342"/>
                  </a:lnTo>
                  <a:lnTo>
                    <a:pt x="110718" y="74323"/>
                  </a:lnTo>
                  <a:lnTo>
                    <a:pt x="99258" y="55225"/>
                  </a:lnTo>
                  <a:lnTo>
                    <a:pt x="85335" y="36029"/>
                  </a:lnTo>
                  <a:lnTo>
                    <a:pt x="85335" y="36029"/>
                  </a:lnTo>
                  <a:lnTo>
                    <a:pt x="66961" y="21657"/>
                  </a:lnTo>
                  <a:lnTo>
                    <a:pt x="46124" y="9647"/>
                  </a:lnTo>
                  <a:lnTo>
                    <a:pt x="23109" y="2461"/>
                  </a:ln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2" name="Shape 292"/>
          <p:cNvSpPr/>
          <p:nvPr/>
        </p:nvSpPr>
        <p:spPr>
          <a:xfrm>
            <a:off x="2899875" y="1393275"/>
            <a:ext cx="517500" cy="978900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38100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3" name="Shape 293"/>
          <p:cNvGrpSpPr/>
          <p:nvPr/>
        </p:nvGrpSpPr>
        <p:grpSpPr>
          <a:xfrm>
            <a:off x="1237737" y="1743795"/>
            <a:ext cx="2304220" cy="2054462"/>
            <a:chOff x="3927500" y="301425"/>
            <a:chExt cx="461675" cy="411625"/>
          </a:xfrm>
        </p:grpSpPr>
        <p:sp>
          <p:nvSpPr>
            <p:cNvPr id="294" name="Shape 294"/>
            <p:cNvSpPr/>
            <p:nvPr/>
          </p:nvSpPr>
          <p:spPr>
            <a:xfrm>
              <a:off x="4080925" y="302050"/>
              <a:ext cx="154200" cy="411000"/>
            </a:xfrm>
            <a:custGeom>
              <a:pathLst>
                <a:path extrusionOk="0" fill="none" h="120000" w="120000">
                  <a:moveTo>
                    <a:pt x="119980" y="22759"/>
                  </a:moveTo>
                  <a:lnTo>
                    <a:pt x="0" y="0"/>
                  </a:lnTo>
                  <a:lnTo>
                    <a:pt x="0" y="97240"/>
                  </a:lnTo>
                  <a:lnTo>
                    <a:pt x="119980" y="120000"/>
                  </a:lnTo>
                  <a:lnTo>
                    <a:pt x="119980" y="22759"/>
                  </a:lnTo>
                  <a:close/>
                </a:path>
              </a:pathLst>
            </a:custGeom>
            <a:noFill/>
            <a:ln cap="rnd" cmpd="sng" w="3810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3927500" y="301425"/>
              <a:ext cx="153600" cy="406200"/>
            </a:xfrm>
            <a:custGeom>
              <a:pathLst>
                <a:path extrusionOk="0" fill="none" h="120000" w="120000">
                  <a:moveTo>
                    <a:pt x="119980" y="7"/>
                  </a:moveTo>
                  <a:lnTo>
                    <a:pt x="10478" y="21051"/>
                  </a:lnTo>
                  <a:lnTo>
                    <a:pt x="10478" y="21051"/>
                  </a:lnTo>
                  <a:lnTo>
                    <a:pt x="8093" y="21413"/>
                  </a:lnTo>
                  <a:lnTo>
                    <a:pt x="6197" y="22137"/>
                  </a:lnTo>
                  <a:lnTo>
                    <a:pt x="4281" y="22853"/>
                  </a:lnTo>
                  <a:lnTo>
                    <a:pt x="2854" y="23754"/>
                  </a:lnTo>
                  <a:lnTo>
                    <a:pt x="1427" y="24471"/>
                  </a:lnTo>
                  <a:lnTo>
                    <a:pt x="469" y="25372"/>
                  </a:lnTo>
                  <a:lnTo>
                    <a:pt x="0" y="26273"/>
                  </a:lnTo>
                  <a:lnTo>
                    <a:pt x="0" y="27174"/>
                  </a:lnTo>
                  <a:lnTo>
                    <a:pt x="0" y="117296"/>
                  </a:lnTo>
                  <a:lnTo>
                    <a:pt x="0" y="117296"/>
                  </a:lnTo>
                  <a:lnTo>
                    <a:pt x="0" y="118197"/>
                  </a:lnTo>
                  <a:lnTo>
                    <a:pt x="957" y="118736"/>
                  </a:lnTo>
                  <a:lnTo>
                    <a:pt x="1896" y="119276"/>
                  </a:lnTo>
                  <a:lnTo>
                    <a:pt x="3323" y="119638"/>
                  </a:lnTo>
                  <a:lnTo>
                    <a:pt x="4770" y="119815"/>
                  </a:lnTo>
                  <a:lnTo>
                    <a:pt x="6666" y="120000"/>
                  </a:lnTo>
                  <a:lnTo>
                    <a:pt x="9051" y="119815"/>
                  </a:lnTo>
                  <a:lnTo>
                    <a:pt x="10948" y="119460"/>
                  </a:lnTo>
                  <a:lnTo>
                    <a:pt x="119980" y="98409"/>
                  </a:lnTo>
                  <a:lnTo>
                    <a:pt x="119980" y="7"/>
                  </a:lnTo>
                  <a:close/>
                </a:path>
              </a:pathLst>
            </a:custGeom>
            <a:noFill/>
            <a:ln cap="rnd" cmpd="sng" w="3810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4234975" y="306925"/>
              <a:ext cx="154200" cy="405600"/>
            </a:xfrm>
            <a:custGeom>
              <a:pathLst>
                <a:path extrusionOk="0" fill="none" h="120000" w="120000">
                  <a:moveTo>
                    <a:pt x="108609" y="362"/>
                  </a:moveTo>
                  <a:lnTo>
                    <a:pt x="0" y="21438"/>
                  </a:lnTo>
                  <a:lnTo>
                    <a:pt x="0" y="120000"/>
                  </a:lnTo>
                  <a:lnTo>
                    <a:pt x="109544" y="98916"/>
                  </a:lnTo>
                  <a:lnTo>
                    <a:pt x="109544" y="98916"/>
                  </a:lnTo>
                  <a:lnTo>
                    <a:pt x="111452" y="98553"/>
                  </a:lnTo>
                  <a:lnTo>
                    <a:pt x="113808" y="97836"/>
                  </a:lnTo>
                  <a:lnTo>
                    <a:pt x="115229" y="97111"/>
                  </a:lnTo>
                  <a:lnTo>
                    <a:pt x="117137" y="96393"/>
                  </a:lnTo>
                  <a:lnTo>
                    <a:pt x="118091" y="95491"/>
                  </a:lnTo>
                  <a:lnTo>
                    <a:pt x="119026" y="94588"/>
                  </a:lnTo>
                  <a:lnTo>
                    <a:pt x="119513" y="93693"/>
                  </a:lnTo>
                  <a:lnTo>
                    <a:pt x="119980" y="92790"/>
                  </a:lnTo>
                  <a:lnTo>
                    <a:pt x="119980" y="2522"/>
                  </a:lnTo>
                  <a:lnTo>
                    <a:pt x="119980" y="2522"/>
                  </a:lnTo>
                  <a:lnTo>
                    <a:pt x="119513" y="1620"/>
                  </a:lnTo>
                  <a:lnTo>
                    <a:pt x="119026" y="1080"/>
                  </a:lnTo>
                  <a:lnTo>
                    <a:pt x="118091" y="540"/>
                  </a:lnTo>
                  <a:lnTo>
                    <a:pt x="116670" y="177"/>
                  </a:lnTo>
                  <a:lnTo>
                    <a:pt x="114762" y="0"/>
                  </a:lnTo>
                  <a:lnTo>
                    <a:pt x="112873" y="0"/>
                  </a:lnTo>
                  <a:lnTo>
                    <a:pt x="110965" y="0"/>
                  </a:lnTo>
                  <a:lnTo>
                    <a:pt x="108609" y="362"/>
                  </a:lnTo>
                  <a:lnTo>
                    <a:pt x="108609" y="362"/>
                  </a:lnTo>
                  <a:close/>
                </a:path>
              </a:pathLst>
            </a:custGeom>
            <a:noFill/>
            <a:ln cap="rnd" cmpd="sng" w="3810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4295850" y="442075"/>
              <a:ext cx="46200" cy="26100"/>
            </a:xfrm>
            <a:custGeom>
              <a:pathLst>
                <a:path extrusionOk="0" fill="none" h="120000" w="120000">
                  <a:moveTo>
                    <a:pt x="64" y="114"/>
                  </a:moveTo>
                  <a:lnTo>
                    <a:pt x="119999" y="119885"/>
                  </a:lnTo>
                </a:path>
              </a:pathLst>
            </a:custGeom>
            <a:noFill/>
            <a:ln cap="rnd" cmpd="sng" w="3810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4296475" y="415900"/>
              <a:ext cx="45000" cy="78600"/>
            </a:xfrm>
            <a:custGeom>
              <a:pathLst>
                <a:path extrusionOk="0" fill="none" h="120000" w="120000">
                  <a:moveTo>
                    <a:pt x="119933" y="38"/>
                  </a:moveTo>
                  <a:lnTo>
                    <a:pt x="0" y="119961"/>
                  </a:lnTo>
                </a:path>
              </a:pathLst>
            </a:custGeom>
            <a:noFill/>
            <a:ln cap="rnd" cmpd="sng" w="3810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3968275" y="590050"/>
              <a:ext cx="0" cy="600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 cap="rnd" cmpd="sng" w="3810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3970725" y="558375"/>
              <a:ext cx="1800" cy="1230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8378" y="245"/>
                  </a:lnTo>
                </a:path>
              </a:pathLst>
            </a:custGeom>
            <a:noFill/>
            <a:ln cap="rnd" cmpd="sng" w="3810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3976200" y="527325"/>
              <a:ext cx="3600" cy="1230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80000" y="36147"/>
                  </a:lnTo>
                  <a:lnTo>
                    <a:pt x="120000" y="245"/>
                  </a:lnTo>
                </a:path>
              </a:pathLst>
            </a:custGeom>
            <a:noFill/>
            <a:ln cap="rnd" cmpd="sng" w="3810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3985950" y="498100"/>
              <a:ext cx="4800" cy="1110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6833"/>
                  </a:lnTo>
                  <a:lnTo>
                    <a:pt x="120000" y="273"/>
                  </a:lnTo>
                </a:path>
              </a:pathLst>
            </a:custGeom>
            <a:noFill/>
            <a:ln cap="rnd" cmpd="sng" w="3810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4000550" y="471300"/>
              <a:ext cx="7200" cy="9900"/>
            </a:xfrm>
            <a:custGeom>
              <a:pathLst>
                <a:path extrusionOk="0" fill="none" h="120000" w="120000">
                  <a:moveTo>
                    <a:pt x="409" y="120000"/>
                  </a:moveTo>
                  <a:lnTo>
                    <a:pt x="30307" y="82557"/>
                  </a:lnTo>
                  <a:lnTo>
                    <a:pt x="120000" y="306"/>
                  </a:lnTo>
                </a:path>
              </a:pathLst>
            </a:custGeom>
            <a:noFill/>
            <a:ln cap="rnd" cmpd="sng" w="3810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4021250" y="450600"/>
              <a:ext cx="10500" cy="6600"/>
            </a:xfrm>
            <a:custGeom>
              <a:pathLst>
                <a:path extrusionOk="0" fill="none" h="120000" w="120000">
                  <a:moveTo>
                    <a:pt x="289" y="120000"/>
                  </a:moveTo>
                  <a:lnTo>
                    <a:pt x="7228" y="108847"/>
                  </a:lnTo>
                  <a:lnTo>
                    <a:pt x="63614" y="54869"/>
                  </a:lnTo>
                  <a:lnTo>
                    <a:pt x="120000" y="446"/>
                  </a:lnTo>
                </a:path>
              </a:pathLst>
            </a:custGeom>
            <a:noFill/>
            <a:ln cap="rnd" cmpd="sng" w="3810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4049250" y="440250"/>
              <a:ext cx="11700" cy="2400"/>
            </a:xfrm>
            <a:custGeom>
              <a:pathLst>
                <a:path extrusionOk="0" fill="none" h="120000" w="120000">
                  <a:moveTo>
                    <a:pt x="258" y="118787"/>
                  </a:moveTo>
                  <a:lnTo>
                    <a:pt x="56896" y="60606"/>
                  </a:lnTo>
                  <a:lnTo>
                    <a:pt x="120000" y="1212"/>
                  </a:lnTo>
                  <a:lnTo>
                    <a:pt x="120000" y="1212"/>
                  </a:lnTo>
                </a:path>
              </a:pathLst>
            </a:custGeom>
            <a:noFill/>
            <a:ln cap="rnd" cmpd="sng" w="3810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4080325" y="439650"/>
              <a:ext cx="12300" cy="18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35901" y="0"/>
                  </a:lnTo>
                  <a:lnTo>
                    <a:pt x="113852" y="120000"/>
                  </a:lnTo>
                  <a:lnTo>
                    <a:pt x="119754" y="120000"/>
                  </a:lnTo>
                </a:path>
              </a:pathLst>
            </a:custGeom>
            <a:noFill/>
            <a:ln cap="rnd" cmpd="sng" w="3810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4110150" y="450000"/>
              <a:ext cx="9000" cy="7800"/>
            </a:xfrm>
            <a:custGeom>
              <a:pathLst>
                <a:path extrusionOk="0" fill="none" h="120000" w="120000">
                  <a:moveTo>
                    <a:pt x="0" y="377"/>
                  </a:moveTo>
                  <a:lnTo>
                    <a:pt x="32131" y="27924"/>
                  </a:lnTo>
                  <a:lnTo>
                    <a:pt x="103934" y="101132"/>
                  </a:lnTo>
                  <a:lnTo>
                    <a:pt x="120000" y="119622"/>
                  </a:lnTo>
                </a:path>
              </a:pathLst>
            </a:custGeom>
            <a:noFill/>
            <a:ln cap="rnd" cmpd="sng" w="3810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4130250" y="473750"/>
              <a:ext cx="4800" cy="111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5306" y="19954"/>
                  </a:lnTo>
                  <a:lnTo>
                    <a:pt x="104693" y="100045"/>
                  </a:lnTo>
                  <a:lnTo>
                    <a:pt x="119387" y="120000"/>
                  </a:lnTo>
                </a:path>
              </a:pathLst>
            </a:custGeom>
            <a:noFill/>
            <a:ln cap="rnd" cmpd="sng" w="3810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4141800" y="502975"/>
              <a:ext cx="3600" cy="11700"/>
            </a:xfrm>
            <a:custGeom>
              <a:pathLst>
                <a:path extrusionOk="0" fill="none" h="120000" w="120000">
                  <a:moveTo>
                    <a:pt x="810" y="0"/>
                  </a:moveTo>
                  <a:lnTo>
                    <a:pt x="119189" y="119741"/>
                  </a:lnTo>
                </a:path>
              </a:pathLst>
            </a:custGeom>
            <a:noFill/>
            <a:ln cap="rnd" cmpd="sng" w="3810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4150950" y="533425"/>
              <a:ext cx="3600" cy="117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183" y="119999"/>
                  </a:lnTo>
                </a:path>
              </a:pathLst>
            </a:custGeom>
            <a:noFill/>
            <a:ln cap="rnd" cmpd="sng" w="3810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4160675" y="563850"/>
              <a:ext cx="4800" cy="11100"/>
            </a:xfrm>
            <a:custGeom>
              <a:pathLst>
                <a:path extrusionOk="0" fill="none" h="120000" w="120000">
                  <a:moveTo>
                    <a:pt x="612" y="272"/>
                  </a:moveTo>
                  <a:lnTo>
                    <a:pt x="30612" y="33545"/>
                  </a:lnTo>
                  <a:lnTo>
                    <a:pt x="119999" y="113181"/>
                  </a:lnTo>
                  <a:lnTo>
                    <a:pt x="119999" y="119727"/>
                  </a:lnTo>
                </a:path>
              </a:pathLst>
            </a:custGeom>
            <a:noFill/>
            <a:ln cap="rnd" cmpd="sng" w="3810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4175300" y="591875"/>
              <a:ext cx="7200" cy="90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40136" y="47868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3810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4198425" y="613175"/>
              <a:ext cx="11100" cy="4800"/>
            </a:xfrm>
            <a:custGeom>
              <a:pathLst>
                <a:path extrusionOk="0" fill="none" h="120000" w="120000">
                  <a:moveTo>
                    <a:pt x="272" y="612"/>
                  </a:moveTo>
                  <a:lnTo>
                    <a:pt x="46636" y="59999"/>
                  </a:lnTo>
                  <a:lnTo>
                    <a:pt x="119727" y="119387"/>
                  </a:lnTo>
                </a:path>
              </a:pathLst>
            </a:custGeom>
            <a:noFill/>
            <a:ln cap="rnd" cmpd="sng" w="3810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4228275" y="621100"/>
              <a:ext cx="12300" cy="6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2049" y="120000"/>
                  </a:lnTo>
                  <a:lnTo>
                    <a:pt x="119754" y="0"/>
                  </a:lnTo>
                  <a:lnTo>
                    <a:pt x="119754" y="0"/>
                  </a:lnTo>
                </a:path>
              </a:pathLst>
            </a:custGeom>
            <a:noFill/>
            <a:ln cap="rnd" cmpd="sng" w="3810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4259925" y="616225"/>
              <a:ext cx="11700" cy="3000"/>
            </a:xfrm>
            <a:custGeom>
              <a:pathLst>
                <a:path extrusionOk="0" fill="none" h="120000" w="120000">
                  <a:moveTo>
                    <a:pt x="258" y="119024"/>
                  </a:moveTo>
                  <a:lnTo>
                    <a:pt x="50689" y="71219"/>
                  </a:lnTo>
                  <a:lnTo>
                    <a:pt x="120000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3810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4289775" y="602225"/>
              <a:ext cx="10500" cy="6600"/>
            </a:xfrm>
            <a:custGeom>
              <a:pathLst>
                <a:path extrusionOk="0" fill="none" h="120000" w="120000">
                  <a:moveTo>
                    <a:pt x="0" y="119553"/>
                  </a:moveTo>
                  <a:lnTo>
                    <a:pt x="56385" y="65130"/>
                  </a:lnTo>
                  <a:lnTo>
                    <a:pt x="112771" y="0"/>
                  </a:lnTo>
                  <a:lnTo>
                    <a:pt x="119710" y="0"/>
                  </a:lnTo>
                </a:path>
              </a:pathLst>
            </a:custGeom>
            <a:noFill/>
            <a:ln cap="rnd" cmpd="sng" w="3810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4313525" y="577875"/>
              <a:ext cx="6000" cy="10500"/>
            </a:xfrm>
            <a:custGeom>
              <a:pathLst>
                <a:path extrusionOk="0" fill="none" h="120000" w="120000">
                  <a:moveTo>
                    <a:pt x="0" y="119710"/>
                  </a:moveTo>
                  <a:lnTo>
                    <a:pt x="11803" y="105542"/>
                  </a:lnTo>
                  <a:lnTo>
                    <a:pt x="71803" y="56385"/>
                  </a:lnTo>
                  <a:lnTo>
                    <a:pt x="120000" y="0"/>
                  </a:lnTo>
                </a:path>
              </a:pathLst>
            </a:custGeom>
            <a:noFill/>
            <a:ln cap="rnd" cmpd="sng" w="3810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4326300" y="547425"/>
              <a:ext cx="2400" cy="12300"/>
            </a:xfrm>
            <a:custGeom>
              <a:pathLst>
                <a:path extrusionOk="0" fill="none" h="120000" w="120000">
                  <a:moveTo>
                    <a:pt x="0" y="119754"/>
                  </a:moveTo>
                  <a:lnTo>
                    <a:pt x="59999" y="72049"/>
                  </a:lnTo>
                  <a:lnTo>
                    <a:pt x="119999" y="0"/>
                  </a:lnTo>
                </a:path>
              </a:pathLst>
            </a:custGeom>
            <a:noFill/>
            <a:ln cap="rnd" cmpd="sng" w="3810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4329350" y="515750"/>
              <a:ext cx="600" cy="1230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14098"/>
                  </a:lnTo>
                  <a:lnTo>
                    <a:pt x="120000" y="30245"/>
                  </a:lnTo>
                  <a:lnTo>
                    <a:pt x="0" y="245"/>
                  </a:lnTo>
                </a:path>
              </a:pathLst>
            </a:custGeom>
            <a:noFill/>
            <a:ln cap="rnd" cmpd="sng" w="3810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4325075" y="488975"/>
              <a:ext cx="1200" cy="6000"/>
            </a:xfrm>
            <a:custGeom>
              <a:pathLst>
                <a:path extrusionOk="0" fill="none" h="120000" w="120000">
                  <a:moveTo>
                    <a:pt x="117600" y="120000"/>
                  </a:moveTo>
                  <a:lnTo>
                    <a:pt x="117600" y="120000"/>
                  </a:lnTo>
                  <a:lnTo>
                    <a:pt x="2400" y="0"/>
                  </a:lnTo>
                </a:path>
              </a:pathLst>
            </a:custGeom>
            <a:noFill/>
            <a:ln cap="rnd" cmpd="sng" w="3810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/>
        </p:nvSpPr>
        <p:spPr>
          <a:xfrm>
            <a:off x="912199" y="874081"/>
            <a:ext cx="8155305" cy="3885007"/>
          </a:xfrm>
          <a:custGeom>
            <a:pathLst>
              <a:path extrusionOk="0" h="120000" w="120000">
                <a:moveTo>
                  <a:pt x="31424" y="1157"/>
                </a:moveTo>
                <a:lnTo>
                  <a:pt x="31223" y="1172"/>
                </a:lnTo>
                <a:lnTo>
                  <a:pt x="31438" y="1172"/>
                </a:lnTo>
                <a:lnTo>
                  <a:pt x="31424" y="1157"/>
                </a:lnTo>
                <a:close/>
                <a:moveTo>
                  <a:pt x="32684" y="1533"/>
                </a:moveTo>
                <a:lnTo>
                  <a:pt x="32684" y="1533"/>
                </a:lnTo>
                <a:lnTo>
                  <a:pt x="32684" y="1533"/>
                </a:lnTo>
                <a:close/>
                <a:moveTo>
                  <a:pt x="73915" y="1262"/>
                </a:moveTo>
                <a:lnTo>
                  <a:pt x="73958" y="1442"/>
                </a:lnTo>
                <a:lnTo>
                  <a:pt x="73700" y="1622"/>
                </a:lnTo>
                <a:lnTo>
                  <a:pt x="73829" y="1712"/>
                </a:lnTo>
                <a:lnTo>
                  <a:pt x="75118" y="1712"/>
                </a:lnTo>
                <a:lnTo>
                  <a:pt x="75075" y="1442"/>
                </a:lnTo>
                <a:lnTo>
                  <a:pt x="73915" y="1262"/>
                </a:lnTo>
                <a:close/>
                <a:moveTo>
                  <a:pt x="56735" y="1622"/>
                </a:moveTo>
                <a:lnTo>
                  <a:pt x="56650" y="1712"/>
                </a:lnTo>
                <a:lnTo>
                  <a:pt x="56735" y="1802"/>
                </a:lnTo>
                <a:lnTo>
                  <a:pt x="56478" y="1802"/>
                </a:lnTo>
                <a:lnTo>
                  <a:pt x="56606" y="1893"/>
                </a:lnTo>
                <a:lnTo>
                  <a:pt x="56478" y="1893"/>
                </a:lnTo>
                <a:lnTo>
                  <a:pt x="57079" y="2073"/>
                </a:lnTo>
                <a:lnTo>
                  <a:pt x="56821" y="2164"/>
                </a:lnTo>
                <a:lnTo>
                  <a:pt x="57594" y="2254"/>
                </a:lnTo>
                <a:lnTo>
                  <a:pt x="57594" y="2344"/>
                </a:lnTo>
                <a:lnTo>
                  <a:pt x="58582" y="1893"/>
                </a:lnTo>
                <a:lnTo>
                  <a:pt x="57594" y="1802"/>
                </a:lnTo>
                <a:lnTo>
                  <a:pt x="57637" y="1622"/>
                </a:lnTo>
                <a:lnTo>
                  <a:pt x="57423" y="1622"/>
                </a:lnTo>
                <a:lnTo>
                  <a:pt x="57423" y="1802"/>
                </a:lnTo>
                <a:lnTo>
                  <a:pt x="56735" y="1622"/>
                </a:lnTo>
                <a:close/>
                <a:moveTo>
                  <a:pt x="74946" y="1802"/>
                </a:moveTo>
                <a:lnTo>
                  <a:pt x="74516" y="1893"/>
                </a:lnTo>
                <a:lnTo>
                  <a:pt x="74387" y="2164"/>
                </a:lnTo>
                <a:lnTo>
                  <a:pt x="76234" y="2524"/>
                </a:lnTo>
                <a:lnTo>
                  <a:pt x="76234" y="2524"/>
                </a:lnTo>
                <a:lnTo>
                  <a:pt x="75891" y="2344"/>
                </a:lnTo>
                <a:lnTo>
                  <a:pt x="76020" y="2344"/>
                </a:lnTo>
                <a:lnTo>
                  <a:pt x="75934" y="1983"/>
                </a:lnTo>
                <a:lnTo>
                  <a:pt x="74946" y="1802"/>
                </a:lnTo>
                <a:close/>
                <a:moveTo>
                  <a:pt x="31524" y="2794"/>
                </a:moveTo>
                <a:lnTo>
                  <a:pt x="31441" y="2842"/>
                </a:lnTo>
                <a:lnTo>
                  <a:pt x="31505" y="2821"/>
                </a:lnTo>
                <a:lnTo>
                  <a:pt x="31505" y="2821"/>
                </a:lnTo>
                <a:lnTo>
                  <a:pt x="31524" y="2794"/>
                </a:lnTo>
                <a:close/>
                <a:moveTo>
                  <a:pt x="30622" y="1081"/>
                </a:moveTo>
                <a:lnTo>
                  <a:pt x="30279" y="1172"/>
                </a:lnTo>
                <a:lnTo>
                  <a:pt x="30450" y="1172"/>
                </a:lnTo>
                <a:lnTo>
                  <a:pt x="29806" y="1352"/>
                </a:lnTo>
                <a:lnTo>
                  <a:pt x="30064" y="1533"/>
                </a:lnTo>
                <a:lnTo>
                  <a:pt x="29549" y="1533"/>
                </a:lnTo>
                <a:lnTo>
                  <a:pt x="29634" y="1622"/>
                </a:lnTo>
                <a:lnTo>
                  <a:pt x="29420" y="1712"/>
                </a:lnTo>
                <a:lnTo>
                  <a:pt x="29849" y="1802"/>
                </a:lnTo>
                <a:lnTo>
                  <a:pt x="29248" y="1802"/>
                </a:lnTo>
                <a:lnTo>
                  <a:pt x="29291" y="2073"/>
                </a:lnTo>
                <a:lnTo>
                  <a:pt x="29677" y="2073"/>
                </a:lnTo>
                <a:lnTo>
                  <a:pt x="29205" y="2254"/>
                </a:lnTo>
                <a:lnTo>
                  <a:pt x="29634" y="2254"/>
                </a:lnTo>
                <a:lnTo>
                  <a:pt x="29592" y="2344"/>
                </a:lnTo>
                <a:lnTo>
                  <a:pt x="30279" y="2254"/>
                </a:lnTo>
                <a:lnTo>
                  <a:pt x="29720" y="2433"/>
                </a:lnTo>
                <a:lnTo>
                  <a:pt x="29592" y="2614"/>
                </a:lnTo>
                <a:lnTo>
                  <a:pt x="29463" y="2704"/>
                </a:lnTo>
                <a:lnTo>
                  <a:pt x="29806" y="2794"/>
                </a:lnTo>
                <a:lnTo>
                  <a:pt x="29549" y="2885"/>
                </a:lnTo>
                <a:lnTo>
                  <a:pt x="30279" y="3065"/>
                </a:lnTo>
                <a:lnTo>
                  <a:pt x="30279" y="2794"/>
                </a:lnTo>
                <a:lnTo>
                  <a:pt x="30365" y="2885"/>
                </a:lnTo>
                <a:lnTo>
                  <a:pt x="30794" y="2794"/>
                </a:lnTo>
                <a:lnTo>
                  <a:pt x="30751" y="2704"/>
                </a:lnTo>
                <a:lnTo>
                  <a:pt x="30966" y="2524"/>
                </a:lnTo>
                <a:lnTo>
                  <a:pt x="30837" y="2704"/>
                </a:lnTo>
                <a:lnTo>
                  <a:pt x="31739" y="2254"/>
                </a:lnTo>
                <a:lnTo>
                  <a:pt x="31310" y="2164"/>
                </a:lnTo>
                <a:lnTo>
                  <a:pt x="31352" y="1802"/>
                </a:lnTo>
                <a:lnTo>
                  <a:pt x="31481" y="1622"/>
                </a:lnTo>
                <a:lnTo>
                  <a:pt x="31223" y="1712"/>
                </a:lnTo>
                <a:lnTo>
                  <a:pt x="31267" y="1802"/>
                </a:lnTo>
                <a:lnTo>
                  <a:pt x="30880" y="1533"/>
                </a:lnTo>
                <a:lnTo>
                  <a:pt x="30880" y="1442"/>
                </a:lnTo>
                <a:lnTo>
                  <a:pt x="30622" y="1081"/>
                </a:lnTo>
                <a:close/>
                <a:moveTo>
                  <a:pt x="31441" y="2842"/>
                </a:moveTo>
                <a:lnTo>
                  <a:pt x="30751" y="3065"/>
                </a:lnTo>
                <a:lnTo>
                  <a:pt x="31202" y="2979"/>
                </a:lnTo>
                <a:lnTo>
                  <a:pt x="31202" y="2979"/>
                </a:lnTo>
                <a:lnTo>
                  <a:pt x="31441" y="2842"/>
                </a:lnTo>
                <a:close/>
                <a:moveTo>
                  <a:pt x="31223" y="2975"/>
                </a:moveTo>
                <a:lnTo>
                  <a:pt x="31202" y="2979"/>
                </a:lnTo>
                <a:lnTo>
                  <a:pt x="31202" y="2979"/>
                </a:lnTo>
                <a:lnTo>
                  <a:pt x="31052" y="3065"/>
                </a:lnTo>
                <a:lnTo>
                  <a:pt x="31223" y="2975"/>
                </a:lnTo>
                <a:close/>
                <a:moveTo>
                  <a:pt x="76492" y="2254"/>
                </a:moveTo>
                <a:lnTo>
                  <a:pt x="76535" y="2614"/>
                </a:lnTo>
                <a:lnTo>
                  <a:pt x="76492" y="2794"/>
                </a:lnTo>
                <a:lnTo>
                  <a:pt x="76449" y="3155"/>
                </a:lnTo>
                <a:lnTo>
                  <a:pt x="77738" y="2794"/>
                </a:lnTo>
                <a:lnTo>
                  <a:pt x="77136" y="2433"/>
                </a:lnTo>
                <a:lnTo>
                  <a:pt x="76921" y="2524"/>
                </a:lnTo>
                <a:lnTo>
                  <a:pt x="76836" y="2433"/>
                </a:lnTo>
                <a:lnTo>
                  <a:pt x="76878" y="2344"/>
                </a:lnTo>
                <a:lnTo>
                  <a:pt x="76621" y="2254"/>
                </a:lnTo>
                <a:lnTo>
                  <a:pt x="76621" y="2254"/>
                </a:lnTo>
                <a:lnTo>
                  <a:pt x="76664" y="2344"/>
                </a:lnTo>
                <a:lnTo>
                  <a:pt x="76492" y="2254"/>
                </a:lnTo>
                <a:close/>
                <a:moveTo>
                  <a:pt x="27186" y="2254"/>
                </a:moveTo>
                <a:lnTo>
                  <a:pt x="26714" y="2524"/>
                </a:lnTo>
                <a:lnTo>
                  <a:pt x="26886" y="2524"/>
                </a:lnTo>
                <a:lnTo>
                  <a:pt x="26757" y="2614"/>
                </a:lnTo>
                <a:lnTo>
                  <a:pt x="26757" y="2614"/>
                </a:lnTo>
                <a:lnTo>
                  <a:pt x="27058" y="2524"/>
                </a:lnTo>
                <a:lnTo>
                  <a:pt x="26929" y="2614"/>
                </a:lnTo>
                <a:lnTo>
                  <a:pt x="27100" y="2704"/>
                </a:lnTo>
                <a:lnTo>
                  <a:pt x="26929" y="2704"/>
                </a:lnTo>
                <a:lnTo>
                  <a:pt x="27015" y="2794"/>
                </a:lnTo>
                <a:lnTo>
                  <a:pt x="26671" y="2975"/>
                </a:lnTo>
                <a:lnTo>
                  <a:pt x="27444" y="3065"/>
                </a:lnTo>
                <a:lnTo>
                  <a:pt x="27444" y="3155"/>
                </a:lnTo>
                <a:lnTo>
                  <a:pt x="27745" y="3245"/>
                </a:lnTo>
                <a:lnTo>
                  <a:pt x="27831" y="2975"/>
                </a:lnTo>
                <a:lnTo>
                  <a:pt x="27960" y="2794"/>
                </a:lnTo>
                <a:lnTo>
                  <a:pt x="27702" y="2614"/>
                </a:lnTo>
                <a:lnTo>
                  <a:pt x="27745" y="2524"/>
                </a:lnTo>
                <a:lnTo>
                  <a:pt x="27358" y="2614"/>
                </a:lnTo>
                <a:lnTo>
                  <a:pt x="27358" y="2524"/>
                </a:lnTo>
                <a:lnTo>
                  <a:pt x="27186" y="2254"/>
                </a:lnTo>
                <a:close/>
                <a:moveTo>
                  <a:pt x="28432" y="2614"/>
                </a:moveTo>
                <a:lnTo>
                  <a:pt x="28260" y="2885"/>
                </a:lnTo>
                <a:lnTo>
                  <a:pt x="28432" y="3065"/>
                </a:lnTo>
                <a:lnTo>
                  <a:pt x="28303" y="3245"/>
                </a:lnTo>
                <a:lnTo>
                  <a:pt x="29033" y="2885"/>
                </a:lnTo>
                <a:lnTo>
                  <a:pt x="28432" y="2614"/>
                </a:lnTo>
                <a:close/>
                <a:moveTo>
                  <a:pt x="57508" y="2794"/>
                </a:moveTo>
                <a:lnTo>
                  <a:pt x="57036" y="2885"/>
                </a:lnTo>
                <a:lnTo>
                  <a:pt x="57466" y="3245"/>
                </a:lnTo>
                <a:lnTo>
                  <a:pt x="57294" y="3425"/>
                </a:lnTo>
                <a:lnTo>
                  <a:pt x="57766" y="3425"/>
                </a:lnTo>
                <a:lnTo>
                  <a:pt x="57680" y="3516"/>
                </a:lnTo>
                <a:lnTo>
                  <a:pt x="57852" y="3606"/>
                </a:lnTo>
                <a:lnTo>
                  <a:pt x="58281" y="3335"/>
                </a:lnTo>
                <a:lnTo>
                  <a:pt x="57809" y="3065"/>
                </a:lnTo>
                <a:lnTo>
                  <a:pt x="57852" y="3065"/>
                </a:lnTo>
                <a:lnTo>
                  <a:pt x="57594" y="2975"/>
                </a:lnTo>
                <a:lnTo>
                  <a:pt x="57508" y="2794"/>
                </a:lnTo>
                <a:close/>
                <a:moveTo>
                  <a:pt x="55060" y="1983"/>
                </a:moveTo>
                <a:lnTo>
                  <a:pt x="55060" y="2073"/>
                </a:lnTo>
                <a:lnTo>
                  <a:pt x="54717" y="2073"/>
                </a:lnTo>
                <a:lnTo>
                  <a:pt x="55146" y="2524"/>
                </a:lnTo>
                <a:lnTo>
                  <a:pt x="54889" y="2524"/>
                </a:lnTo>
                <a:lnTo>
                  <a:pt x="55275" y="2975"/>
                </a:lnTo>
                <a:lnTo>
                  <a:pt x="55705" y="2885"/>
                </a:lnTo>
                <a:lnTo>
                  <a:pt x="55661" y="2794"/>
                </a:lnTo>
                <a:lnTo>
                  <a:pt x="55661" y="2704"/>
                </a:lnTo>
                <a:lnTo>
                  <a:pt x="55834" y="2704"/>
                </a:lnTo>
                <a:lnTo>
                  <a:pt x="55962" y="2885"/>
                </a:lnTo>
                <a:lnTo>
                  <a:pt x="56220" y="2704"/>
                </a:lnTo>
                <a:lnTo>
                  <a:pt x="56134" y="2794"/>
                </a:lnTo>
                <a:lnTo>
                  <a:pt x="56306" y="2885"/>
                </a:lnTo>
                <a:lnTo>
                  <a:pt x="55619" y="3155"/>
                </a:lnTo>
                <a:lnTo>
                  <a:pt x="55748" y="3335"/>
                </a:lnTo>
                <a:lnTo>
                  <a:pt x="56306" y="3335"/>
                </a:lnTo>
                <a:lnTo>
                  <a:pt x="55661" y="3606"/>
                </a:lnTo>
                <a:lnTo>
                  <a:pt x="56392" y="4056"/>
                </a:lnTo>
                <a:lnTo>
                  <a:pt x="56435" y="3877"/>
                </a:lnTo>
                <a:lnTo>
                  <a:pt x="56392" y="3786"/>
                </a:lnTo>
                <a:lnTo>
                  <a:pt x="56650" y="3425"/>
                </a:lnTo>
                <a:lnTo>
                  <a:pt x="56650" y="3155"/>
                </a:lnTo>
                <a:lnTo>
                  <a:pt x="56779" y="3065"/>
                </a:lnTo>
                <a:lnTo>
                  <a:pt x="56907" y="2794"/>
                </a:lnTo>
                <a:lnTo>
                  <a:pt x="57294" y="2704"/>
                </a:lnTo>
                <a:lnTo>
                  <a:pt x="57079" y="2524"/>
                </a:lnTo>
                <a:lnTo>
                  <a:pt x="57122" y="2433"/>
                </a:lnTo>
                <a:lnTo>
                  <a:pt x="56606" y="2344"/>
                </a:lnTo>
                <a:lnTo>
                  <a:pt x="56606" y="2164"/>
                </a:lnTo>
                <a:lnTo>
                  <a:pt x="56349" y="2254"/>
                </a:lnTo>
                <a:lnTo>
                  <a:pt x="56435" y="2073"/>
                </a:lnTo>
                <a:lnTo>
                  <a:pt x="55962" y="1983"/>
                </a:lnTo>
                <a:lnTo>
                  <a:pt x="55962" y="1983"/>
                </a:lnTo>
                <a:lnTo>
                  <a:pt x="56091" y="2524"/>
                </a:lnTo>
                <a:lnTo>
                  <a:pt x="56091" y="2524"/>
                </a:lnTo>
                <a:lnTo>
                  <a:pt x="55748" y="2164"/>
                </a:lnTo>
                <a:lnTo>
                  <a:pt x="55146" y="2164"/>
                </a:lnTo>
                <a:lnTo>
                  <a:pt x="55404" y="1983"/>
                </a:lnTo>
                <a:close/>
                <a:moveTo>
                  <a:pt x="28002" y="3877"/>
                </a:moveTo>
                <a:lnTo>
                  <a:pt x="28045" y="3966"/>
                </a:lnTo>
                <a:lnTo>
                  <a:pt x="27916" y="3966"/>
                </a:lnTo>
                <a:lnTo>
                  <a:pt x="28174" y="4147"/>
                </a:lnTo>
                <a:lnTo>
                  <a:pt x="28045" y="4147"/>
                </a:lnTo>
                <a:lnTo>
                  <a:pt x="28653" y="4226"/>
                </a:lnTo>
                <a:lnTo>
                  <a:pt x="28653" y="4226"/>
                </a:lnTo>
                <a:lnTo>
                  <a:pt x="28818" y="3966"/>
                </a:lnTo>
                <a:lnTo>
                  <a:pt x="28002" y="3877"/>
                </a:lnTo>
                <a:close/>
                <a:moveTo>
                  <a:pt x="28653" y="4226"/>
                </a:moveTo>
                <a:lnTo>
                  <a:pt x="28647" y="4237"/>
                </a:lnTo>
                <a:lnTo>
                  <a:pt x="28692" y="4232"/>
                </a:lnTo>
                <a:lnTo>
                  <a:pt x="28692" y="4232"/>
                </a:lnTo>
                <a:lnTo>
                  <a:pt x="28653" y="4226"/>
                </a:lnTo>
                <a:close/>
                <a:moveTo>
                  <a:pt x="30021" y="3966"/>
                </a:moveTo>
                <a:lnTo>
                  <a:pt x="29634" y="4147"/>
                </a:lnTo>
                <a:lnTo>
                  <a:pt x="29849" y="4237"/>
                </a:lnTo>
                <a:lnTo>
                  <a:pt x="30021" y="3966"/>
                </a:lnTo>
                <a:close/>
                <a:moveTo>
                  <a:pt x="34058" y="180"/>
                </a:moveTo>
                <a:lnTo>
                  <a:pt x="34273" y="360"/>
                </a:lnTo>
                <a:lnTo>
                  <a:pt x="33757" y="270"/>
                </a:lnTo>
                <a:lnTo>
                  <a:pt x="33801" y="360"/>
                </a:lnTo>
                <a:lnTo>
                  <a:pt x="33500" y="360"/>
                </a:lnTo>
                <a:lnTo>
                  <a:pt x="33586" y="450"/>
                </a:lnTo>
                <a:lnTo>
                  <a:pt x="33371" y="450"/>
                </a:lnTo>
                <a:lnTo>
                  <a:pt x="33886" y="811"/>
                </a:lnTo>
                <a:lnTo>
                  <a:pt x="33886" y="811"/>
                </a:lnTo>
                <a:lnTo>
                  <a:pt x="33242" y="631"/>
                </a:lnTo>
                <a:lnTo>
                  <a:pt x="32340" y="631"/>
                </a:lnTo>
                <a:lnTo>
                  <a:pt x="32641" y="721"/>
                </a:lnTo>
                <a:lnTo>
                  <a:pt x="31009" y="901"/>
                </a:lnTo>
                <a:lnTo>
                  <a:pt x="31052" y="991"/>
                </a:lnTo>
                <a:lnTo>
                  <a:pt x="31438" y="901"/>
                </a:lnTo>
                <a:lnTo>
                  <a:pt x="31438" y="901"/>
                </a:lnTo>
                <a:lnTo>
                  <a:pt x="31181" y="991"/>
                </a:lnTo>
                <a:lnTo>
                  <a:pt x="31911" y="991"/>
                </a:lnTo>
                <a:lnTo>
                  <a:pt x="31352" y="1081"/>
                </a:lnTo>
                <a:lnTo>
                  <a:pt x="31424" y="1157"/>
                </a:lnTo>
                <a:lnTo>
                  <a:pt x="31424" y="1157"/>
                </a:lnTo>
                <a:lnTo>
                  <a:pt x="32426" y="1081"/>
                </a:lnTo>
                <a:lnTo>
                  <a:pt x="31310" y="1352"/>
                </a:lnTo>
                <a:lnTo>
                  <a:pt x="31310" y="1352"/>
                </a:lnTo>
                <a:lnTo>
                  <a:pt x="32770" y="1172"/>
                </a:lnTo>
                <a:lnTo>
                  <a:pt x="31825" y="1533"/>
                </a:lnTo>
                <a:lnTo>
                  <a:pt x="31825" y="1533"/>
                </a:lnTo>
                <a:lnTo>
                  <a:pt x="32899" y="1442"/>
                </a:lnTo>
                <a:lnTo>
                  <a:pt x="32899" y="1442"/>
                </a:lnTo>
                <a:lnTo>
                  <a:pt x="32684" y="1533"/>
                </a:lnTo>
                <a:lnTo>
                  <a:pt x="34359" y="991"/>
                </a:lnTo>
                <a:lnTo>
                  <a:pt x="34359" y="991"/>
                </a:lnTo>
                <a:lnTo>
                  <a:pt x="33757" y="1352"/>
                </a:lnTo>
                <a:lnTo>
                  <a:pt x="34187" y="1352"/>
                </a:lnTo>
                <a:lnTo>
                  <a:pt x="32555" y="1712"/>
                </a:lnTo>
                <a:lnTo>
                  <a:pt x="33028" y="2073"/>
                </a:lnTo>
                <a:lnTo>
                  <a:pt x="33028" y="2073"/>
                </a:lnTo>
                <a:lnTo>
                  <a:pt x="31653" y="1802"/>
                </a:lnTo>
                <a:lnTo>
                  <a:pt x="31653" y="2073"/>
                </a:lnTo>
                <a:lnTo>
                  <a:pt x="31997" y="2433"/>
                </a:lnTo>
                <a:lnTo>
                  <a:pt x="31782" y="2433"/>
                </a:lnTo>
                <a:lnTo>
                  <a:pt x="32426" y="2524"/>
                </a:lnTo>
                <a:lnTo>
                  <a:pt x="31505" y="2821"/>
                </a:lnTo>
                <a:lnTo>
                  <a:pt x="31505" y="2821"/>
                </a:lnTo>
                <a:lnTo>
                  <a:pt x="31395" y="2975"/>
                </a:lnTo>
                <a:lnTo>
                  <a:pt x="31567" y="3065"/>
                </a:lnTo>
                <a:lnTo>
                  <a:pt x="31138" y="3245"/>
                </a:lnTo>
                <a:lnTo>
                  <a:pt x="31095" y="3425"/>
                </a:lnTo>
                <a:lnTo>
                  <a:pt x="31911" y="3155"/>
                </a:lnTo>
                <a:lnTo>
                  <a:pt x="30966" y="3516"/>
                </a:lnTo>
                <a:lnTo>
                  <a:pt x="30837" y="3245"/>
                </a:lnTo>
                <a:lnTo>
                  <a:pt x="30536" y="3245"/>
                </a:lnTo>
                <a:lnTo>
                  <a:pt x="30579" y="3696"/>
                </a:lnTo>
                <a:lnTo>
                  <a:pt x="30021" y="3966"/>
                </a:lnTo>
                <a:lnTo>
                  <a:pt x="30021" y="3966"/>
                </a:lnTo>
                <a:lnTo>
                  <a:pt x="30021" y="3966"/>
                </a:lnTo>
                <a:lnTo>
                  <a:pt x="29935" y="4237"/>
                </a:lnTo>
                <a:lnTo>
                  <a:pt x="30193" y="4147"/>
                </a:lnTo>
                <a:lnTo>
                  <a:pt x="30193" y="4237"/>
                </a:lnTo>
                <a:lnTo>
                  <a:pt x="31825" y="4237"/>
                </a:lnTo>
                <a:lnTo>
                  <a:pt x="31696" y="4417"/>
                </a:lnTo>
                <a:lnTo>
                  <a:pt x="31696" y="4417"/>
                </a:lnTo>
                <a:lnTo>
                  <a:pt x="32469" y="4147"/>
                </a:lnTo>
                <a:lnTo>
                  <a:pt x="32641" y="3877"/>
                </a:lnTo>
                <a:lnTo>
                  <a:pt x="32383" y="3877"/>
                </a:lnTo>
                <a:lnTo>
                  <a:pt x="32426" y="3696"/>
                </a:lnTo>
                <a:lnTo>
                  <a:pt x="31782" y="3606"/>
                </a:lnTo>
                <a:lnTo>
                  <a:pt x="31997" y="3606"/>
                </a:lnTo>
                <a:lnTo>
                  <a:pt x="31954" y="3516"/>
                </a:lnTo>
                <a:lnTo>
                  <a:pt x="32899" y="3425"/>
                </a:lnTo>
                <a:lnTo>
                  <a:pt x="32984" y="3155"/>
                </a:lnTo>
                <a:lnTo>
                  <a:pt x="33801" y="2975"/>
                </a:lnTo>
                <a:lnTo>
                  <a:pt x="33586" y="2794"/>
                </a:lnTo>
                <a:lnTo>
                  <a:pt x="34101" y="2704"/>
                </a:lnTo>
                <a:lnTo>
                  <a:pt x="33242" y="2433"/>
                </a:lnTo>
                <a:lnTo>
                  <a:pt x="34273" y="2344"/>
                </a:lnTo>
                <a:lnTo>
                  <a:pt x="33757" y="2164"/>
                </a:lnTo>
                <a:lnTo>
                  <a:pt x="34659" y="2073"/>
                </a:lnTo>
                <a:lnTo>
                  <a:pt x="34402" y="1983"/>
                </a:lnTo>
                <a:lnTo>
                  <a:pt x="35261" y="1983"/>
                </a:lnTo>
                <a:lnTo>
                  <a:pt x="35218" y="1893"/>
                </a:lnTo>
                <a:lnTo>
                  <a:pt x="35433" y="1802"/>
                </a:lnTo>
                <a:lnTo>
                  <a:pt x="35089" y="1802"/>
                </a:lnTo>
                <a:lnTo>
                  <a:pt x="35561" y="1712"/>
                </a:lnTo>
                <a:lnTo>
                  <a:pt x="35519" y="1533"/>
                </a:lnTo>
                <a:lnTo>
                  <a:pt x="37151" y="991"/>
                </a:lnTo>
                <a:lnTo>
                  <a:pt x="36206" y="1172"/>
                </a:lnTo>
                <a:lnTo>
                  <a:pt x="38181" y="541"/>
                </a:lnTo>
                <a:lnTo>
                  <a:pt x="37752" y="450"/>
                </a:lnTo>
                <a:lnTo>
                  <a:pt x="37795" y="360"/>
                </a:lnTo>
                <a:lnTo>
                  <a:pt x="37709" y="360"/>
                </a:lnTo>
                <a:lnTo>
                  <a:pt x="37752" y="270"/>
                </a:lnTo>
                <a:lnTo>
                  <a:pt x="37752" y="270"/>
                </a:lnTo>
                <a:lnTo>
                  <a:pt x="36592" y="360"/>
                </a:lnTo>
                <a:lnTo>
                  <a:pt x="37151" y="180"/>
                </a:lnTo>
                <a:lnTo>
                  <a:pt x="35561" y="180"/>
                </a:lnTo>
                <a:lnTo>
                  <a:pt x="35690" y="360"/>
                </a:lnTo>
                <a:lnTo>
                  <a:pt x="34746" y="180"/>
                </a:lnTo>
                <a:lnTo>
                  <a:pt x="35003" y="360"/>
                </a:lnTo>
                <a:lnTo>
                  <a:pt x="35003" y="360"/>
                </a:lnTo>
                <a:lnTo>
                  <a:pt x="34058" y="180"/>
                </a:lnTo>
                <a:close/>
                <a:moveTo>
                  <a:pt x="26413" y="4327"/>
                </a:moveTo>
                <a:lnTo>
                  <a:pt x="26542" y="4417"/>
                </a:lnTo>
                <a:lnTo>
                  <a:pt x="26542" y="4327"/>
                </a:lnTo>
                <a:close/>
                <a:moveTo>
                  <a:pt x="23192" y="3516"/>
                </a:moveTo>
                <a:lnTo>
                  <a:pt x="23235" y="3606"/>
                </a:lnTo>
                <a:lnTo>
                  <a:pt x="21130" y="4417"/>
                </a:lnTo>
                <a:lnTo>
                  <a:pt x="21217" y="4417"/>
                </a:lnTo>
                <a:lnTo>
                  <a:pt x="21130" y="4598"/>
                </a:lnTo>
                <a:lnTo>
                  <a:pt x="21130" y="4598"/>
                </a:lnTo>
                <a:lnTo>
                  <a:pt x="21646" y="4417"/>
                </a:lnTo>
                <a:lnTo>
                  <a:pt x="21603" y="4688"/>
                </a:lnTo>
                <a:lnTo>
                  <a:pt x="22720" y="3966"/>
                </a:lnTo>
                <a:lnTo>
                  <a:pt x="22505" y="4327"/>
                </a:lnTo>
                <a:lnTo>
                  <a:pt x="22505" y="4327"/>
                </a:lnTo>
                <a:lnTo>
                  <a:pt x="23535" y="3606"/>
                </a:lnTo>
                <a:lnTo>
                  <a:pt x="23192" y="3516"/>
                </a:lnTo>
                <a:close/>
                <a:moveTo>
                  <a:pt x="27616" y="4147"/>
                </a:moveTo>
                <a:lnTo>
                  <a:pt x="26800" y="4237"/>
                </a:lnTo>
                <a:lnTo>
                  <a:pt x="26971" y="4327"/>
                </a:lnTo>
                <a:lnTo>
                  <a:pt x="26843" y="4327"/>
                </a:lnTo>
                <a:lnTo>
                  <a:pt x="27015" y="4417"/>
                </a:lnTo>
                <a:lnTo>
                  <a:pt x="26886" y="4598"/>
                </a:lnTo>
                <a:lnTo>
                  <a:pt x="26542" y="4417"/>
                </a:lnTo>
                <a:lnTo>
                  <a:pt x="26413" y="4508"/>
                </a:lnTo>
                <a:lnTo>
                  <a:pt x="26456" y="4508"/>
                </a:lnTo>
                <a:lnTo>
                  <a:pt x="26499" y="4688"/>
                </a:lnTo>
                <a:lnTo>
                  <a:pt x="26499" y="4688"/>
                </a:lnTo>
                <a:lnTo>
                  <a:pt x="26242" y="4598"/>
                </a:lnTo>
                <a:lnTo>
                  <a:pt x="25984" y="4777"/>
                </a:lnTo>
                <a:lnTo>
                  <a:pt x="26929" y="4777"/>
                </a:lnTo>
                <a:lnTo>
                  <a:pt x="26413" y="4958"/>
                </a:lnTo>
                <a:lnTo>
                  <a:pt x="26499" y="5048"/>
                </a:lnTo>
                <a:lnTo>
                  <a:pt x="26456" y="5229"/>
                </a:lnTo>
                <a:lnTo>
                  <a:pt x="26456" y="5229"/>
                </a:lnTo>
                <a:lnTo>
                  <a:pt x="27358" y="4777"/>
                </a:lnTo>
                <a:lnTo>
                  <a:pt x="27272" y="4688"/>
                </a:lnTo>
                <a:lnTo>
                  <a:pt x="27616" y="4147"/>
                </a:lnTo>
                <a:close/>
                <a:moveTo>
                  <a:pt x="87831" y="4417"/>
                </a:moveTo>
                <a:lnTo>
                  <a:pt x="87960" y="4777"/>
                </a:lnTo>
                <a:lnTo>
                  <a:pt x="86971" y="4598"/>
                </a:lnTo>
                <a:lnTo>
                  <a:pt x="87100" y="4688"/>
                </a:lnTo>
                <a:lnTo>
                  <a:pt x="87015" y="4688"/>
                </a:lnTo>
                <a:lnTo>
                  <a:pt x="87229" y="4958"/>
                </a:lnTo>
                <a:lnTo>
                  <a:pt x="87143" y="4958"/>
                </a:lnTo>
                <a:lnTo>
                  <a:pt x="88904" y="5229"/>
                </a:lnTo>
                <a:lnTo>
                  <a:pt x="88260" y="4777"/>
                </a:lnTo>
                <a:lnTo>
                  <a:pt x="88260" y="4777"/>
                </a:lnTo>
                <a:lnTo>
                  <a:pt x="89205" y="5048"/>
                </a:lnTo>
                <a:lnTo>
                  <a:pt x="89162" y="4868"/>
                </a:lnTo>
                <a:lnTo>
                  <a:pt x="87831" y="4417"/>
                </a:lnTo>
                <a:close/>
                <a:moveTo>
                  <a:pt x="27358" y="5229"/>
                </a:moveTo>
                <a:lnTo>
                  <a:pt x="27702" y="5499"/>
                </a:lnTo>
                <a:lnTo>
                  <a:pt x="28131" y="5229"/>
                </a:lnTo>
                <a:close/>
                <a:moveTo>
                  <a:pt x="24996" y="3966"/>
                </a:moveTo>
                <a:lnTo>
                  <a:pt x="24438" y="4237"/>
                </a:lnTo>
                <a:lnTo>
                  <a:pt x="24480" y="4417"/>
                </a:lnTo>
                <a:lnTo>
                  <a:pt x="24309" y="4598"/>
                </a:lnTo>
                <a:lnTo>
                  <a:pt x="24438" y="4777"/>
                </a:lnTo>
                <a:lnTo>
                  <a:pt x="23708" y="4598"/>
                </a:lnTo>
                <a:lnTo>
                  <a:pt x="23793" y="4598"/>
                </a:lnTo>
                <a:lnTo>
                  <a:pt x="23407" y="4327"/>
                </a:lnTo>
                <a:lnTo>
                  <a:pt x="23450" y="4237"/>
                </a:lnTo>
                <a:lnTo>
                  <a:pt x="22977" y="4327"/>
                </a:lnTo>
                <a:lnTo>
                  <a:pt x="23192" y="4417"/>
                </a:lnTo>
                <a:lnTo>
                  <a:pt x="22591" y="4598"/>
                </a:lnTo>
                <a:lnTo>
                  <a:pt x="23020" y="4598"/>
                </a:lnTo>
                <a:lnTo>
                  <a:pt x="22333" y="4777"/>
                </a:lnTo>
                <a:lnTo>
                  <a:pt x="22891" y="4688"/>
                </a:lnTo>
                <a:lnTo>
                  <a:pt x="22032" y="5048"/>
                </a:lnTo>
                <a:lnTo>
                  <a:pt x="22419" y="5229"/>
                </a:lnTo>
                <a:lnTo>
                  <a:pt x="22548" y="5139"/>
                </a:lnTo>
                <a:lnTo>
                  <a:pt x="22634" y="5229"/>
                </a:lnTo>
                <a:lnTo>
                  <a:pt x="22806" y="5139"/>
                </a:lnTo>
                <a:lnTo>
                  <a:pt x="22848" y="5048"/>
                </a:lnTo>
                <a:lnTo>
                  <a:pt x="23192" y="4958"/>
                </a:lnTo>
                <a:lnTo>
                  <a:pt x="22935" y="5139"/>
                </a:lnTo>
                <a:lnTo>
                  <a:pt x="23708" y="5048"/>
                </a:lnTo>
                <a:lnTo>
                  <a:pt x="23708" y="5048"/>
                </a:lnTo>
                <a:lnTo>
                  <a:pt x="22720" y="5409"/>
                </a:lnTo>
                <a:lnTo>
                  <a:pt x="22720" y="5589"/>
                </a:lnTo>
                <a:lnTo>
                  <a:pt x="24266" y="5229"/>
                </a:lnTo>
                <a:lnTo>
                  <a:pt x="24223" y="5229"/>
                </a:lnTo>
                <a:lnTo>
                  <a:pt x="25039" y="5048"/>
                </a:lnTo>
                <a:lnTo>
                  <a:pt x="25382" y="4508"/>
                </a:lnTo>
                <a:lnTo>
                  <a:pt x="24738" y="4688"/>
                </a:lnTo>
                <a:lnTo>
                  <a:pt x="24867" y="4508"/>
                </a:lnTo>
                <a:lnTo>
                  <a:pt x="24738" y="4508"/>
                </a:lnTo>
                <a:lnTo>
                  <a:pt x="24996" y="3966"/>
                </a:lnTo>
                <a:close/>
                <a:moveTo>
                  <a:pt x="29420" y="4147"/>
                </a:moveTo>
                <a:lnTo>
                  <a:pt x="28692" y="4232"/>
                </a:lnTo>
                <a:lnTo>
                  <a:pt x="28692" y="4232"/>
                </a:lnTo>
                <a:lnTo>
                  <a:pt x="28732" y="4237"/>
                </a:lnTo>
                <a:lnTo>
                  <a:pt x="28732" y="4688"/>
                </a:lnTo>
                <a:lnTo>
                  <a:pt x="28518" y="4958"/>
                </a:lnTo>
                <a:lnTo>
                  <a:pt x="28475" y="5139"/>
                </a:lnTo>
                <a:lnTo>
                  <a:pt x="28732" y="5319"/>
                </a:lnTo>
                <a:lnTo>
                  <a:pt x="28689" y="5409"/>
                </a:lnTo>
                <a:lnTo>
                  <a:pt x="29377" y="5409"/>
                </a:lnTo>
                <a:lnTo>
                  <a:pt x="29248" y="5589"/>
                </a:lnTo>
                <a:lnTo>
                  <a:pt x="31739" y="5319"/>
                </a:lnTo>
                <a:lnTo>
                  <a:pt x="31524" y="5229"/>
                </a:lnTo>
                <a:lnTo>
                  <a:pt x="31739" y="4868"/>
                </a:lnTo>
                <a:lnTo>
                  <a:pt x="31481" y="4777"/>
                </a:lnTo>
                <a:lnTo>
                  <a:pt x="31524" y="4688"/>
                </a:lnTo>
                <a:lnTo>
                  <a:pt x="30193" y="4868"/>
                </a:lnTo>
                <a:lnTo>
                  <a:pt x="30236" y="4958"/>
                </a:lnTo>
                <a:lnTo>
                  <a:pt x="29505" y="4777"/>
                </a:lnTo>
                <a:lnTo>
                  <a:pt x="29463" y="4868"/>
                </a:lnTo>
                <a:lnTo>
                  <a:pt x="29291" y="4868"/>
                </a:lnTo>
                <a:lnTo>
                  <a:pt x="29505" y="4688"/>
                </a:lnTo>
                <a:lnTo>
                  <a:pt x="29076" y="4327"/>
                </a:lnTo>
                <a:lnTo>
                  <a:pt x="29634" y="4327"/>
                </a:lnTo>
                <a:lnTo>
                  <a:pt x="29162" y="4237"/>
                </a:lnTo>
                <a:lnTo>
                  <a:pt x="29420" y="4147"/>
                </a:lnTo>
                <a:close/>
                <a:moveTo>
                  <a:pt x="69405" y="4147"/>
                </a:moveTo>
                <a:lnTo>
                  <a:pt x="67516" y="4327"/>
                </a:lnTo>
                <a:lnTo>
                  <a:pt x="67559" y="4417"/>
                </a:lnTo>
                <a:lnTo>
                  <a:pt x="67344" y="4508"/>
                </a:lnTo>
                <a:lnTo>
                  <a:pt x="66914" y="4777"/>
                </a:lnTo>
                <a:lnTo>
                  <a:pt x="66657" y="4958"/>
                </a:lnTo>
                <a:lnTo>
                  <a:pt x="66700" y="5048"/>
                </a:lnTo>
                <a:lnTo>
                  <a:pt x="66442" y="5139"/>
                </a:lnTo>
                <a:lnTo>
                  <a:pt x="66657" y="5229"/>
                </a:lnTo>
                <a:lnTo>
                  <a:pt x="66485" y="5499"/>
                </a:lnTo>
                <a:lnTo>
                  <a:pt x="66657" y="5589"/>
                </a:lnTo>
                <a:lnTo>
                  <a:pt x="66485" y="5679"/>
                </a:lnTo>
                <a:lnTo>
                  <a:pt x="66399" y="5860"/>
                </a:lnTo>
                <a:lnTo>
                  <a:pt x="66184" y="6131"/>
                </a:lnTo>
                <a:lnTo>
                  <a:pt x="66399" y="6400"/>
                </a:lnTo>
                <a:lnTo>
                  <a:pt x="67215" y="6221"/>
                </a:lnTo>
                <a:lnTo>
                  <a:pt x="67086" y="6040"/>
                </a:lnTo>
                <a:lnTo>
                  <a:pt x="67258" y="5589"/>
                </a:lnTo>
                <a:lnTo>
                  <a:pt x="67559" y="5499"/>
                </a:lnTo>
                <a:lnTo>
                  <a:pt x="67559" y="5409"/>
                </a:lnTo>
                <a:lnTo>
                  <a:pt x="67687" y="5319"/>
                </a:lnTo>
                <a:lnTo>
                  <a:pt x="67601" y="5229"/>
                </a:lnTo>
                <a:lnTo>
                  <a:pt x="69405" y="4147"/>
                </a:lnTo>
                <a:close/>
                <a:moveTo>
                  <a:pt x="89076" y="6040"/>
                </a:moveTo>
                <a:lnTo>
                  <a:pt x="88818" y="6400"/>
                </a:lnTo>
                <a:lnTo>
                  <a:pt x="89892" y="6491"/>
                </a:lnTo>
                <a:lnTo>
                  <a:pt x="89076" y="6040"/>
                </a:lnTo>
                <a:close/>
                <a:moveTo>
                  <a:pt x="74731" y="6310"/>
                </a:moveTo>
                <a:lnTo>
                  <a:pt x="74989" y="6581"/>
                </a:lnTo>
                <a:lnTo>
                  <a:pt x="74688" y="6400"/>
                </a:lnTo>
                <a:lnTo>
                  <a:pt x="74731" y="6310"/>
                </a:lnTo>
                <a:close/>
                <a:moveTo>
                  <a:pt x="24609" y="6131"/>
                </a:moveTo>
                <a:lnTo>
                  <a:pt x="24094" y="6310"/>
                </a:lnTo>
                <a:lnTo>
                  <a:pt x="24266" y="6671"/>
                </a:lnTo>
                <a:lnTo>
                  <a:pt x="24609" y="6400"/>
                </a:lnTo>
                <a:lnTo>
                  <a:pt x="24609" y="6131"/>
                </a:lnTo>
                <a:close/>
                <a:moveTo>
                  <a:pt x="45483" y="6671"/>
                </a:moveTo>
                <a:lnTo>
                  <a:pt x="45442" y="6688"/>
                </a:lnTo>
                <a:lnTo>
                  <a:pt x="45442" y="6688"/>
                </a:lnTo>
                <a:lnTo>
                  <a:pt x="45514" y="6702"/>
                </a:lnTo>
                <a:lnTo>
                  <a:pt x="45514" y="6702"/>
                </a:lnTo>
                <a:lnTo>
                  <a:pt x="45483" y="6671"/>
                </a:lnTo>
                <a:close/>
                <a:moveTo>
                  <a:pt x="30923" y="6310"/>
                </a:moveTo>
                <a:lnTo>
                  <a:pt x="31352" y="6761"/>
                </a:lnTo>
                <a:lnTo>
                  <a:pt x="31997" y="6761"/>
                </a:lnTo>
                <a:lnTo>
                  <a:pt x="31997" y="6581"/>
                </a:lnTo>
                <a:lnTo>
                  <a:pt x="31911" y="6400"/>
                </a:lnTo>
                <a:lnTo>
                  <a:pt x="30923" y="6310"/>
                </a:lnTo>
                <a:close/>
                <a:moveTo>
                  <a:pt x="45514" y="6702"/>
                </a:moveTo>
                <a:lnTo>
                  <a:pt x="46127" y="7302"/>
                </a:lnTo>
                <a:lnTo>
                  <a:pt x="46299" y="6852"/>
                </a:lnTo>
                <a:lnTo>
                  <a:pt x="45514" y="6702"/>
                </a:lnTo>
                <a:close/>
                <a:moveTo>
                  <a:pt x="28561" y="6040"/>
                </a:moveTo>
                <a:lnTo>
                  <a:pt x="26971" y="6491"/>
                </a:lnTo>
                <a:lnTo>
                  <a:pt x="26671" y="7392"/>
                </a:lnTo>
                <a:lnTo>
                  <a:pt x="26671" y="7392"/>
                </a:lnTo>
                <a:lnTo>
                  <a:pt x="27100" y="7212"/>
                </a:lnTo>
                <a:lnTo>
                  <a:pt x="27186" y="6852"/>
                </a:lnTo>
                <a:lnTo>
                  <a:pt x="27444" y="6852"/>
                </a:lnTo>
                <a:lnTo>
                  <a:pt x="28561" y="6040"/>
                </a:lnTo>
                <a:close/>
                <a:moveTo>
                  <a:pt x="91009" y="7212"/>
                </a:moveTo>
                <a:lnTo>
                  <a:pt x="91223" y="7483"/>
                </a:lnTo>
                <a:lnTo>
                  <a:pt x="91267" y="7212"/>
                </a:lnTo>
                <a:close/>
                <a:moveTo>
                  <a:pt x="26070" y="6040"/>
                </a:moveTo>
                <a:lnTo>
                  <a:pt x="25554" y="6310"/>
                </a:lnTo>
                <a:lnTo>
                  <a:pt x="25855" y="6491"/>
                </a:lnTo>
                <a:lnTo>
                  <a:pt x="25640" y="6581"/>
                </a:lnTo>
                <a:lnTo>
                  <a:pt x="25640" y="6671"/>
                </a:lnTo>
                <a:lnTo>
                  <a:pt x="25340" y="6852"/>
                </a:lnTo>
                <a:lnTo>
                  <a:pt x="25211" y="6581"/>
                </a:lnTo>
                <a:lnTo>
                  <a:pt x="24953" y="6852"/>
                </a:lnTo>
                <a:lnTo>
                  <a:pt x="25082" y="7212"/>
                </a:lnTo>
                <a:lnTo>
                  <a:pt x="25253" y="7302"/>
                </a:lnTo>
                <a:lnTo>
                  <a:pt x="25382" y="7843"/>
                </a:lnTo>
                <a:lnTo>
                  <a:pt x="25683" y="7843"/>
                </a:lnTo>
                <a:lnTo>
                  <a:pt x="25769" y="7483"/>
                </a:lnTo>
                <a:lnTo>
                  <a:pt x="26113" y="7573"/>
                </a:lnTo>
                <a:lnTo>
                  <a:pt x="26542" y="6852"/>
                </a:lnTo>
                <a:lnTo>
                  <a:pt x="26370" y="6942"/>
                </a:lnTo>
                <a:lnTo>
                  <a:pt x="26370" y="6761"/>
                </a:lnTo>
                <a:lnTo>
                  <a:pt x="26413" y="6761"/>
                </a:lnTo>
                <a:lnTo>
                  <a:pt x="26113" y="6671"/>
                </a:lnTo>
                <a:lnTo>
                  <a:pt x="26628" y="6400"/>
                </a:lnTo>
                <a:lnTo>
                  <a:pt x="26542" y="6310"/>
                </a:lnTo>
                <a:lnTo>
                  <a:pt x="26671" y="6040"/>
                </a:lnTo>
                <a:close/>
                <a:moveTo>
                  <a:pt x="19842" y="5679"/>
                </a:moveTo>
                <a:lnTo>
                  <a:pt x="19799" y="6040"/>
                </a:lnTo>
                <a:lnTo>
                  <a:pt x="18468" y="7392"/>
                </a:lnTo>
                <a:lnTo>
                  <a:pt x="18596" y="7392"/>
                </a:lnTo>
                <a:lnTo>
                  <a:pt x="18854" y="7663"/>
                </a:lnTo>
                <a:lnTo>
                  <a:pt x="18811" y="8023"/>
                </a:lnTo>
                <a:lnTo>
                  <a:pt x="18811" y="8023"/>
                </a:lnTo>
                <a:lnTo>
                  <a:pt x="21818" y="6310"/>
                </a:lnTo>
                <a:lnTo>
                  <a:pt x="21646" y="5769"/>
                </a:lnTo>
                <a:lnTo>
                  <a:pt x="21130" y="5950"/>
                </a:lnTo>
                <a:lnTo>
                  <a:pt x="21173" y="5769"/>
                </a:lnTo>
                <a:lnTo>
                  <a:pt x="21001" y="5860"/>
                </a:lnTo>
                <a:lnTo>
                  <a:pt x="21088" y="5769"/>
                </a:lnTo>
                <a:lnTo>
                  <a:pt x="19842" y="5679"/>
                </a:lnTo>
                <a:close/>
                <a:moveTo>
                  <a:pt x="66614" y="6400"/>
                </a:moveTo>
                <a:lnTo>
                  <a:pt x="66184" y="6942"/>
                </a:lnTo>
                <a:lnTo>
                  <a:pt x="66141" y="7212"/>
                </a:lnTo>
                <a:lnTo>
                  <a:pt x="65927" y="7302"/>
                </a:lnTo>
                <a:lnTo>
                  <a:pt x="66785" y="8023"/>
                </a:lnTo>
                <a:lnTo>
                  <a:pt x="66700" y="8023"/>
                </a:lnTo>
                <a:lnTo>
                  <a:pt x="66700" y="8114"/>
                </a:lnTo>
                <a:lnTo>
                  <a:pt x="66657" y="8114"/>
                </a:lnTo>
                <a:lnTo>
                  <a:pt x="66657" y="8204"/>
                </a:lnTo>
                <a:lnTo>
                  <a:pt x="66614" y="8204"/>
                </a:lnTo>
                <a:lnTo>
                  <a:pt x="67516" y="8475"/>
                </a:lnTo>
                <a:lnTo>
                  <a:pt x="67516" y="8475"/>
                </a:lnTo>
                <a:lnTo>
                  <a:pt x="67430" y="8384"/>
                </a:lnTo>
                <a:lnTo>
                  <a:pt x="67816" y="8384"/>
                </a:lnTo>
                <a:lnTo>
                  <a:pt x="66872" y="7122"/>
                </a:lnTo>
                <a:lnTo>
                  <a:pt x="66914" y="6852"/>
                </a:lnTo>
                <a:lnTo>
                  <a:pt x="67000" y="6761"/>
                </a:lnTo>
                <a:lnTo>
                  <a:pt x="67000" y="6581"/>
                </a:lnTo>
                <a:lnTo>
                  <a:pt x="66614" y="6400"/>
                </a:lnTo>
                <a:close/>
                <a:moveTo>
                  <a:pt x="7945" y="8654"/>
                </a:moveTo>
                <a:lnTo>
                  <a:pt x="7773" y="8744"/>
                </a:lnTo>
                <a:lnTo>
                  <a:pt x="7773" y="8744"/>
                </a:lnTo>
                <a:lnTo>
                  <a:pt x="7826" y="8728"/>
                </a:lnTo>
                <a:lnTo>
                  <a:pt x="7826" y="8728"/>
                </a:lnTo>
                <a:lnTo>
                  <a:pt x="7945" y="8654"/>
                </a:lnTo>
                <a:close/>
                <a:moveTo>
                  <a:pt x="57680" y="8925"/>
                </a:moveTo>
                <a:lnTo>
                  <a:pt x="57680" y="8925"/>
                </a:lnTo>
                <a:lnTo>
                  <a:pt x="57680" y="8925"/>
                </a:lnTo>
                <a:close/>
                <a:moveTo>
                  <a:pt x="37365" y="8654"/>
                </a:moveTo>
                <a:lnTo>
                  <a:pt x="37236" y="8925"/>
                </a:lnTo>
                <a:lnTo>
                  <a:pt x="37151" y="8925"/>
                </a:lnTo>
                <a:lnTo>
                  <a:pt x="37108" y="9196"/>
                </a:lnTo>
                <a:lnTo>
                  <a:pt x="37322" y="9286"/>
                </a:lnTo>
                <a:lnTo>
                  <a:pt x="37193" y="9376"/>
                </a:lnTo>
                <a:lnTo>
                  <a:pt x="37580" y="9376"/>
                </a:lnTo>
                <a:lnTo>
                  <a:pt x="37795" y="9015"/>
                </a:lnTo>
                <a:lnTo>
                  <a:pt x="37365" y="8654"/>
                </a:lnTo>
                <a:close/>
                <a:moveTo>
                  <a:pt x="22032" y="6400"/>
                </a:moveTo>
                <a:lnTo>
                  <a:pt x="20228" y="7573"/>
                </a:lnTo>
                <a:lnTo>
                  <a:pt x="20486" y="7663"/>
                </a:lnTo>
                <a:lnTo>
                  <a:pt x="20314" y="7843"/>
                </a:lnTo>
                <a:lnTo>
                  <a:pt x="21088" y="7753"/>
                </a:lnTo>
                <a:lnTo>
                  <a:pt x="21088" y="7753"/>
                </a:lnTo>
                <a:lnTo>
                  <a:pt x="20873" y="7843"/>
                </a:lnTo>
                <a:lnTo>
                  <a:pt x="20916" y="7843"/>
                </a:lnTo>
                <a:lnTo>
                  <a:pt x="20057" y="8204"/>
                </a:lnTo>
                <a:lnTo>
                  <a:pt x="21646" y="8654"/>
                </a:lnTo>
                <a:lnTo>
                  <a:pt x="20272" y="8744"/>
                </a:lnTo>
                <a:lnTo>
                  <a:pt x="19971" y="9286"/>
                </a:lnTo>
                <a:lnTo>
                  <a:pt x="20658" y="9466"/>
                </a:lnTo>
                <a:lnTo>
                  <a:pt x="20572" y="10007"/>
                </a:lnTo>
                <a:lnTo>
                  <a:pt x="22720" y="9286"/>
                </a:lnTo>
                <a:lnTo>
                  <a:pt x="22720" y="9466"/>
                </a:lnTo>
                <a:lnTo>
                  <a:pt x="23020" y="9556"/>
                </a:lnTo>
                <a:lnTo>
                  <a:pt x="22935" y="9646"/>
                </a:lnTo>
                <a:lnTo>
                  <a:pt x="23579" y="9736"/>
                </a:lnTo>
                <a:lnTo>
                  <a:pt x="24008" y="9286"/>
                </a:lnTo>
                <a:lnTo>
                  <a:pt x="23622" y="9466"/>
                </a:lnTo>
                <a:lnTo>
                  <a:pt x="23708" y="9286"/>
                </a:lnTo>
                <a:lnTo>
                  <a:pt x="23664" y="9196"/>
                </a:lnTo>
                <a:lnTo>
                  <a:pt x="24480" y="8835"/>
                </a:lnTo>
                <a:lnTo>
                  <a:pt x="24352" y="8744"/>
                </a:lnTo>
                <a:lnTo>
                  <a:pt x="24352" y="8654"/>
                </a:lnTo>
                <a:lnTo>
                  <a:pt x="23879" y="8294"/>
                </a:lnTo>
                <a:lnTo>
                  <a:pt x="24223" y="6761"/>
                </a:lnTo>
                <a:lnTo>
                  <a:pt x="23708" y="6491"/>
                </a:lnTo>
                <a:lnTo>
                  <a:pt x="23407" y="7483"/>
                </a:lnTo>
                <a:lnTo>
                  <a:pt x="23106" y="7663"/>
                </a:lnTo>
                <a:lnTo>
                  <a:pt x="23106" y="7663"/>
                </a:lnTo>
                <a:lnTo>
                  <a:pt x="23192" y="6942"/>
                </a:lnTo>
                <a:lnTo>
                  <a:pt x="22935" y="6852"/>
                </a:lnTo>
                <a:lnTo>
                  <a:pt x="22505" y="7122"/>
                </a:lnTo>
                <a:lnTo>
                  <a:pt x="22548" y="7032"/>
                </a:lnTo>
                <a:lnTo>
                  <a:pt x="22333" y="7122"/>
                </a:lnTo>
                <a:lnTo>
                  <a:pt x="22333" y="7122"/>
                </a:lnTo>
                <a:lnTo>
                  <a:pt x="22634" y="6852"/>
                </a:lnTo>
                <a:lnTo>
                  <a:pt x="21732" y="6942"/>
                </a:lnTo>
                <a:lnTo>
                  <a:pt x="22032" y="6400"/>
                </a:lnTo>
                <a:close/>
                <a:moveTo>
                  <a:pt x="25340" y="9106"/>
                </a:moveTo>
                <a:lnTo>
                  <a:pt x="24609" y="9556"/>
                </a:lnTo>
                <a:lnTo>
                  <a:pt x="24824" y="9827"/>
                </a:lnTo>
                <a:lnTo>
                  <a:pt x="25253" y="10007"/>
                </a:lnTo>
                <a:lnTo>
                  <a:pt x="25683" y="9736"/>
                </a:lnTo>
                <a:lnTo>
                  <a:pt x="25297" y="9196"/>
                </a:lnTo>
                <a:lnTo>
                  <a:pt x="25340" y="9106"/>
                </a:lnTo>
                <a:close/>
                <a:moveTo>
                  <a:pt x="73571" y="9917"/>
                </a:moveTo>
                <a:lnTo>
                  <a:pt x="73958" y="10187"/>
                </a:lnTo>
                <a:lnTo>
                  <a:pt x="73958" y="10638"/>
                </a:lnTo>
                <a:lnTo>
                  <a:pt x="74387" y="10728"/>
                </a:lnTo>
                <a:lnTo>
                  <a:pt x="74387" y="10728"/>
                </a:lnTo>
                <a:lnTo>
                  <a:pt x="73915" y="10638"/>
                </a:lnTo>
                <a:lnTo>
                  <a:pt x="73571" y="9917"/>
                </a:lnTo>
                <a:close/>
                <a:moveTo>
                  <a:pt x="30665" y="10187"/>
                </a:moveTo>
                <a:lnTo>
                  <a:pt x="30365" y="10909"/>
                </a:lnTo>
                <a:lnTo>
                  <a:pt x="30837" y="10909"/>
                </a:lnTo>
                <a:lnTo>
                  <a:pt x="31138" y="10277"/>
                </a:lnTo>
                <a:lnTo>
                  <a:pt x="30665" y="10187"/>
                </a:lnTo>
                <a:close/>
                <a:moveTo>
                  <a:pt x="45526" y="11720"/>
                </a:moveTo>
                <a:lnTo>
                  <a:pt x="45655" y="11810"/>
                </a:lnTo>
                <a:lnTo>
                  <a:pt x="45697" y="11810"/>
                </a:lnTo>
                <a:lnTo>
                  <a:pt x="45526" y="11720"/>
                </a:lnTo>
                <a:close/>
                <a:moveTo>
                  <a:pt x="3865" y="12171"/>
                </a:moveTo>
                <a:lnTo>
                  <a:pt x="3822" y="12261"/>
                </a:lnTo>
                <a:lnTo>
                  <a:pt x="3865" y="12261"/>
                </a:lnTo>
                <a:lnTo>
                  <a:pt x="3865" y="12171"/>
                </a:lnTo>
                <a:close/>
                <a:moveTo>
                  <a:pt x="2276" y="9736"/>
                </a:moveTo>
                <a:lnTo>
                  <a:pt x="0" y="12711"/>
                </a:lnTo>
                <a:lnTo>
                  <a:pt x="214" y="12621"/>
                </a:lnTo>
                <a:lnTo>
                  <a:pt x="515" y="12261"/>
                </a:lnTo>
                <a:lnTo>
                  <a:pt x="515" y="12081"/>
                </a:lnTo>
                <a:lnTo>
                  <a:pt x="730" y="11810"/>
                </a:lnTo>
                <a:lnTo>
                  <a:pt x="687" y="11900"/>
                </a:lnTo>
                <a:lnTo>
                  <a:pt x="987" y="11720"/>
                </a:lnTo>
                <a:lnTo>
                  <a:pt x="902" y="11810"/>
                </a:lnTo>
                <a:lnTo>
                  <a:pt x="1159" y="11630"/>
                </a:lnTo>
                <a:lnTo>
                  <a:pt x="1159" y="11630"/>
                </a:lnTo>
                <a:lnTo>
                  <a:pt x="687" y="12351"/>
                </a:lnTo>
                <a:lnTo>
                  <a:pt x="1374" y="12442"/>
                </a:lnTo>
                <a:lnTo>
                  <a:pt x="1288" y="12892"/>
                </a:lnTo>
                <a:lnTo>
                  <a:pt x="1417" y="13253"/>
                </a:lnTo>
                <a:lnTo>
                  <a:pt x="1675" y="13163"/>
                </a:lnTo>
                <a:lnTo>
                  <a:pt x="1546" y="13343"/>
                </a:lnTo>
                <a:lnTo>
                  <a:pt x="1803" y="13163"/>
                </a:lnTo>
                <a:lnTo>
                  <a:pt x="1760" y="13253"/>
                </a:lnTo>
                <a:lnTo>
                  <a:pt x="1760" y="13253"/>
                </a:lnTo>
                <a:lnTo>
                  <a:pt x="1932" y="12982"/>
                </a:lnTo>
                <a:lnTo>
                  <a:pt x="1889" y="12892"/>
                </a:lnTo>
                <a:lnTo>
                  <a:pt x="2319" y="12621"/>
                </a:lnTo>
                <a:lnTo>
                  <a:pt x="2233" y="12621"/>
                </a:lnTo>
                <a:lnTo>
                  <a:pt x="2448" y="12442"/>
                </a:lnTo>
                <a:lnTo>
                  <a:pt x="2405" y="12442"/>
                </a:lnTo>
                <a:lnTo>
                  <a:pt x="2405" y="12261"/>
                </a:lnTo>
                <a:lnTo>
                  <a:pt x="2576" y="12351"/>
                </a:lnTo>
                <a:lnTo>
                  <a:pt x="2834" y="12351"/>
                </a:lnTo>
                <a:lnTo>
                  <a:pt x="2877" y="12171"/>
                </a:lnTo>
                <a:lnTo>
                  <a:pt x="3006" y="12261"/>
                </a:lnTo>
                <a:lnTo>
                  <a:pt x="3521" y="11900"/>
                </a:lnTo>
                <a:lnTo>
                  <a:pt x="3393" y="11810"/>
                </a:lnTo>
                <a:lnTo>
                  <a:pt x="3349" y="11810"/>
                </a:lnTo>
                <a:lnTo>
                  <a:pt x="3393" y="11630"/>
                </a:lnTo>
                <a:lnTo>
                  <a:pt x="3393" y="11359"/>
                </a:lnTo>
                <a:lnTo>
                  <a:pt x="3092" y="11179"/>
                </a:lnTo>
                <a:lnTo>
                  <a:pt x="3092" y="11179"/>
                </a:lnTo>
                <a:lnTo>
                  <a:pt x="3178" y="11269"/>
                </a:lnTo>
                <a:lnTo>
                  <a:pt x="2877" y="11359"/>
                </a:lnTo>
                <a:lnTo>
                  <a:pt x="3049" y="11179"/>
                </a:lnTo>
                <a:lnTo>
                  <a:pt x="2662" y="11179"/>
                </a:lnTo>
                <a:lnTo>
                  <a:pt x="2533" y="11450"/>
                </a:lnTo>
                <a:lnTo>
                  <a:pt x="2533" y="11630"/>
                </a:lnTo>
                <a:lnTo>
                  <a:pt x="2362" y="11810"/>
                </a:lnTo>
                <a:lnTo>
                  <a:pt x="2362" y="11810"/>
                </a:lnTo>
                <a:lnTo>
                  <a:pt x="2491" y="11630"/>
                </a:lnTo>
                <a:lnTo>
                  <a:pt x="2319" y="11720"/>
                </a:lnTo>
                <a:lnTo>
                  <a:pt x="2319" y="11540"/>
                </a:lnTo>
                <a:lnTo>
                  <a:pt x="2748" y="10909"/>
                </a:lnTo>
                <a:lnTo>
                  <a:pt x="2576" y="10909"/>
                </a:lnTo>
                <a:lnTo>
                  <a:pt x="2791" y="10638"/>
                </a:lnTo>
                <a:lnTo>
                  <a:pt x="2448" y="10277"/>
                </a:lnTo>
                <a:lnTo>
                  <a:pt x="2491" y="10187"/>
                </a:lnTo>
                <a:lnTo>
                  <a:pt x="2405" y="10007"/>
                </a:lnTo>
                <a:lnTo>
                  <a:pt x="2319" y="10187"/>
                </a:lnTo>
                <a:lnTo>
                  <a:pt x="2319" y="10007"/>
                </a:lnTo>
                <a:lnTo>
                  <a:pt x="2362" y="9917"/>
                </a:lnTo>
                <a:lnTo>
                  <a:pt x="2276" y="9736"/>
                </a:lnTo>
                <a:close/>
                <a:moveTo>
                  <a:pt x="47458" y="11630"/>
                </a:moveTo>
                <a:lnTo>
                  <a:pt x="47373" y="11810"/>
                </a:lnTo>
                <a:lnTo>
                  <a:pt x="47244" y="11810"/>
                </a:lnTo>
                <a:lnTo>
                  <a:pt x="47115" y="11990"/>
                </a:lnTo>
                <a:lnTo>
                  <a:pt x="46900" y="11900"/>
                </a:lnTo>
                <a:lnTo>
                  <a:pt x="46900" y="11900"/>
                </a:lnTo>
                <a:lnTo>
                  <a:pt x="46943" y="12171"/>
                </a:lnTo>
                <a:lnTo>
                  <a:pt x="46685" y="11900"/>
                </a:lnTo>
                <a:lnTo>
                  <a:pt x="46557" y="11900"/>
                </a:lnTo>
                <a:lnTo>
                  <a:pt x="46557" y="12171"/>
                </a:lnTo>
                <a:lnTo>
                  <a:pt x="46299" y="11990"/>
                </a:lnTo>
                <a:lnTo>
                  <a:pt x="46256" y="12351"/>
                </a:lnTo>
                <a:lnTo>
                  <a:pt x="46084" y="12351"/>
                </a:lnTo>
                <a:lnTo>
                  <a:pt x="46041" y="12532"/>
                </a:lnTo>
                <a:lnTo>
                  <a:pt x="45955" y="12442"/>
                </a:lnTo>
                <a:lnTo>
                  <a:pt x="45998" y="12351"/>
                </a:lnTo>
                <a:lnTo>
                  <a:pt x="45912" y="12171"/>
                </a:lnTo>
                <a:lnTo>
                  <a:pt x="45998" y="11990"/>
                </a:lnTo>
                <a:lnTo>
                  <a:pt x="45655" y="11810"/>
                </a:lnTo>
                <a:lnTo>
                  <a:pt x="45568" y="11810"/>
                </a:lnTo>
                <a:lnTo>
                  <a:pt x="45655" y="12081"/>
                </a:lnTo>
                <a:lnTo>
                  <a:pt x="45397" y="11900"/>
                </a:lnTo>
                <a:lnTo>
                  <a:pt x="45397" y="11900"/>
                </a:lnTo>
                <a:lnTo>
                  <a:pt x="45440" y="11990"/>
                </a:lnTo>
                <a:lnTo>
                  <a:pt x="45397" y="12081"/>
                </a:lnTo>
                <a:lnTo>
                  <a:pt x="45311" y="12081"/>
                </a:lnTo>
                <a:lnTo>
                  <a:pt x="45440" y="12171"/>
                </a:lnTo>
                <a:lnTo>
                  <a:pt x="45225" y="12171"/>
                </a:lnTo>
                <a:lnTo>
                  <a:pt x="45268" y="12351"/>
                </a:lnTo>
                <a:lnTo>
                  <a:pt x="45096" y="12351"/>
                </a:lnTo>
                <a:lnTo>
                  <a:pt x="45826" y="12442"/>
                </a:lnTo>
                <a:lnTo>
                  <a:pt x="45612" y="12621"/>
                </a:lnTo>
                <a:lnTo>
                  <a:pt x="45826" y="12621"/>
                </a:lnTo>
                <a:lnTo>
                  <a:pt x="45826" y="12711"/>
                </a:lnTo>
                <a:lnTo>
                  <a:pt x="45311" y="12802"/>
                </a:lnTo>
                <a:lnTo>
                  <a:pt x="45268" y="12982"/>
                </a:lnTo>
                <a:lnTo>
                  <a:pt x="45869" y="13073"/>
                </a:lnTo>
                <a:lnTo>
                  <a:pt x="45697" y="13343"/>
                </a:lnTo>
                <a:lnTo>
                  <a:pt x="45869" y="13253"/>
                </a:lnTo>
                <a:lnTo>
                  <a:pt x="45483" y="13523"/>
                </a:lnTo>
                <a:lnTo>
                  <a:pt x="45655" y="13703"/>
                </a:lnTo>
                <a:lnTo>
                  <a:pt x="45955" y="13613"/>
                </a:lnTo>
                <a:lnTo>
                  <a:pt x="46771" y="13974"/>
                </a:lnTo>
                <a:lnTo>
                  <a:pt x="48146" y="12892"/>
                </a:lnTo>
                <a:lnTo>
                  <a:pt x="48146" y="12532"/>
                </a:lnTo>
                <a:lnTo>
                  <a:pt x="47888" y="12171"/>
                </a:lnTo>
                <a:lnTo>
                  <a:pt x="47802" y="11900"/>
                </a:lnTo>
                <a:lnTo>
                  <a:pt x="47974" y="11720"/>
                </a:lnTo>
                <a:lnTo>
                  <a:pt x="47458" y="11630"/>
                </a:lnTo>
                <a:close/>
                <a:moveTo>
                  <a:pt x="27530" y="12081"/>
                </a:moveTo>
                <a:lnTo>
                  <a:pt x="26499" y="13884"/>
                </a:lnTo>
                <a:lnTo>
                  <a:pt x="26800" y="13884"/>
                </a:lnTo>
                <a:lnTo>
                  <a:pt x="26886" y="14244"/>
                </a:lnTo>
                <a:lnTo>
                  <a:pt x="27846" y="13544"/>
                </a:lnTo>
                <a:lnTo>
                  <a:pt x="27846" y="13544"/>
                </a:lnTo>
                <a:lnTo>
                  <a:pt x="28174" y="13974"/>
                </a:lnTo>
                <a:lnTo>
                  <a:pt x="28604" y="13703"/>
                </a:lnTo>
                <a:lnTo>
                  <a:pt x="28174" y="13613"/>
                </a:lnTo>
                <a:lnTo>
                  <a:pt x="28260" y="13073"/>
                </a:lnTo>
                <a:lnTo>
                  <a:pt x="27573" y="12351"/>
                </a:lnTo>
                <a:lnTo>
                  <a:pt x="27530" y="12081"/>
                </a:lnTo>
                <a:close/>
                <a:moveTo>
                  <a:pt x="54116" y="14786"/>
                </a:moveTo>
                <a:lnTo>
                  <a:pt x="53944" y="14876"/>
                </a:lnTo>
                <a:lnTo>
                  <a:pt x="53944" y="14876"/>
                </a:lnTo>
                <a:lnTo>
                  <a:pt x="54082" y="14813"/>
                </a:lnTo>
                <a:lnTo>
                  <a:pt x="54082" y="14813"/>
                </a:lnTo>
                <a:lnTo>
                  <a:pt x="54116" y="14786"/>
                </a:lnTo>
                <a:close/>
                <a:moveTo>
                  <a:pt x="30751" y="6131"/>
                </a:moveTo>
                <a:lnTo>
                  <a:pt x="29720" y="6491"/>
                </a:lnTo>
                <a:lnTo>
                  <a:pt x="29849" y="6761"/>
                </a:lnTo>
                <a:lnTo>
                  <a:pt x="29463" y="6852"/>
                </a:lnTo>
                <a:lnTo>
                  <a:pt x="29592" y="7122"/>
                </a:lnTo>
                <a:lnTo>
                  <a:pt x="29592" y="7392"/>
                </a:lnTo>
                <a:lnTo>
                  <a:pt x="29162" y="7392"/>
                </a:lnTo>
                <a:lnTo>
                  <a:pt x="29377" y="7663"/>
                </a:lnTo>
                <a:lnTo>
                  <a:pt x="29205" y="8114"/>
                </a:lnTo>
                <a:lnTo>
                  <a:pt x="28689" y="8114"/>
                </a:lnTo>
                <a:lnTo>
                  <a:pt x="29205" y="7843"/>
                </a:lnTo>
                <a:lnTo>
                  <a:pt x="29033" y="7483"/>
                </a:lnTo>
                <a:lnTo>
                  <a:pt x="29162" y="6852"/>
                </a:lnTo>
                <a:lnTo>
                  <a:pt x="29935" y="6131"/>
                </a:lnTo>
                <a:lnTo>
                  <a:pt x="29935" y="6131"/>
                </a:lnTo>
                <a:lnTo>
                  <a:pt x="28217" y="7302"/>
                </a:lnTo>
                <a:lnTo>
                  <a:pt x="28002" y="7843"/>
                </a:lnTo>
                <a:lnTo>
                  <a:pt x="28518" y="8114"/>
                </a:lnTo>
                <a:lnTo>
                  <a:pt x="27916" y="8114"/>
                </a:lnTo>
                <a:lnTo>
                  <a:pt x="28604" y="8565"/>
                </a:lnTo>
                <a:lnTo>
                  <a:pt x="28518" y="8744"/>
                </a:lnTo>
                <a:lnTo>
                  <a:pt x="29763" y="8925"/>
                </a:lnTo>
                <a:lnTo>
                  <a:pt x="29763" y="8835"/>
                </a:lnTo>
                <a:lnTo>
                  <a:pt x="30322" y="9015"/>
                </a:lnTo>
                <a:lnTo>
                  <a:pt x="30494" y="8565"/>
                </a:lnTo>
                <a:lnTo>
                  <a:pt x="30880" y="8744"/>
                </a:lnTo>
                <a:lnTo>
                  <a:pt x="30837" y="9015"/>
                </a:lnTo>
                <a:lnTo>
                  <a:pt x="31009" y="9106"/>
                </a:lnTo>
                <a:lnTo>
                  <a:pt x="30923" y="9196"/>
                </a:lnTo>
                <a:lnTo>
                  <a:pt x="31138" y="9106"/>
                </a:lnTo>
                <a:lnTo>
                  <a:pt x="31181" y="9466"/>
                </a:lnTo>
                <a:lnTo>
                  <a:pt x="30837" y="9827"/>
                </a:lnTo>
                <a:lnTo>
                  <a:pt x="31363" y="9669"/>
                </a:lnTo>
                <a:lnTo>
                  <a:pt x="31395" y="9736"/>
                </a:lnTo>
                <a:lnTo>
                  <a:pt x="31310" y="9827"/>
                </a:lnTo>
                <a:lnTo>
                  <a:pt x="31653" y="10187"/>
                </a:lnTo>
                <a:lnTo>
                  <a:pt x="31696" y="10819"/>
                </a:lnTo>
                <a:lnTo>
                  <a:pt x="30880" y="11810"/>
                </a:lnTo>
                <a:lnTo>
                  <a:pt x="30923" y="12171"/>
                </a:lnTo>
                <a:lnTo>
                  <a:pt x="30236" y="12532"/>
                </a:lnTo>
                <a:lnTo>
                  <a:pt x="30236" y="12621"/>
                </a:lnTo>
                <a:lnTo>
                  <a:pt x="30236" y="12711"/>
                </a:lnTo>
                <a:lnTo>
                  <a:pt x="30193" y="12892"/>
                </a:lnTo>
                <a:lnTo>
                  <a:pt x="30236" y="12621"/>
                </a:lnTo>
                <a:lnTo>
                  <a:pt x="29849" y="12442"/>
                </a:lnTo>
                <a:lnTo>
                  <a:pt x="29420" y="12982"/>
                </a:lnTo>
                <a:lnTo>
                  <a:pt x="29806" y="13343"/>
                </a:lnTo>
                <a:lnTo>
                  <a:pt x="30365" y="12982"/>
                </a:lnTo>
                <a:lnTo>
                  <a:pt x="30579" y="13073"/>
                </a:lnTo>
                <a:lnTo>
                  <a:pt x="30536" y="13253"/>
                </a:lnTo>
                <a:lnTo>
                  <a:pt x="30536" y="13253"/>
                </a:lnTo>
                <a:lnTo>
                  <a:pt x="30794" y="13073"/>
                </a:lnTo>
                <a:lnTo>
                  <a:pt x="30708" y="13253"/>
                </a:lnTo>
                <a:lnTo>
                  <a:pt x="30966" y="13703"/>
                </a:lnTo>
                <a:lnTo>
                  <a:pt x="30923" y="13794"/>
                </a:lnTo>
                <a:lnTo>
                  <a:pt x="31138" y="13884"/>
                </a:lnTo>
                <a:lnTo>
                  <a:pt x="30923" y="14065"/>
                </a:lnTo>
                <a:lnTo>
                  <a:pt x="31181" y="14334"/>
                </a:lnTo>
                <a:lnTo>
                  <a:pt x="31095" y="14425"/>
                </a:lnTo>
                <a:lnTo>
                  <a:pt x="32297" y="15326"/>
                </a:lnTo>
                <a:lnTo>
                  <a:pt x="32469" y="15056"/>
                </a:lnTo>
                <a:lnTo>
                  <a:pt x="32083" y="14425"/>
                </a:lnTo>
                <a:lnTo>
                  <a:pt x="32125" y="14334"/>
                </a:lnTo>
                <a:lnTo>
                  <a:pt x="31911" y="13794"/>
                </a:lnTo>
                <a:lnTo>
                  <a:pt x="32212" y="13794"/>
                </a:lnTo>
                <a:lnTo>
                  <a:pt x="32770" y="14605"/>
                </a:lnTo>
                <a:lnTo>
                  <a:pt x="32856" y="14425"/>
                </a:lnTo>
                <a:lnTo>
                  <a:pt x="32984" y="14425"/>
                </a:lnTo>
                <a:lnTo>
                  <a:pt x="32984" y="13794"/>
                </a:lnTo>
                <a:lnTo>
                  <a:pt x="33156" y="14065"/>
                </a:lnTo>
                <a:lnTo>
                  <a:pt x="33156" y="13613"/>
                </a:lnTo>
                <a:lnTo>
                  <a:pt x="33199" y="13523"/>
                </a:lnTo>
                <a:lnTo>
                  <a:pt x="33070" y="13523"/>
                </a:lnTo>
                <a:lnTo>
                  <a:pt x="32984" y="13343"/>
                </a:lnTo>
                <a:lnTo>
                  <a:pt x="33156" y="13163"/>
                </a:lnTo>
                <a:lnTo>
                  <a:pt x="33028" y="13163"/>
                </a:lnTo>
                <a:lnTo>
                  <a:pt x="33156" y="13073"/>
                </a:lnTo>
                <a:lnTo>
                  <a:pt x="33028" y="12892"/>
                </a:lnTo>
                <a:lnTo>
                  <a:pt x="32770" y="12892"/>
                </a:lnTo>
                <a:lnTo>
                  <a:pt x="32684" y="12532"/>
                </a:lnTo>
                <a:lnTo>
                  <a:pt x="32770" y="12442"/>
                </a:lnTo>
                <a:lnTo>
                  <a:pt x="32555" y="12351"/>
                </a:lnTo>
                <a:lnTo>
                  <a:pt x="32641" y="12171"/>
                </a:lnTo>
                <a:lnTo>
                  <a:pt x="32469" y="11810"/>
                </a:lnTo>
                <a:lnTo>
                  <a:pt x="32899" y="11990"/>
                </a:lnTo>
                <a:lnTo>
                  <a:pt x="32813" y="11630"/>
                </a:lnTo>
                <a:lnTo>
                  <a:pt x="32984" y="11540"/>
                </a:lnTo>
                <a:lnTo>
                  <a:pt x="33371" y="11810"/>
                </a:lnTo>
                <a:lnTo>
                  <a:pt x="33242" y="11990"/>
                </a:lnTo>
                <a:lnTo>
                  <a:pt x="33242" y="11990"/>
                </a:lnTo>
                <a:lnTo>
                  <a:pt x="33715" y="11720"/>
                </a:lnTo>
                <a:lnTo>
                  <a:pt x="33371" y="12261"/>
                </a:lnTo>
                <a:lnTo>
                  <a:pt x="33414" y="12621"/>
                </a:lnTo>
                <a:lnTo>
                  <a:pt x="33586" y="12442"/>
                </a:lnTo>
                <a:lnTo>
                  <a:pt x="33672" y="12711"/>
                </a:lnTo>
                <a:lnTo>
                  <a:pt x="33801" y="12711"/>
                </a:lnTo>
                <a:lnTo>
                  <a:pt x="33886" y="12261"/>
                </a:lnTo>
                <a:lnTo>
                  <a:pt x="33801" y="12261"/>
                </a:lnTo>
                <a:lnTo>
                  <a:pt x="34359" y="11990"/>
                </a:lnTo>
                <a:lnTo>
                  <a:pt x="34230" y="11810"/>
                </a:lnTo>
                <a:lnTo>
                  <a:pt x="34316" y="11720"/>
                </a:lnTo>
                <a:lnTo>
                  <a:pt x="34273" y="11630"/>
                </a:lnTo>
                <a:lnTo>
                  <a:pt x="34445" y="11720"/>
                </a:lnTo>
                <a:lnTo>
                  <a:pt x="34445" y="11450"/>
                </a:lnTo>
                <a:lnTo>
                  <a:pt x="34531" y="11450"/>
                </a:lnTo>
                <a:lnTo>
                  <a:pt x="34531" y="11179"/>
                </a:lnTo>
                <a:lnTo>
                  <a:pt x="34015" y="11359"/>
                </a:lnTo>
                <a:lnTo>
                  <a:pt x="34316" y="10999"/>
                </a:lnTo>
                <a:lnTo>
                  <a:pt x="33843" y="10909"/>
                </a:lnTo>
                <a:lnTo>
                  <a:pt x="34144" y="10728"/>
                </a:lnTo>
                <a:lnTo>
                  <a:pt x="33843" y="10548"/>
                </a:lnTo>
                <a:lnTo>
                  <a:pt x="33929" y="10458"/>
                </a:lnTo>
                <a:lnTo>
                  <a:pt x="33715" y="10638"/>
                </a:lnTo>
                <a:lnTo>
                  <a:pt x="33757" y="10458"/>
                </a:lnTo>
                <a:lnTo>
                  <a:pt x="33629" y="10458"/>
                </a:lnTo>
                <a:lnTo>
                  <a:pt x="33672" y="10367"/>
                </a:lnTo>
                <a:lnTo>
                  <a:pt x="33457" y="10548"/>
                </a:lnTo>
                <a:lnTo>
                  <a:pt x="33629" y="10187"/>
                </a:lnTo>
                <a:lnTo>
                  <a:pt x="33457" y="10367"/>
                </a:lnTo>
                <a:lnTo>
                  <a:pt x="33371" y="10367"/>
                </a:lnTo>
                <a:lnTo>
                  <a:pt x="33414" y="10187"/>
                </a:lnTo>
                <a:lnTo>
                  <a:pt x="33500" y="10098"/>
                </a:lnTo>
                <a:lnTo>
                  <a:pt x="33199" y="10007"/>
                </a:lnTo>
                <a:lnTo>
                  <a:pt x="33156" y="9827"/>
                </a:lnTo>
                <a:lnTo>
                  <a:pt x="32856" y="9736"/>
                </a:lnTo>
                <a:lnTo>
                  <a:pt x="33371" y="9646"/>
                </a:lnTo>
                <a:lnTo>
                  <a:pt x="33028" y="9556"/>
                </a:lnTo>
                <a:lnTo>
                  <a:pt x="33715" y="9466"/>
                </a:lnTo>
                <a:lnTo>
                  <a:pt x="33028" y="9286"/>
                </a:lnTo>
                <a:lnTo>
                  <a:pt x="33629" y="9106"/>
                </a:lnTo>
                <a:lnTo>
                  <a:pt x="33457" y="8835"/>
                </a:lnTo>
                <a:lnTo>
                  <a:pt x="33199" y="8925"/>
                </a:lnTo>
                <a:lnTo>
                  <a:pt x="33328" y="8744"/>
                </a:lnTo>
                <a:lnTo>
                  <a:pt x="32941" y="8835"/>
                </a:lnTo>
                <a:lnTo>
                  <a:pt x="33414" y="8565"/>
                </a:lnTo>
                <a:lnTo>
                  <a:pt x="33371" y="8294"/>
                </a:lnTo>
                <a:lnTo>
                  <a:pt x="33070" y="8294"/>
                </a:lnTo>
                <a:lnTo>
                  <a:pt x="32598" y="8835"/>
                </a:lnTo>
                <a:lnTo>
                  <a:pt x="32512" y="8565"/>
                </a:lnTo>
                <a:lnTo>
                  <a:pt x="32984" y="8114"/>
                </a:lnTo>
                <a:lnTo>
                  <a:pt x="32426" y="8294"/>
                </a:lnTo>
                <a:lnTo>
                  <a:pt x="32426" y="8294"/>
                </a:lnTo>
                <a:lnTo>
                  <a:pt x="32899" y="7843"/>
                </a:lnTo>
                <a:lnTo>
                  <a:pt x="32125" y="7843"/>
                </a:lnTo>
                <a:lnTo>
                  <a:pt x="32340" y="7573"/>
                </a:lnTo>
                <a:lnTo>
                  <a:pt x="31868" y="7933"/>
                </a:lnTo>
                <a:lnTo>
                  <a:pt x="32083" y="7663"/>
                </a:lnTo>
                <a:lnTo>
                  <a:pt x="31954" y="7663"/>
                </a:lnTo>
                <a:lnTo>
                  <a:pt x="32254" y="7392"/>
                </a:lnTo>
                <a:lnTo>
                  <a:pt x="32254" y="7392"/>
                </a:lnTo>
                <a:lnTo>
                  <a:pt x="31739" y="7573"/>
                </a:lnTo>
                <a:lnTo>
                  <a:pt x="31739" y="7573"/>
                </a:lnTo>
                <a:lnTo>
                  <a:pt x="32125" y="7212"/>
                </a:lnTo>
                <a:lnTo>
                  <a:pt x="31395" y="6942"/>
                </a:lnTo>
                <a:lnTo>
                  <a:pt x="31395" y="6942"/>
                </a:lnTo>
                <a:lnTo>
                  <a:pt x="31438" y="7212"/>
                </a:lnTo>
                <a:lnTo>
                  <a:pt x="31095" y="7483"/>
                </a:lnTo>
                <a:lnTo>
                  <a:pt x="30966" y="7122"/>
                </a:lnTo>
                <a:lnTo>
                  <a:pt x="30450" y="7483"/>
                </a:lnTo>
                <a:lnTo>
                  <a:pt x="30579" y="7302"/>
                </a:lnTo>
                <a:lnTo>
                  <a:pt x="30536" y="7212"/>
                </a:lnTo>
                <a:lnTo>
                  <a:pt x="30708" y="7032"/>
                </a:lnTo>
                <a:lnTo>
                  <a:pt x="30494" y="7212"/>
                </a:lnTo>
                <a:lnTo>
                  <a:pt x="30880" y="6852"/>
                </a:lnTo>
                <a:lnTo>
                  <a:pt x="30751" y="6131"/>
                </a:lnTo>
                <a:close/>
                <a:moveTo>
                  <a:pt x="43464" y="0"/>
                </a:moveTo>
                <a:lnTo>
                  <a:pt x="43593" y="89"/>
                </a:lnTo>
                <a:lnTo>
                  <a:pt x="41660" y="180"/>
                </a:lnTo>
                <a:lnTo>
                  <a:pt x="42777" y="270"/>
                </a:lnTo>
                <a:lnTo>
                  <a:pt x="41832" y="360"/>
                </a:lnTo>
                <a:lnTo>
                  <a:pt x="42047" y="450"/>
                </a:lnTo>
                <a:lnTo>
                  <a:pt x="41918" y="721"/>
                </a:lnTo>
                <a:lnTo>
                  <a:pt x="40758" y="450"/>
                </a:lnTo>
                <a:lnTo>
                  <a:pt x="40758" y="721"/>
                </a:lnTo>
                <a:lnTo>
                  <a:pt x="39771" y="901"/>
                </a:lnTo>
                <a:lnTo>
                  <a:pt x="39771" y="541"/>
                </a:lnTo>
                <a:lnTo>
                  <a:pt x="38568" y="721"/>
                </a:lnTo>
                <a:lnTo>
                  <a:pt x="39040" y="1081"/>
                </a:lnTo>
                <a:lnTo>
                  <a:pt x="38095" y="811"/>
                </a:lnTo>
                <a:lnTo>
                  <a:pt x="36377" y="1622"/>
                </a:lnTo>
                <a:lnTo>
                  <a:pt x="36506" y="1893"/>
                </a:lnTo>
                <a:lnTo>
                  <a:pt x="36936" y="1802"/>
                </a:lnTo>
                <a:lnTo>
                  <a:pt x="36936" y="1802"/>
                </a:lnTo>
                <a:lnTo>
                  <a:pt x="34359" y="3065"/>
                </a:lnTo>
                <a:lnTo>
                  <a:pt x="34917" y="3245"/>
                </a:lnTo>
                <a:lnTo>
                  <a:pt x="34788" y="3335"/>
                </a:lnTo>
                <a:lnTo>
                  <a:pt x="35733" y="3516"/>
                </a:lnTo>
                <a:lnTo>
                  <a:pt x="34445" y="3786"/>
                </a:lnTo>
                <a:lnTo>
                  <a:pt x="34488" y="3877"/>
                </a:lnTo>
                <a:lnTo>
                  <a:pt x="34488" y="3966"/>
                </a:lnTo>
                <a:lnTo>
                  <a:pt x="35089" y="4056"/>
                </a:lnTo>
                <a:lnTo>
                  <a:pt x="34659" y="4237"/>
                </a:lnTo>
                <a:lnTo>
                  <a:pt x="37193" y="4688"/>
                </a:lnTo>
                <a:lnTo>
                  <a:pt x="37193" y="4958"/>
                </a:lnTo>
                <a:lnTo>
                  <a:pt x="37580" y="5589"/>
                </a:lnTo>
                <a:lnTo>
                  <a:pt x="37236" y="5860"/>
                </a:lnTo>
                <a:lnTo>
                  <a:pt x="37537" y="5950"/>
                </a:lnTo>
                <a:lnTo>
                  <a:pt x="37451" y="6221"/>
                </a:lnTo>
                <a:lnTo>
                  <a:pt x="37537" y="6581"/>
                </a:lnTo>
                <a:lnTo>
                  <a:pt x="37537" y="6671"/>
                </a:lnTo>
                <a:lnTo>
                  <a:pt x="37623" y="6852"/>
                </a:lnTo>
                <a:lnTo>
                  <a:pt x="37365" y="7032"/>
                </a:lnTo>
                <a:lnTo>
                  <a:pt x="37408" y="7122"/>
                </a:lnTo>
                <a:lnTo>
                  <a:pt x="37280" y="7212"/>
                </a:lnTo>
                <a:lnTo>
                  <a:pt x="37280" y="7212"/>
                </a:lnTo>
                <a:lnTo>
                  <a:pt x="37537" y="7122"/>
                </a:lnTo>
                <a:lnTo>
                  <a:pt x="37193" y="7753"/>
                </a:lnTo>
                <a:lnTo>
                  <a:pt x="37838" y="7483"/>
                </a:lnTo>
                <a:lnTo>
                  <a:pt x="37838" y="7573"/>
                </a:lnTo>
                <a:lnTo>
                  <a:pt x="37881" y="7573"/>
                </a:lnTo>
                <a:lnTo>
                  <a:pt x="37881" y="7663"/>
                </a:lnTo>
                <a:lnTo>
                  <a:pt x="38224" y="7663"/>
                </a:lnTo>
                <a:lnTo>
                  <a:pt x="37795" y="8023"/>
                </a:lnTo>
                <a:lnTo>
                  <a:pt x="38310" y="8114"/>
                </a:lnTo>
                <a:lnTo>
                  <a:pt x="38095" y="8114"/>
                </a:lnTo>
                <a:lnTo>
                  <a:pt x="38224" y="8294"/>
                </a:lnTo>
                <a:lnTo>
                  <a:pt x="38310" y="8565"/>
                </a:lnTo>
                <a:lnTo>
                  <a:pt x="37322" y="8475"/>
                </a:lnTo>
                <a:lnTo>
                  <a:pt x="38353" y="8925"/>
                </a:lnTo>
                <a:lnTo>
                  <a:pt x="38009" y="9466"/>
                </a:lnTo>
                <a:lnTo>
                  <a:pt x="38224" y="9466"/>
                </a:lnTo>
                <a:lnTo>
                  <a:pt x="38009" y="9556"/>
                </a:lnTo>
                <a:lnTo>
                  <a:pt x="37881" y="9827"/>
                </a:lnTo>
                <a:lnTo>
                  <a:pt x="38009" y="9827"/>
                </a:lnTo>
                <a:lnTo>
                  <a:pt x="37193" y="10187"/>
                </a:lnTo>
                <a:lnTo>
                  <a:pt x="37838" y="10098"/>
                </a:lnTo>
                <a:lnTo>
                  <a:pt x="36979" y="10728"/>
                </a:lnTo>
                <a:lnTo>
                  <a:pt x="37838" y="10548"/>
                </a:lnTo>
                <a:lnTo>
                  <a:pt x="37752" y="10638"/>
                </a:lnTo>
                <a:lnTo>
                  <a:pt x="37881" y="10819"/>
                </a:lnTo>
                <a:lnTo>
                  <a:pt x="37064" y="10819"/>
                </a:lnTo>
                <a:lnTo>
                  <a:pt x="36936" y="11269"/>
                </a:lnTo>
                <a:lnTo>
                  <a:pt x="37280" y="11269"/>
                </a:lnTo>
                <a:lnTo>
                  <a:pt x="36807" y="11900"/>
                </a:lnTo>
                <a:lnTo>
                  <a:pt x="37580" y="11269"/>
                </a:lnTo>
                <a:lnTo>
                  <a:pt x="37580" y="11269"/>
                </a:lnTo>
                <a:lnTo>
                  <a:pt x="36850" y="11990"/>
                </a:lnTo>
                <a:lnTo>
                  <a:pt x="36893" y="11990"/>
                </a:lnTo>
                <a:lnTo>
                  <a:pt x="36850" y="12351"/>
                </a:lnTo>
                <a:lnTo>
                  <a:pt x="37451" y="12171"/>
                </a:lnTo>
                <a:lnTo>
                  <a:pt x="37064" y="12442"/>
                </a:lnTo>
                <a:lnTo>
                  <a:pt x="36979" y="13433"/>
                </a:lnTo>
                <a:lnTo>
                  <a:pt x="37280" y="12982"/>
                </a:lnTo>
                <a:lnTo>
                  <a:pt x="37408" y="12621"/>
                </a:lnTo>
                <a:lnTo>
                  <a:pt x="37580" y="13253"/>
                </a:lnTo>
                <a:lnTo>
                  <a:pt x="37151" y="13253"/>
                </a:lnTo>
                <a:lnTo>
                  <a:pt x="37108" y="13523"/>
                </a:lnTo>
                <a:lnTo>
                  <a:pt x="37408" y="13343"/>
                </a:lnTo>
                <a:lnTo>
                  <a:pt x="37365" y="13433"/>
                </a:lnTo>
                <a:lnTo>
                  <a:pt x="37451" y="13433"/>
                </a:lnTo>
                <a:lnTo>
                  <a:pt x="37064" y="13613"/>
                </a:lnTo>
                <a:lnTo>
                  <a:pt x="37193" y="14515"/>
                </a:lnTo>
                <a:lnTo>
                  <a:pt x="37408" y="14334"/>
                </a:lnTo>
                <a:lnTo>
                  <a:pt x="37193" y="14786"/>
                </a:lnTo>
                <a:lnTo>
                  <a:pt x="37537" y="15146"/>
                </a:lnTo>
                <a:lnTo>
                  <a:pt x="37365" y="15507"/>
                </a:lnTo>
                <a:lnTo>
                  <a:pt x="37537" y="16048"/>
                </a:lnTo>
                <a:lnTo>
                  <a:pt x="37709" y="16048"/>
                </a:lnTo>
                <a:lnTo>
                  <a:pt x="37537" y="16228"/>
                </a:lnTo>
                <a:lnTo>
                  <a:pt x="37709" y="16228"/>
                </a:lnTo>
                <a:lnTo>
                  <a:pt x="37709" y="16138"/>
                </a:lnTo>
                <a:lnTo>
                  <a:pt x="38310" y="15867"/>
                </a:lnTo>
                <a:lnTo>
                  <a:pt x="38224" y="16409"/>
                </a:lnTo>
                <a:lnTo>
                  <a:pt x="38611" y="16318"/>
                </a:lnTo>
                <a:lnTo>
                  <a:pt x="38611" y="16318"/>
                </a:lnTo>
                <a:lnTo>
                  <a:pt x="38353" y="16678"/>
                </a:lnTo>
                <a:lnTo>
                  <a:pt x="38353" y="16678"/>
                </a:lnTo>
                <a:lnTo>
                  <a:pt x="38697" y="16588"/>
                </a:lnTo>
                <a:lnTo>
                  <a:pt x="38697" y="16949"/>
                </a:lnTo>
                <a:lnTo>
                  <a:pt x="38826" y="16949"/>
                </a:lnTo>
                <a:lnTo>
                  <a:pt x="38740" y="16859"/>
                </a:lnTo>
                <a:lnTo>
                  <a:pt x="39040" y="16678"/>
                </a:lnTo>
                <a:lnTo>
                  <a:pt x="38826" y="16409"/>
                </a:lnTo>
                <a:lnTo>
                  <a:pt x="39212" y="16228"/>
                </a:lnTo>
                <a:lnTo>
                  <a:pt x="39470" y="15507"/>
                </a:lnTo>
                <a:lnTo>
                  <a:pt x="39384" y="15417"/>
                </a:lnTo>
                <a:lnTo>
                  <a:pt x="39513" y="15326"/>
                </a:lnTo>
                <a:lnTo>
                  <a:pt x="39598" y="14695"/>
                </a:lnTo>
                <a:lnTo>
                  <a:pt x="39384" y="14605"/>
                </a:lnTo>
                <a:lnTo>
                  <a:pt x="39813" y="14425"/>
                </a:lnTo>
                <a:lnTo>
                  <a:pt x="39685" y="14244"/>
                </a:lnTo>
                <a:lnTo>
                  <a:pt x="40243" y="13794"/>
                </a:lnTo>
                <a:lnTo>
                  <a:pt x="40243" y="13433"/>
                </a:lnTo>
                <a:lnTo>
                  <a:pt x="39985" y="13343"/>
                </a:lnTo>
                <a:lnTo>
                  <a:pt x="40372" y="13253"/>
                </a:lnTo>
                <a:lnTo>
                  <a:pt x="40243" y="12892"/>
                </a:lnTo>
                <a:lnTo>
                  <a:pt x="40716" y="12532"/>
                </a:lnTo>
                <a:lnTo>
                  <a:pt x="40543" y="12351"/>
                </a:lnTo>
                <a:lnTo>
                  <a:pt x="41360" y="11810"/>
                </a:lnTo>
                <a:lnTo>
                  <a:pt x="41231" y="11720"/>
                </a:lnTo>
                <a:lnTo>
                  <a:pt x="41488" y="11720"/>
                </a:lnTo>
                <a:lnTo>
                  <a:pt x="41316" y="12261"/>
                </a:lnTo>
                <a:lnTo>
                  <a:pt x="41660" y="11990"/>
                </a:lnTo>
                <a:lnTo>
                  <a:pt x="41703" y="12081"/>
                </a:lnTo>
                <a:lnTo>
                  <a:pt x="43078" y="10277"/>
                </a:lnTo>
                <a:lnTo>
                  <a:pt x="43121" y="10098"/>
                </a:lnTo>
                <a:lnTo>
                  <a:pt x="45826" y="9015"/>
                </a:lnTo>
                <a:lnTo>
                  <a:pt x="45783" y="9015"/>
                </a:lnTo>
                <a:lnTo>
                  <a:pt x="46041" y="8835"/>
                </a:lnTo>
                <a:lnTo>
                  <a:pt x="44581" y="8835"/>
                </a:lnTo>
                <a:lnTo>
                  <a:pt x="44924" y="8565"/>
                </a:lnTo>
                <a:lnTo>
                  <a:pt x="44194" y="8565"/>
                </a:lnTo>
                <a:lnTo>
                  <a:pt x="44452" y="8114"/>
                </a:lnTo>
                <a:lnTo>
                  <a:pt x="45096" y="8114"/>
                </a:lnTo>
                <a:lnTo>
                  <a:pt x="44839" y="7663"/>
                </a:lnTo>
                <a:lnTo>
                  <a:pt x="45526" y="8023"/>
                </a:lnTo>
                <a:lnTo>
                  <a:pt x="45783" y="8565"/>
                </a:lnTo>
                <a:lnTo>
                  <a:pt x="46041" y="8204"/>
                </a:lnTo>
                <a:lnTo>
                  <a:pt x="46041" y="8565"/>
                </a:lnTo>
                <a:lnTo>
                  <a:pt x="46256" y="8204"/>
                </a:lnTo>
                <a:lnTo>
                  <a:pt x="46256" y="7753"/>
                </a:lnTo>
                <a:lnTo>
                  <a:pt x="46084" y="7933"/>
                </a:lnTo>
                <a:lnTo>
                  <a:pt x="46256" y="7573"/>
                </a:lnTo>
                <a:lnTo>
                  <a:pt x="45440" y="7122"/>
                </a:lnTo>
                <a:lnTo>
                  <a:pt x="45568" y="7032"/>
                </a:lnTo>
                <a:lnTo>
                  <a:pt x="45483" y="6761"/>
                </a:lnTo>
                <a:lnTo>
                  <a:pt x="45053" y="6852"/>
                </a:lnTo>
                <a:lnTo>
                  <a:pt x="45053" y="6852"/>
                </a:lnTo>
                <a:lnTo>
                  <a:pt x="45442" y="6688"/>
                </a:lnTo>
                <a:lnTo>
                  <a:pt x="45442" y="6688"/>
                </a:lnTo>
                <a:lnTo>
                  <a:pt x="44881" y="6581"/>
                </a:lnTo>
                <a:lnTo>
                  <a:pt x="45139" y="6491"/>
                </a:lnTo>
                <a:lnTo>
                  <a:pt x="44967" y="6310"/>
                </a:lnTo>
                <a:lnTo>
                  <a:pt x="45655" y="6310"/>
                </a:lnTo>
                <a:lnTo>
                  <a:pt x="45483" y="6040"/>
                </a:lnTo>
                <a:lnTo>
                  <a:pt x="46771" y="6310"/>
                </a:lnTo>
                <a:lnTo>
                  <a:pt x="46642" y="5950"/>
                </a:lnTo>
                <a:lnTo>
                  <a:pt x="46342" y="5950"/>
                </a:lnTo>
                <a:lnTo>
                  <a:pt x="46342" y="5769"/>
                </a:lnTo>
                <a:lnTo>
                  <a:pt x="46470" y="5499"/>
                </a:lnTo>
                <a:lnTo>
                  <a:pt x="46428" y="5769"/>
                </a:lnTo>
                <a:lnTo>
                  <a:pt x="47158" y="5679"/>
                </a:lnTo>
                <a:lnTo>
                  <a:pt x="47029" y="5319"/>
                </a:lnTo>
                <a:lnTo>
                  <a:pt x="46728" y="5499"/>
                </a:lnTo>
                <a:lnTo>
                  <a:pt x="46728" y="5139"/>
                </a:lnTo>
                <a:lnTo>
                  <a:pt x="46428" y="5139"/>
                </a:lnTo>
                <a:lnTo>
                  <a:pt x="46943" y="5048"/>
                </a:lnTo>
                <a:lnTo>
                  <a:pt x="47072" y="5139"/>
                </a:lnTo>
                <a:lnTo>
                  <a:pt x="47115" y="4417"/>
                </a:lnTo>
                <a:lnTo>
                  <a:pt x="46771" y="4327"/>
                </a:lnTo>
                <a:lnTo>
                  <a:pt x="46642" y="4147"/>
                </a:lnTo>
                <a:lnTo>
                  <a:pt x="46470" y="4056"/>
                </a:lnTo>
                <a:lnTo>
                  <a:pt x="47458" y="3966"/>
                </a:lnTo>
                <a:lnTo>
                  <a:pt x="47544" y="3606"/>
                </a:lnTo>
                <a:lnTo>
                  <a:pt x="47029" y="3425"/>
                </a:lnTo>
                <a:lnTo>
                  <a:pt x="47373" y="3425"/>
                </a:lnTo>
                <a:lnTo>
                  <a:pt x="46857" y="3335"/>
                </a:lnTo>
                <a:lnTo>
                  <a:pt x="47072" y="2794"/>
                </a:lnTo>
                <a:lnTo>
                  <a:pt x="47029" y="2704"/>
                </a:lnTo>
                <a:lnTo>
                  <a:pt x="47501" y="2254"/>
                </a:lnTo>
                <a:lnTo>
                  <a:pt x="47415" y="2073"/>
                </a:lnTo>
                <a:lnTo>
                  <a:pt x="47544" y="1712"/>
                </a:lnTo>
                <a:lnTo>
                  <a:pt x="48403" y="1622"/>
                </a:lnTo>
                <a:lnTo>
                  <a:pt x="48188" y="1533"/>
                </a:lnTo>
                <a:lnTo>
                  <a:pt x="48833" y="1352"/>
                </a:lnTo>
                <a:lnTo>
                  <a:pt x="48747" y="1262"/>
                </a:lnTo>
                <a:lnTo>
                  <a:pt x="49477" y="991"/>
                </a:lnTo>
                <a:lnTo>
                  <a:pt x="46728" y="1442"/>
                </a:lnTo>
                <a:lnTo>
                  <a:pt x="46728" y="1442"/>
                </a:lnTo>
                <a:lnTo>
                  <a:pt x="47201" y="991"/>
                </a:lnTo>
                <a:lnTo>
                  <a:pt x="45311" y="721"/>
                </a:lnTo>
                <a:lnTo>
                  <a:pt x="47244" y="360"/>
                </a:lnTo>
                <a:lnTo>
                  <a:pt x="44924" y="180"/>
                </a:lnTo>
                <a:lnTo>
                  <a:pt x="46342" y="0"/>
                </a:lnTo>
                <a:close/>
                <a:moveTo>
                  <a:pt x="2147" y="20105"/>
                </a:moveTo>
                <a:lnTo>
                  <a:pt x="2128" y="20119"/>
                </a:lnTo>
                <a:lnTo>
                  <a:pt x="2128" y="20119"/>
                </a:lnTo>
                <a:lnTo>
                  <a:pt x="2104" y="20195"/>
                </a:lnTo>
                <a:lnTo>
                  <a:pt x="2147" y="20105"/>
                </a:lnTo>
                <a:close/>
                <a:moveTo>
                  <a:pt x="55876" y="20285"/>
                </a:moveTo>
                <a:lnTo>
                  <a:pt x="55834" y="20465"/>
                </a:lnTo>
                <a:lnTo>
                  <a:pt x="55619" y="20465"/>
                </a:lnTo>
                <a:lnTo>
                  <a:pt x="55834" y="20916"/>
                </a:lnTo>
                <a:lnTo>
                  <a:pt x="55962" y="20916"/>
                </a:lnTo>
                <a:lnTo>
                  <a:pt x="56091" y="20465"/>
                </a:lnTo>
                <a:lnTo>
                  <a:pt x="55876" y="20285"/>
                </a:lnTo>
                <a:close/>
                <a:moveTo>
                  <a:pt x="472" y="20826"/>
                </a:moveTo>
                <a:lnTo>
                  <a:pt x="42" y="21186"/>
                </a:lnTo>
                <a:lnTo>
                  <a:pt x="470" y="20834"/>
                </a:lnTo>
                <a:lnTo>
                  <a:pt x="470" y="20834"/>
                </a:lnTo>
                <a:lnTo>
                  <a:pt x="472" y="20826"/>
                </a:lnTo>
                <a:close/>
                <a:moveTo>
                  <a:pt x="42" y="21186"/>
                </a:moveTo>
                <a:lnTo>
                  <a:pt x="42" y="21186"/>
                </a:lnTo>
                <a:lnTo>
                  <a:pt x="42" y="21186"/>
                </a:lnTo>
                <a:close/>
                <a:moveTo>
                  <a:pt x="58024" y="21276"/>
                </a:moveTo>
                <a:lnTo>
                  <a:pt x="58110" y="21367"/>
                </a:lnTo>
                <a:lnTo>
                  <a:pt x="58153" y="21367"/>
                </a:lnTo>
                <a:lnTo>
                  <a:pt x="58024" y="21276"/>
                </a:lnTo>
                <a:close/>
                <a:moveTo>
                  <a:pt x="49778" y="20736"/>
                </a:moveTo>
                <a:lnTo>
                  <a:pt x="49820" y="20826"/>
                </a:lnTo>
                <a:lnTo>
                  <a:pt x="49692" y="21097"/>
                </a:lnTo>
                <a:lnTo>
                  <a:pt x="49692" y="20916"/>
                </a:lnTo>
                <a:lnTo>
                  <a:pt x="49477" y="21007"/>
                </a:lnTo>
                <a:lnTo>
                  <a:pt x="49348" y="21367"/>
                </a:lnTo>
                <a:lnTo>
                  <a:pt x="49520" y="21367"/>
                </a:lnTo>
                <a:lnTo>
                  <a:pt x="49391" y="21728"/>
                </a:lnTo>
                <a:lnTo>
                  <a:pt x="48919" y="21818"/>
                </a:lnTo>
                <a:lnTo>
                  <a:pt x="48962" y="21908"/>
                </a:lnTo>
                <a:lnTo>
                  <a:pt x="48962" y="22088"/>
                </a:lnTo>
                <a:lnTo>
                  <a:pt x="49047" y="21998"/>
                </a:lnTo>
                <a:lnTo>
                  <a:pt x="49004" y="22268"/>
                </a:lnTo>
                <a:lnTo>
                  <a:pt x="48876" y="22359"/>
                </a:lnTo>
                <a:lnTo>
                  <a:pt x="48876" y="22449"/>
                </a:lnTo>
                <a:lnTo>
                  <a:pt x="48962" y="22449"/>
                </a:lnTo>
                <a:lnTo>
                  <a:pt x="48962" y="22539"/>
                </a:lnTo>
                <a:lnTo>
                  <a:pt x="49262" y="22629"/>
                </a:lnTo>
                <a:lnTo>
                  <a:pt x="48919" y="23170"/>
                </a:lnTo>
                <a:lnTo>
                  <a:pt x="48919" y="23170"/>
                </a:lnTo>
                <a:lnTo>
                  <a:pt x="49305" y="23080"/>
                </a:lnTo>
                <a:lnTo>
                  <a:pt x="48919" y="23351"/>
                </a:lnTo>
                <a:lnTo>
                  <a:pt x="48962" y="23441"/>
                </a:lnTo>
                <a:lnTo>
                  <a:pt x="48747" y="23531"/>
                </a:lnTo>
                <a:lnTo>
                  <a:pt x="48919" y="23531"/>
                </a:lnTo>
                <a:lnTo>
                  <a:pt x="48747" y="23801"/>
                </a:lnTo>
                <a:lnTo>
                  <a:pt x="49004" y="23801"/>
                </a:lnTo>
                <a:lnTo>
                  <a:pt x="48833" y="23982"/>
                </a:lnTo>
                <a:lnTo>
                  <a:pt x="48833" y="23982"/>
                </a:lnTo>
                <a:lnTo>
                  <a:pt x="49004" y="23891"/>
                </a:lnTo>
                <a:lnTo>
                  <a:pt x="48919" y="24072"/>
                </a:lnTo>
                <a:lnTo>
                  <a:pt x="50078" y="23441"/>
                </a:lnTo>
                <a:lnTo>
                  <a:pt x="50035" y="23351"/>
                </a:lnTo>
                <a:lnTo>
                  <a:pt x="50164" y="21908"/>
                </a:lnTo>
                <a:lnTo>
                  <a:pt x="50121" y="21818"/>
                </a:lnTo>
                <a:lnTo>
                  <a:pt x="50379" y="21637"/>
                </a:lnTo>
                <a:lnTo>
                  <a:pt x="50336" y="21457"/>
                </a:lnTo>
                <a:lnTo>
                  <a:pt x="50250" y="21367"/>
                </a:lnTo>
                <a:lnTo>
                  <a:pt x="50164" y="20916"/>
                </a:lnTo>
                <a:lnTo>
                  <a:pt x="49820" y="21007"/>
                </a:lnTo>
                <a:lnTo>
                  <a:pt x="49906" y="20826"/>
                </a:lnTo>
                <a:lnTo>
                  <a:pt x="49778" y="20736"/>
                </a:lnTo>
                <a:close/>
                <a:moveTo>
                  <a:pt x="50980" y="18031"/>
                </a:moveTo>
                <a:lnTo>
                  <a:pt x="50594" y="18301"/>
                </a:lnTo>
                <a:lnTo>
                  <a:pt x="50379" y="19113"/>
                </a:lnTo>
                <a:lnTo>
                  <a:pt x="50293" y="19474"/>
                </a:lnTo>
                <a:lnTo>
                  <a:pt x="50336" y="19474"/>
                </a:lnTo>
                <a:lnTo>
                  <a:pt x="50207" y="19653"/>
                </a:lnTo>
                <a:lnTo>
                  <a:pt x="50508" y="19564"/>
                </a:lnTo>
                <a:lnTo>
                  <a:pt x="50379" y="20736"/>
                </a:lnTo>
                <a:lnTo>
                  <a:pt x="50465" y="20285"/>
                </a:lnTo>
                <a:lnTo>
                  <a:pt x="50637" y="20105"/>
                </a:lnTo>
                <a:lnTo>
                  <a:pt x="50680" y="20285"/>
                </a:lnTo>
                <a:lnTo>
                  <a:pt x="50551" y="21367"/>
                </a:lnTo>
                <a:lnTo>
                  <a:pt x="51152" y="21097"/>
                </a:lnTo>
                <a:lnTo>
                  <a:pt x="51238" y="22539"/>
                </a:lnTo>
                <a:lnTo>
                  <a:pt x="50637" y="22990"/>
                </a:lnTo>
                <a:lnTo>
                  <a:pt x="50637" y="22990"/>
                </a:lnTo>
                <a:lnTo>
                  <a:pt x="50809" y="22899"/>
                </a:lnTo>
                <a:lnTo>
                  <a:pt x="50851" y="23170"/>
                </a:lnTo>
                <a:lnTo>
                  <a:pt x="50422" y="23801"/>
                </a:lnTo>
                <a:lnTo>
                  <a:pt x="50809" y="23982"/>
                </a:lnTo>
                <a:lnTo>
                  <a:pt x="50765" y="24072"/>
                </a:lnTo>
                <a:lnTo>
                  <a:pt x="51066" y="24162"/>
                </a:lnTo>
                <a:lnTo>
                  <a:pt x="51324" y="23891"/>
                </a:lnTo>
                <a:lnTo>
                  <a:pt x="51066" y="24342"/>
                </a:lnTo>
                <a:lnTo>
                  <a:pt x="50809" y="24342"/>
                </a:lnTo>
                <a:lnTo>
                  <a:pt x="50293" y="25334"/>
                </a:lnTo>
                <a:lnTo>
                  <a:pt x="50422" y="25424"/>
                </a:lnTo>
                <a:lnTo>
                  <a:pt x="50551" y="25153"/>
                </a:lnTo>
                <a:lnTo>
                  <a:pt x="50851" y="25153"/>
                </a:lnTo>
                <a:lnTo>
                  <a:pt x="51152" y="24793"/>
                </a:lnTo>
                <a:lnTo>
                  <a:pt x="51496" y="24883"/>
                </a:lnTo>
                <a:lnTo>
                  <a:pt x="51453" y="24793"/>
                </a:lnTo>
                <a:lnTo>
                  <a:pt x="51710" y="24703"/>
                </a:lnTo>
                <a:lnTo>
                  <a:pt x="51667" y="24612"/>
                </a:lnTo>
                <a:lnTo>
                  <a:pt x="52398" y="24612"/>
                </a:lnTo>
                <a:lnTo>
                  <a:pt x="52569" y="24162"/>
                </a:lnTo>
                <a:lnTo>
                  <a:pt x="52269" y="24162"/>
                </a:lnTo>
                <a:lnTo>
                  <a:pt x="52527" y="23711"/>
                </a:lnTo>
                <a:lnTo>
                  <a:pt x="52612" y="22899"/>
                </a:lnTo>
                <a:lnTo>
                  <a:pt x="52140" y="22899"/>
                </a:lnTo>
                <a:lnTo>
                  <a:pt x="51925" y="22178"/>
                </a:lnTo>
                <a:lnTo>
                  <a:pt x="52183" y="22268"/>
                </a:lnTo>
                <a:lnTo>
                  <a:pt x="52183" y="22268"/>
                </a:lnTo>
                <a:lnTo>
                  <a:pt x="52097" y="21818"/>
                </a:lnTo>
                <a:lnTo>
                  <a:pt x="51753" y="21367"/>
                </a:lnTo>
                <a:lnTo>
                  <a:pt x="51624" y="20645"/>
                </a:lnTo>
                <a:lnTo>
                  <a:pt x="50937" y="20105"/>
                </a:lnTo>
                <a:lnTo>
                  <a:pt x="51238" y="20015"/>
                </a:lnTo>
                <a:lnTo>
                  <a:pt x="51109" y="19924"/>
                </a:lnTo>
                <a:lnTo>
                  <a:pt x="51367" y="19653"/>
                </a:lnTo>
                <a:lnTo>
                  <a:pt x="51582" y="19023"/>
                </a:lnTo>
                <a:lnTo>
                  <a:pt x="50851" y="18842"/>
                </a:lnTo>
                <a:lnTo>
                  <a:pt x="50937" y="18662"/>
                </a:lnTo>
                <a:lnTo>
                  <a:pt x="50894" y="18662"/>
                </a:lnTo>
                <a:lnTo>
                  <a:pt x="51152" y="18211"/>
                </a:lnTo>
                <a:lnTo>
                  <a:pt x="50980" y="18031"/>
                </a:lnTo>
                <a:close/>
                <a:moveTo>
                  <a:pt x="10007" y="24612"/>
                </a:moveTo>
                <a:lnTo>
                  <a:pt x="9878" y="24974"/>
                </a:lnTo>
                <a:lnTo>
                  <a:pt x="10093" y="24883"/>
                </a:lnTo>
                <a:lnTo>
                  <a:pt x="10050" y="25064"/>
                </a:lnTo>
                <a:lnTo>
                  <a:pt x="9878" y="25153"/>
                </a:lnTo>
                <a:lnTo>
                  <a:pt x="9921" y="25153"/>
                </a:lnTo>
                <a:lnTo>
                  <a:pt x="9835" y="25334"/>
                </a:lnTo>
                <a:lnTo>
                  <a:pt x="10007" y="25334"/>
                </a:lnTo>
                <a:lnTo>
                  <a:pt x="10050" y="25243"/>
                </a:lnTo>
                <a:lnTo>
                  <a:pt x="10093" y="25514"/>
                </a:lnTo>
                <a:lnTo>
                  <a:pt x="10264" y="25695"/>
                </a:lnTo>
                <a:lnTo>
                  <a:pt x="10093" y="25965"/>
                </a:lnTo>
                <a:lnTo>
                  <a:pt x="10264" y="25965"/>
                </a:lnTo>
                <a:lnTo>
                  <a:pt x="10221" y="26055"/>
                </a:lnTo>
                <a:lnTo>
                  <a:pt x="10307" y="26145"/>
                </a:lnTo>
                <a:lnTo>
                  <a:pt x="10221" y="26235"/>
                </a:lnTo>
                <a:lnTo>
                  <a:pt x="10608" y="26055"/>
                </a:lnTo>
                <a:lnTo>
                  <a:pt x="10522" y="26686"/>
                </a:lnTo>
                <a:lnTo>
                  <a:pt x="10522" y="26686"/>
                </a:lnTo>
                <a:lnTo>
                  <a:pt x="10866" y="26596"/>
                </a:lnTo>
                <a:lnTo>
                  <a:pt x="10694" y="25153"/>
                </a:lnTo>
                <a:lnTo>
                  <a:pt x="10007" y="24612"/>
                </a:lnTo>
                <a:close/>
                <a:moveTo>
                  <a:pt x="10866" y="26596"/>
                </a:moveTo>
                <a:lnTo>
                  <a:pt x="10866" y="26686"/>
                </a:lnTo>
                <a:lnTo>
                  <a:pt x="10908" y="26596"/>
                </a:lnTo>
                <a:close/>
                <a:moveTo>
                  <a:pt x="30279" y="27318"/>
                </a:moveTo>
                <a:lnTo>
                  <a:pt x="30297" y="27330"/>
                </a:lnTo>
                <a:lnTo>
                  <a:pt x="30297" y="27330"/>
                </a:lnTo>
                <a:lnTo>
                  <a:pt x="30322" y="27318"/>
                </a:lnTo>
                <a:close/>
                <a:moveTo>
                  <a:pt x="10737" y="27678"/>
                </a:moveTo>
                <a:lnTo>
                  <a:pt x="10651" y="27768"/>
                </a:lnTo>
                <a:lnTo>
                  <a:pt x="10651" y="27768"/>
                </a:lnTo>
                <a:lnTo>
                  <a:pt x="10694" y="27678"/>
                </a:lnTo>
                <a:close/>
                <a:moveTo>
                  <a:pt x="33757" y="27768"/>
                </a:moveTo>
                <a:lnTo>
                  <a:pt x="33757" y="27768"/>
                </a:lnTo>
                <a:lnTo>
                  <a:pt x="33757" y="27768"/>
                </a:lnTo>
                <a:close/>
                <a:moveTo>
                  <a:pt x="33886" y="24072"/>
                </a:moveTo>
                <a:lnTo>
                  <a:pt x="33672" y="24162"/>
                </a:lnTo>
                <a:lnTo>
                  <a:pt x="32813" y="26326"/>
                </a:lnTo>
                <a:lnTo>
                  <a:pt x="32598" y="26416"/>
                </a:lnTo>
                <a:lnTo>
                  <a:pt x="32469" y="26596"/>
                </a:lnTo>
                <a:lnTo>
                  <a:pt x="32512" y="26506"/>
                </a:lnTo>
                <a:lnTo>
                  <a:pt x="32340" y="26686"/>
                </a:lnTo>
                <a:lnTo>
                  <a:pt x="32641" y="26686"/>
                </a:lnTo>
                <a:lnTo>
                  <a:pt x="32212" y="27318"/>
                </a:lnTo>
                <a:lnTo>
                  <a:pt x="33371" y="27318"/>
                </a:lnTo>
                <a:lnTo>
                  <a:pt x="33242" y="27587"/>
                </a:lnTo>
                <a:lnTo>
                  <a:pt x="33715" y="27497"/>
                </a:lnTo>
                <a:lnTo>
                  <a:pt x="33285" y="28219"/>
                </a:lnTo>
                <a:lnTo>
                  <a:pt x="33801" y="27587"/>
                </a:lnTo>
                <a:lnTo>
                  <a:pt x="33757" y="27768"/>
                </a:lnTo>
                <a:lnTo>
                  <a:pt x="33929" y="27318"/>
                </a:lnTo>
                <a:lnTo>
                  <a:pt x="34015" y="27678"/>
                </a:lnTo>
                <a:lnTo>
                  <a:pt x="33843" y="28219"/>
                </a:lnTo>
                <a:lnTo>
                  <a:pt x="34058" y="27949"/>
                </a:lnTo>
                <a:lnTo>
                  <a:pt x="34015" y="28399"/>
                </a:lnTo>
                <a:lnTo>
                  <a:pt x="34015" y="28399"/>
                </a:lnTo>
                <a:lnTo>
                  <a:pt x="34187" y="28309"/>
                </a:lnTo>
                <a:lnTo>
                  <a:pt x="34402" y="27408"/>
                </a:lnTo>
                <a:lnTo>
                  <a:pt x="34230" y="27678"/>
                </a:lnTo>
                <a:lnTo>
                  <a:pt x="34402" y="27047"/>
                </a:lnTo>
                <a:lnTo>
                  <a:pt x="34101" y="27497"/>
                </a:lnTo>
                <a:lnTo>
                  <a:pt x="34101" y="27497"/>
                </a:lnTo>
                <a:lnTo>
                  <a:pt x="34144" y="27137"/>
                </a:lnTo>
                <a:lnTo>
                  <a:pt x="34058" y="27137"/>
                </a:lnTo>
                <a:lnTo>
                  <a:pt x="34402" y="26596"/>
                </a:lnTo>
                <a:lnTo>
                  <a:pt x="34402" y="26596"/>
                </a:lnTo>
                <a:lnTo>
                  <a:pt x="34015" y="26866"/>
                </a:lnTo>
                <a:lnTo>
                  <a:pt x="34187" y="26596"/>
                </a:lnTo>
                <a:lnTo>
                  <a:pt x="34101" y="26506"/>
                </a:lnTo>
                <a:lnTo>
                  <a:pt x="34144" y="26416"/>
                </a:lnTo>
                <a:lnTo>
                  <a:pt x="34058" y="26506"/>
                </a:lnTo>
                <a:lnTo>
                  <a:pt x="34316" y="26055"/>
                </a:lnTo>
                <a:lnTo>
                  <a:pt x="34015" y="25965"/>
                </a:lnTo>
                <a:lnTo>
                  <a:pt x="34058" y="25785"/>
                </a:lnTo>
                <a:lnTo>
                  <a:pt x="33715" y="26235"/>
                </a:lnTo>
                <a:lnTo>
                  <a:pt x="33801" y="25785"/>
                </a:lnTo>
                <a:lnTo>
                  <a:pt x="33801" y="25785"/>
                </a:lnTo>
                <a:lnTo>
                  <a:pt x="33715" y="25965"/>
                </a:lnTo>
                <a:lnTo>
                  <a:pt x="33757" y="25875"/>
                </a:lnTo>
                <a:lnTo>
                  <a:pt x="33500" y="25875"/>
                </a:lnTo>
                <a:lnTo>
                  <a:pt x="33586" y="25695"/>
                </a:lnTo>
                <a:lnTo>
                  <a:pt x="33500" y="25785"/>
                </a:lnTo>
                <a:lnTo>
                  <a:pt x="33757" y="25424"/>
                </a:lnTo>
                <a:lnTo>
                  <a:pt x="33285" y="25785"/>
                </a:lnTo>
                <a:lnTo>
                  <a:pt x="33801" y="24432"/>
                </a:lnTo>
                <a:lnTo>
                  <a:pt x="33843" y="24252"/>
                </a:lnTo>
                <a:lnTo>
                  <a:pt x="33972" y="24072"/>
                </a:lnTo>
                <a:close/>
                <a:moveTo>
                  <a:pt x="100587" y="28399"/>
                </a:moveTo>
                <a:lnTo>
                  <a:pt x="100887" y="28941"/>
                </a:lnTo>
                <a:lnTo>
                  <a:pt x="100672" y="28489"/>
                </a:lnTo>
                <a:lnTo>
                  <a:pt x="100587" y="28399"/>
                </a:lnTo>
                <a:close/>
                <a:moveTo>
                  <a:pt x="97795" y="21547"/>
                </a:moveTo>
                <a:lnTo>
                  <a:pt x="97752" y="21728"/>
                </a:lnTo>
                <a:lnTo>
                  <a:pt x="98095" y="22178"/>
                </a:lnTo>
                <a:lnTo>
                  <a:pt x="98053" y="22268"/>
                </a:lnTo>
                <a:lnTo>
                  <a:pt x="98009" y="22359"/>
                </a:lnTo>
                <a:lnTo>
                  <a:pt x="98482" y="23891"/>
                </a:lnTo>
                <a:lnTo>
                  <a:pt x="100458" y="29030"/>
                </a:lnTo>
                <a:lnTo>
                  <a:pt x="100415" y="28309"/>
                </a:lnTo>
                <a:lnTo>
                  <a:pt x="100587" y="28399"/>
                </a:lnTo>
                <a:lnTo>
                  <a:pt x="100587" y="28399"/>
                </a:lnTo>
                <a:lnTo>
                  <a:pt x="100028" y="27408"/>
                </a:lnTo>
                <a:lnTo>
                  <a:pt x="99856" y="26055"/>
                </a:lnTo>
                <a:lnTo>
                  <a:pt x="100500" y="26596"/>
                </a:lnTo>
                <a:lnTo>
                  <a:pt x="97795" y="21547"/>
                </a:lnTo>
                <a:close/>
                <a:moveTo>
                  <a:pt x="102820" y="29391"/>
                </a:moveTo>
                <a:lnTo>
                  <a:pt x="102605" y="29481"/>
                </a:lnTo>
                <a:lnTo>
                  <a:pt x="102648" y="29662"/>
                </a:lnTo>
                <a:lnTo>
                  <a:pt x="102519" y="30293"/>
                </a:lnTo>
                <a:lnTo>
                  <a:pt x="102519" y="30383"/>
                </a:lnTo>
                <a:lnTo>
                  <a:pt x="102605" y="29932"/>
                </a:lnTo>
                <a:lnTo>
                  <a:pt x="102906" y="29571"/>
                </a:lnTo>
                <a:lnTo>
                  <a:pt x="102820" y="29391"/>
                </a:lnTo>
                <a:close/>
                <a:moveTo>
                  <a:pt x="102219" y="30383"/>
                </a:moveTo>
                <a:lnTo>
                  <a:pt x="102219" y="30924"/>
                </a:lnTo>
                <a:lnTo>
                  <a:pt x="102305" y="31104"/>
                </a:lnTo>
                <a:lnTo>
                  <a:pt x="102433" y="30383"/>
                </a:lnTo>
                <a:close/>
                <a:moveTo>
                  <a:pt x="22720" y="26326"/>
                </a:moveTo>
                <a:lnTo>
                  <a:pt x="23664" y="27227"/>
                </a:lnTo>
                <a:lnTo>
                  <a:pt x="23535" y="27497"/>
                </a:lnTo>
                <a:lnTo>
                  <a:pt x="23622" y="27858"/>
                </a:lnTo>
                <a:lnTo>
                  <a:pt x="23535" y="28039"/>
                </a:lnTo>
                <a:lnTo>
                  <a:pt x="23622" y="28219"/>
                </a:lnTo>
                <a:lnTo>
                  <a:pt x="23535" y="28309"/>
                </a:lnTo>
                <a:lnTo>
                  <a:pt x="23579" y="28309"/>
                </a:lnTo>
                <a:lnTo>
                  <a:pt x="23493" y="28489"/>
                </a:lnTo>
                <a:lnTo>
                  <a:pt x="24438" y="28850"/>
                </a:lnTo>
                <a:lnTo>
                  <a:pt x="24395" y="28941"/>
                </a:lnTo>
                <a:lnTo>
                  <a:pt x="24566" y="28941"/>
                </a:lnTo>
                <a:lnTo>
                  <a:pt x="24566" y="29030"/>
                </a:lnTo>
                <a:lnTo>
                  <a:pt x="24738" y="29301"/>
                </a:lnTo>
                <a:lnTo>
                  <a:pt x="24824" y="30022"/>
                </a:lnTo>
                <a:lnTo>
                  <a:pt x="24867" y="30022"/>
                </a:lnTo>
                <a:lnTo>
                  <a:pt x="24867" y="30112"/>
                </a:lnTo>
                <a:lnTo>
                  <a:pt x="24781" y="30022"/>
                </a:lnTo>
                <a:lnTo>
                  <a:pt x="24695" y="30293"/>
                </a:lnTo>
                <a:lnTo>
                  <a:pt x="24395" y="30202"/>
                </a:lnTo>
                <a:lnTo>
                  <a:pt x="24352" y="30112"/>
                </a:lnTo>
                <a:lnTo>
                  <a:pt x="24438" y="29932"/>
                </a:lnTo>
                <a:lnTo>
                  <a:pt x="24395" y="29932"/>
                </a:lnTo>
                <a:lnTo>
                  <a:pt x="24395" y="29662"/>
                </a:lnTo>
                <a:lnTo>
                  <a:pt x="24223" y="29662"/>
                </a:lnTo>
                <a:lnTo>
                  <a:pt x="23622" y="31645"/>
                </a:lnTo>
                <a:lnTo>
                  <a:pt x="23535" y="30743"/>
                </a:lnTo>
                <a:lnTo>
                  <a:pt x="23235" y="31014"/>
                </a:lnTo>
                <a:lnTo>
                  <a:pt x="23235" y="31014"/>
                </a:lnTo>
                <a:lnTo>
                  <a:pt x="23664" y="29752"/>
                </a:lnTo>
                <a:lnTo>
                  <a:pt x="23622" y="29481"/>
                </a:lnTo>
                <a:lnTo>
                  <a:pt x="23235" y="29210"/>
                </a:lnTo>
                <a:lnTo>
                  <a:pt x="22848" y="30112"/>
                </a:lnTo>
                <a:lnTo>
                  <a:pt x="22935" y="29662"/>
                </a:lnTo>
                <a:lnTo>
                  <a:pt x="22075" y="32456"/>
                </a:lnTo>
                <a:lnTo>
                  <a:pt x="21646" y="32727"/>
                </a:lnTo>
                <a:lnTo>
                  <a:pt x="22161" y="30293"/>
                </a:lnTo>
                <a:lnTo>
                  <a:pt x="21990" y="30293"/>
                </a:lnTo>
                <a:lnTo>
                  <a:pt x="22548" y="29030"/>
                </a:lnTo>
                <a:lnTo>
                  <a:pt x="22548" y="29210"/>
                </a:lnTo>
                <a:lnTo>
                  <a:pt x="22720" y="29030"/>
                </a:lnTo>
                <a:lnTo>
                  <a:pt x="22634" y="29301"/>
                </a:lnTo>
                <a:lnTo>
                  <a:pt x="22634" y="29301"/>
                </a:lnTo>
                <a:lnTo>
                  <a:pt x="23149" y="28850"/>
                </a:lnTo>
                <a:lnTo>
                  <a:pt x="23321" y="29030"/>
                </a:lnTo>
                <a:lnTo>
                  <a:pt x="23364" y="28941"/>
                </a:lnTo>
                <a:lnTo>
                  <a:pt x="23622" y="28941"/>
                </a:lnTo>
                <a:lnTo>
                  <a:pt x="23321" y="28489"/>
                </a:lnTo>
                <a:lnTo>
                  <a:pt x="23407" y="28309"/>
                </a:lnTo>
                <a:lnTo>
                  <a:pt x="22548" y="28489"/>
                </a:lnTo>
                <a:lnTo>
                  <a:pt x="22505" y="28219"/>
                </a:lnTo>
                <a:lnTo>
                  <a:pt x="22247" y="28219"/>
                </a:lnTo>
                <a:lnTo>
                  <a:pt x="22247" y="27858"/>
                </a:lnTo>
                <a:lnTo>
                  <a:pt x="21345" y="28399"/>
                </a:lnTo>
                <a:lnTo>
                  <a:pt x="21345" y="28129"/>
                </a:lnTo>
                <a:lnTo>
                  <a:pt x="21001" y="28219"/>
                </a:lnTo>
                <a:lnTo>
                  <a:pt x="22462" y="26686"/>
                </a:lnTo>
                <a:lnTo>
                  <a:pt x="22462" y="26686"/>
                </a:lnTo>
                <a:lnTo>
                  <a:pt x="22548" y="26506"/>
                </a:lnTo>
                <a:lnTo>
                  <a:pt x="22634" y="26506"/>
                </a:lnTo>
                <a:lnTo>
                  <a:pt x="22505" y="26776"/>
                </a:lnTo>
                <a:lnTo>
                  <a:pt x="22720" y="26506"/>
                </a:lnTo>
                <a:lnTo>
                  <a:pt x="22720" y="26326"/>
                </a:lnTo>
                <a:close/>
                <a:moveTo>
                  <a:pt x="55404" y="31735"/>
                </a:moveTo>
                <a:lnTo>
                  <a:pt x="55361" y="31916"/>
                </a:lnTo>
                <a:lnTo>
                  <a:pt x="55103" y="32186"/>
                </a:lnTo>
                <a:lnTo>
                  <a:pt x="55146" y="32276"/>
                </a:lnTo>
                <a:lnTo>
                  <a:pt x="55146" y="32637"/>
                </a:lnTo>
                <a:lnTo>
                  <a:pt x="55361" y="32997"/>
                </a:lnTo>
                <a:lnTo>
                  <a:pt x="55404" y="31735"/>
                </a:lnTo>
                <a:close/>
                <a:moveTo>
                  <a:pt x="100458" y="29481"/>
                </a:moveTo>
                <a:lnTo>
                  <a:pt x="100930" y="31464"/>
                </a:lnTo>
                <a:lnTo>
                  <a:pt x="100629" y="31374"/>
                </a:lnTo>
                <a:lnTo>
                  <a:pt x="100629" y="31916"/>
                </a:lnTo>
                <a:lnTo>
                  <a:pt x="101102" y="32997"/>
                </a:lnTo>
                <a:lnTo>
                  <a:pt x="101102" y="32727"/>
                </a:lnTo>
                <a:lnTo>
                  <a:pt x="101274" y="32727"/>
                </a:lnTo>
                <a:lnTo>
                  <a:pt x="100887" y="32276"/>
                </a:lnTo>
                <a:lnTo>
                  <a:pt x="100930" y="32006"/>
                </a:lnTo>
                <a:lnTo>
                  <a:pt x="101102" y="32186"/>
                </a:lnTo>
                <a:lnTo>
                  <a:pt x="101360" y="32096"/>
                </a:lnTo>
                <a:lnTo>
                  <a:pt x="101961" y="32546"/>
                </a:lnTo>
                <a:lnTo>
                  <a:pt x="101918" y="32096"/>
                </a:lnTo>
                <a:lnTo>
                  <a:pt x="102476" y="31285"/>
                </a:lnTo>
                <a:lnTo>
                  <a:pt x="102347" y="31374"/>
                </a:lnTo>
                <a:lnTo>
                  <a:pt x="102133" y="31104"/>
                </a:lnTo>
                <a:lnTo>
                  <a:pt x="102004" y="30473"/>
                </a:lnTo>
                <a:lnTo>
                  <a:pt x="101746" y="30743"/>
                </a:lnTo>
                <a:lnTo>
                  <a:pt x="100458" y="29481"/>
                </a:lnTo>
                <a:close/>
                <a:moveTo>
                  <a:pt x="60343" y="34079"/>
                </a:moveTo>
                <a:lnTo>
                  <a:pt x="60472" y="34260"/>
                </a:lnTo>
                <a:lnTo>
                  <a:pt x="60363" y="34096"/>
                </a:lnTo>
                <a:lnTo>
                  <a:pt x="60363" y="34096"/>
                </a:lnTo>
                <a:lnTo>
                  <a:pt x="60343" y="34079"/>
                </a:lnTo>
                <a:close/>
                <a:moveTo>
                  <a:pt x="65196" y="27858"/>
                </a:moveTo>
                <a:lnTo>
                  <a:pt x="65154" y="27949"/>
                </a:lnTo>
                <a:lnTo>
                  <a:pt x="65368" y="27949"/>
                </a:lnTo>
                <a:lnTo>
                  <a:pt x="65154" y="28219"/>
                </a:lnTo>
                <a:lnTo>
                  <a:pt x="65154" y="28399"/>
                </a:lnTo>
                <a:lnTo>
                  <a:pt x="64939" y="28399"/>
                </a:lnTo>
                <a:lnTo>
                  <a:pt x="65196" y="28850"/>
                </a:lnTo>
                <a:lnTo>
                  <a:pt x="65067" y="29030"/>
                </a:lnTo>
                <a:lnTo>
                  <a:pt x="64982" y="29391"/>
                </a:lnTo>
                <a:lnTo>
                  <a:pt x="64681" y="29481"/>
                </a:lnTo>
                <a:lnTo>
                  <a:pt x="64724" y="29571"/>
                </a:lnTo>
                <a:lnTo>
                  <a:pt x="64638" y="29662"/>
                </a:lnTo>
                <a:lnTo>
                  <a:pt x="66485" y="31916"/>
                </a:lnTo>
                <a:lnTo>
                  <a:pt x="66485" y="33177"/>
                </a:lnTo>
                <a:lnTo>
                  <a:pt x="62319" y="33177"/>
                </a:lnTo>
                <a:lnTo>
                  <a:pt x="62576" y="33629"/>
                </a:lnTo>
                <a:lnTo>
                  <a:pt x="62233" y="33808"/>
                </a:lnTo>
                <a:lnTo>
                  <a:pt x="62319" y="33899"/>
                </a:lnTo>
                <a:lnTo>
                  <a:pt x="61932" y="33989"/>
                </a:lnTo>
                <a:lnTo>
                  <a:pt x="61846" y="33899"/>
                </a:lnTo>
                <a:lnTo>
                  <a:pt x="61846" y="33899"/>
                </a:lnTo>
                <a:lnTo>
                  <a:pt x="61889" y="33989"/>
                </a:lnTo>
                <a:lnTo>
                  <a:pt x="61631" y="33899"/>
                </a:lnTo>
                <a:lnTo>
                  <a:pt x="61331" y="34260"/>
                </a:lnTo>
                <a:lnTo>
                  <a:pt x="61331" y="34260"/>
                </a:lnTo>
                <a:lnTo>
                  <a:pt x="61975" y="33358"/>
                </a:lnTo>
                <a:lnTo>
                  <a:pt x="62190" y="33448"/>
                </a:lnTo>
                <a:lnTo>
                  <a:pt x="62190" y="33448"/>
                </a:lnTo>
                <a:lnTo>
                  <a:pt x="61675" y="32096"/>
                </a:lnTo>
                <a:lnTo>
                  <a:pt x="62018" y="30293"/>
                </a:lnTo>
                <a:lnTo>
                  <a:pt x="62104" y="29932"/>
                </a:lnTo>
                <a:lnTo>
                  <a:pt x="62104" y="30112"/>
                </a:lnTo>
                <a:lnTo>
                  <a:pt x="62276" y="29571"/>
                </a:lnTo>
                <a:lnTo>
                  <a:pt x="62233" y="29301"/>
                </a:lnTo>
                <a:lnTo>
                  <a:pt x="62791" y="28219"/>
                </a:lnTo>
                <a:lnTo>
                  <a:pt x="62920" y="28309"/>
                </a:lnTo>
                <a:lnTo>
                  <a:pt x="62834" y="27858"/>
                </a:lnTo>
                <a:lnTo>
                  <a:pt x="63178" y="28399"/>
                </a:lnTo>
                <a:lnTo>
                  <a:pt x="62834" y="28489"/>
                </a:lnTo>
                <a:lnTo>
                  <a:pt x="63135" y="28850"/>
                </a:lnTo>
                <a:lnTo>
                  <a:pt x="63478" y="28850"/>
                </a:lnTo>
                <a:lnTo>
                  <a:pt x="63521" y="29120"/>
                </a:lnTo>
                <a:lnTo>
                  <a:pt x="63220" y="29481"/>
                </a:lnTo>
                <a:lnTo>
                  <a:pt x="63607" y="29841"/>
                </a:lnTo>
                <a:lnTo>
                  <a:pt x="63607" y="30293"/>
                </a:lnTo>
                <a:lnTo>
                  <a:pt x="63865" y="30293"/>
                </a:lnTo>
                <a:lnTo>
                  <a:pt x="64294" y="29752"/>
                </a:lnTo>
                <a:lnTo>
                  <a:pt x="64509" y="29841"/>
                </a:lnTo>
                <a:lnTo>
                  <a:pt x="64595" y="29481"/>
                </a:lnTo>
                <a:lnTo>
                  <a:pt x="64165" y="29481"/>
                </a:lnTo>
                <a:lnTo>
                  <a:pt x="63994" y="28941"/>
                </a:lnTo>
                <a:lnTo>
                  <a:pt x="64080" y="28579"/>
                </a:lnTo>
                <a:lnTo>
                  <a:pt x="64037" y="28850"/>
                </a:lnTo>
                <a:lnTo>
                  <a:pt x="64037" y="28850"/>
                </a:lnTo>
                <a:lnTo>
                  <a:pt x="65196" y="27858"/>
                </a:lnTo>
                <a:close/>
                <a:moveTo>
                  <a:pt x="60472" y="34260"/>
                </a:moveTo>
                <a:lnTo>
                  <a:pt x="60472" y="34260"/>
                </a:lnTo>
                <a:lnTo>
                  <a:pt x="60472" y="34260"/>
                </a:lnTo>
                <a:close/>
                <a:moveTo>
                  <a:pt x="60472" y="34260"/>
                </a:moveTo>
                <a:lnTo>
                  <a:pt x="60472" y="34260"/>
                </a:lnTo>
                <a:lnTo>
                  <a:pt x="60472" y="34260"/>
                </a:lnTo>
                <a:close/>
                <a:moveTo>
                  <a:pt x="55017" y="33448"/>
                </a:moveTo>
                <a:lnTo>
                  <a:pt x="55017" y="33719"/>
                </a:lnTo>
                <a:lnTo>
                  <a:pt x="55103" y="34891"/>
                </a:lnTo>
                <a:lnTo>
                  <a:pt x="55490" y="34981"/>
                </a:lnTo>
                <a:lnTo>
                  <a:pt x="55490" y="33448"/>
                </a:lnTo>
                <a:close/>
                <a:moveTo>
                  <a:pt x="69534" y="28039"/>
                </a:moveTo>
                <a:lnTo>
                  <a:pt x="69749" y="28219"/>
                </a:lnTo>
                <a:lnTo>
                  <a:pt x="69835" y="28129"/>
                </a:lnTo>
                <a:lnTo>
                  <a:pt x="70007" y="28129"/>
                </a:lnTo>
                <a:lnTo>
                  <a:pt x="70307" y="29571"/>
                </a:lnTo>
                <a:lnTo>
                  <a:pt x="69663" y="29571"/>
                </a:lnTo>
                <a:lnTo>
                  <a:pt x="69792" y="30293"/>
                </a:lnTo>
                <a:lnTo>
                  <a:pt x="69405" y="30473"/>
                </a:lnTo>
                <a:lnTo>
                  <a:pt x="69577" y="30563"/>
                </a:lnTo>
                <a:lnTo>
                  <a:pt x="69878" y="31464"/>
                </a:lnTo>
                <a:lnTo>
                  <a:pt x="70007" y="31554"/>
                </a:lnTo>
                <a:lnTo>
                  <a:pt x="70093" y="31735"/>
                </a:lnTo>
                <a:lnTo>
                  <a:pt x="70307" y="31825"/>
                </a:lnTo>
                <a:lnTo>
                  <a:pt x="70608" y="33268"/>
                </a:lnTo>
                <a:lnTo>
                  <a:pt x="70608" y="32456"/>
                </a:lnTo>
                <a:lnTo>
                  <a:pt x="71252" y="33358"/>
                </a:lnTo>
                <a:lnTo>
                  <a:pt x="71166" y="33719"/>
                </a:lnTo>
                <a:lnTo>
                  <a:pt x="70651" y="33358"/>
                </a:lnTo>
                <a:lnTo>
                  <a:pt x="70823" y="34440"/>
                </a:lnTo>
                <a:lnTo>
                  <a:pt x="70952" y="34260"/>
                </a:lnTo>
                <a:lnTo>
                  <a:pt x="71037" y="34620"/>
                </a:lnTo>
                <a:lnTo>
                  <a:pt x="70908" y="34620"/>
                </a:lnTo>
                <a:lnTo>
                  <a:pt x="70908" y="34891"/>
                </a:lnTo>
                <a:lnTo>
                  <a:pt x="71080" y="34981"/>
                </a:lnTo>
                <a:lnTo>
                  <a:pt x="71295" y="37054"/>
                </a:lnTo>
                <a:lnTo>
                  <a:pt x="71381" y="37054"/>
                </a:lnTo>
                <a:lnTo>
                  <a:pt x="71295" y="37144"/>
                </a:lnTo>
                <a:lnTo>
                  <a:pt x="71295" y="37054"/>
                </a:lnTo>
                <a:lnTo>
                  <a:pt x="70307" y="37144"/>
                </a:lnTo>
                <a:lnTo>
                  <a:pt x="69534" y="36243"/>
                </a:lnTo>
                <a:lnTo>
                  <a:pt x="69448" y="34981"/>
                </a:lnTo>
                <a:lnTo>
                  <a:pt x="69448" y="34981"/>
                </a:lnTo>
                <a:lnTo>
                  <a:pt x="69491" y="35161"/>
                </a:lnTo>
                <a:lnTo>
                  <a:pt x="69835" y="34079"/>
                </a:lnTo>
                <a:lnTo>
                  <a:pt x="68546" y="31464"/>
                </a:lnTo>
                <a:lnTo>
                  <a:pt x="68546" y="30924"/>
                </a:lnTo>
                <a:lnTo>
                  <a:pt x="68503" y="31194"/>
                </a:lnTo>
                <a:lnTo>
                  <a:pt x="68160" y="30202"/>
                </a:lnTo>
                <a:lnTo>
                  <a:pt x="68203" y="30022"/>
                </a:lnTo>
                <a:lnTo>
                  <a:pt x="68246" y="30022"/>
                </a:lnTo>
                <a:lnTo>
                  <a:pt x="68289" y="29210"/>
                </a:lnTo>
                <a:lnTo>
                  <a:pt x="68375" y="29301"/>
                </a:lnTo>
                <a:lnTo>
                  <a:pt x="68718" y="29030"/>
                </a:lnTo>
                <a:lnTo>
                  <a:pt x="68675" y="28850"/>
                </a:lnTo>
                <a:lnTo>
                  <a:pt x="68847" y="28670"/>
                </a:lnTo>
                <a:lnTo>
                  <a:pt x="68890" y="28579"/>
                </a:lnTo>
                <a:lnTo>
                  <a:pt x="68847" y="28489"/>
                </a:lnTo>
                <a:lnTo>
                  <a:pt x="69534" y="28039"/>
                </a:lnTo>
                <a:close/>
                <a:moveTo>
                  <a:pt x="57680" y="35792"/>
                </a:moveTo>
                <a:lnTo>
                  <a:pt x="56907" y="35973"/>
                </a:lnTo>
                <a:lnTo>
                  <a:pt x="56650" y="35883"/>
                </a:lnTo>
                <a:lnTo>
                  <a:pt x="57551" y="37235"/>
                </a:lnTo>
                <a:lnTo>
                  <a:pt x="57594" y="36964"/>
                </a:lnTo>
                <a:lnTo>
                  <a:pt x="57551" y="36694"/>
                </a:lnTo>
                <a:lnTo>
                  <a:pt x="57680" y="35792"/>
                </a:lnTo>
                <a:close/>
                <a:moveTo>
                  <a:pt x="61589" y="38496"/>
                </a:moveTo>
                <a:lnTo>
                  <a:pt x="61374" y="38677"/>
                </a:lnTo>
                <a:lnTo>
                  <a:pt x="61417" y="38677"/>
                </a:lnTo>
                <a:lnTo>
                  <a:pt x="61589" y="38496"/>
                </a:lnTo>
                <a:close/>
                <a:moveTo>
                  <a:pt x="60644" y="38227"/>
                </a:moveTo>
                <a:lnTo>
                  <a:pt x="60601" y="38317"/>
                </a:lnTo>
                <a:lnTo>
                  <a:pt x="60601" y="38587"/>
                </a:lnTo>
                <a:lnTo>
                  <a:pt x="61030" y="38858"/>
                </a:lnTo>
                <a:lnTo>
                  <a:pt x="61374" y="38677"/>
                </a:lnTo>
                <a:lnTo>
                  <a:pt x="61331" y="38496"/>
                </a:lnTo>
                <a:lnTo>
                  <a:pt x="60773" y="38407"/>
                </a:lnTo>
                <a:lnTo>
                  <a:pt x="60815" y="38317"/>
                </a:lnTo>
                <a:lnTo>
                  <a:pt x="60644" y="38227"/>
                </a:lnTo>
                <a:close/>
                <a:moveTo>
                  <a:pt x="64509" y="38227"/>
                </a:moveTo>
                <a:lnTo>
                  <a:pt x="63736" y="38767"/>
                </a:lnTo>
                <a:lnTo>
                  <a:pt x="64037" y="39218"/>
                </a:lnTo>
                <a:lnTo>
                  <a:pt x="64380" y="38858"/>
                </a:lnTo>
                <a:lnTo>
                  <a:pt x="64509" y="38317"/>
                </a:lnTo>
                <a:lnTo>
                  <a:pt x="64509" y="38227"/>
                </a:lnTo>
                <a:close/>
                <a:moveTo>
                  <a:pt x="101445" y="33087"/>
                </a:moveTo>
                <a:lnTo>
                  <a:pt x="101316" y="33177"/>
                </a:lnTo>
                <a:lnTo>
                  <a:pt x="101488" y="33268"/>
                </a:lnTo>
                <a:lnTo>
                  <a:pt x="101403" y="33538"/>
                </a:lnTo>
                <a:lnTo>
                  <a:pt x="101188" y="33177"/>
                </a:lnTo>
                <a:lnTo>
                  <a:pt x="101231" y="33448"/>
                </a:lnTo>
                <a:lnTo>
                  <a:pt x="101188" y="33629"/>
                </a:lnTo>
                <a:lnTo>
                  <a:pt x="101316" y="34260"/>
                </a:lnTo>
                <a:lnTo>
                  <a:pt x="101274" y="34260"/>
                </a:lnTo>
                <a:lnTo>
                  <a:pt x="101574" y="35973"/>
                </a:lnTo>
                <a:lnTo>
                  <a:pt x="101488" y="36243"/>
                </a:lnTo>
                <a:lnTo>
                  <a:pt x="101403" y="36784"/>
                </a:lnTo>
                <a:lnTo>
                  <a:pt x="101188" y="37144"/>
                </a:lnTo>
                <a:lnTo>
                  <a:pt x="100973" y="36964"/>
                </a:lnTo>
                <a:lnTo>
                  <a:pt x="101016" y="36513"/>
                </a:lnTo>
                <a:lnTo>
                  <a:pt x="101016" y="36513"/>
                </a:lnTo>
                <a:lnTo>
                  <a:pt x="100844" y="36784"/>
                </a:lnTo>
                <a:lnTo>
                  <a:pt x="100930" y="38136"/>
                </a:lnTo>
                <a:lnTo>
                  <a:pt x="100672" y="38317"/>
                </a:lnTo>
                <a:lnTo>
                  <a:pt x="100543" y="38227"/>
                </a:lnTo>
                <a:lnTo>
                  <a:pt x="99727" y="38767"/>
                </a:lnTo>
                <a:lnTo>
                  <a:pt x="99427" y="39759"/>
                </a:lnTo>
                <a:lnTo>
                  <a:pt x="99899" y="39850"/>
                </a:lnTo>
                <a:lnTo>
                  <a:pt x="99856" y="39488"/>
                </a:lnTo>
                <a:lnTo>
                  <a:pt x="100930" y="39218"/>
                </a:lnTo>
                <a:lnTo>
                  <a:pt x="100887" y="39488"/>
                </a:lnTo>
                <a:lnTo>
                  <a:pt x="101188" y="40210"/>
                </a:lnTo>
                <a:lnTo>
                  <a:pt x="101488" y="39488"/>
                </a:lnTo>
                <a:lnTo>
                  <a:pt x="101316" y="38858"/>
                </a:lnTo>
                <a:lnTo>
                  <a:pt x="101445" y="39128"/>
                </a:lnTo>
                <a:lnTo>
                  <a:pt x="101445" y="38948"/>
                </a:lnTo>
                <a:lnTo>
                  <a:pt x="101488" y="39218"/>
                </a:lnTo>
                <a:lnTo>
                  <a:pt x="101918" y="39218"/>
                </a:lnTo>
                <a:lnTo>
                  <a:pt x="102090" y="38767"/>
                </a:lnTo>
                <a:lnTo>
                  <a:pt x="102176" y="38767"/>
                </a:lnTo>
                <a:lnTo>
                  <a:pt x="102219" y="38587"/>
                </a:lnTo>
                <a:lnTo>
                  <a:pt x="102305" y="38587"/>
                </a:lnTo>
                <a:lnTo>
                  <a:pt x="102261" y="38227"/>
                </a:lnTo>
                <a:lnTo>
                  <a:pt x="102390" y="38317"/>
                </a:lnTo>
                <a:lnTo>
                  <a:pt x="102390" y="38587"/>
                </a:lnTo>
                <a:lnTo>
                  <a:pt x="102476" y="38948"/>
                </a:lnTo>
                <a:lnTo>
                  <a:pt x="102648" y="38136"/>
                </a:lnTo>
                <a:lnTo>
                  <a:pt x="102476" y="37775"/>
                </a:lnTo>
                <a:lnTo>
                  <a:pt x="102133" y="35792"/>
                </a:lnTo>
                <a:lnTo>
                  <a:pt x="102261" y="35702"/>
                </a:lnTo>
                <a:lnTo>
                  <a:pt x="102219" y="35161"/>
                </a:lnTo>
                <a:lnTo>
                  <a:pt x="102219" y="35071"/>
                </a:lnTo>
                <a:lnTo>
                  <a:pt x="101445" y="33087"/>
                </a:lnTo>
                <a:close/>
                <a:moveTo>
                  <a:pt x="100329" y="39488"/>
                </a:moveTo>
                <a:lnTo>
                  <a:pt x="100286" y="39759"/>
                </a:lnTo>
                <a:lnTo>
                  <a:pt x="100114" y="39669"/>
                </a:lnTo>
                <a:lnTo>
                  <a:pt x="100071" y="39940"/>
                </a:lnTo>
                <a:lnTo>
                  <a:pt x="99942" y="40300"/>
                </a:lnTo>
                <a:lnTo>
                  <a:pt x="100114" y="40480"/>
                </a:lnTo>
                <a:lnTo>
                  <a:pt x="100243" y="40841"/>
                </a:lnTo>
                <a:lnTo>
                  <a:pt x="100587" y="40210"/>
                </a:lnTo>
                <a:lnTo>
                  <a:pt x="100716" y="40390"/>
                </a:lnTo>
                <a:lnTo>
                  <a:pt x="100801" y="39940"/>
                </a:lnTo>
                <a:lnTo>
                  <a:pt x="100629" y="39488"/>
                </a:lnTo>
                <a:close/>
                <a:moveTo>
                  <a:pt x="63779" y="42013"/>
                </a:moveTo>
                <a:lnTo>
                  <a:pt x="63736" y="42103"/>
                </a:lnTo>
                <a:lnTo>
                  <a:pt x="63865" y="42194"/>
                </a:lnTo>
                <a:lnTo>
                  <a:pt x="63779" y="42013"/>
                </a:lnTo>
                <a:close/>
                <a:moveTo>
                  <a:pt x="99298" y="39940"/>
                </a:moveTo>
                <a:lnTo>
                  <a:pt x="99126" y="40210"/>
                </a:lnTo>
                <a:lnTo>
                  <a:pt x="99126" y="40390"/>
                </a:lnTo>
                <a:lnTo>
                  <a:pt x="99083" y="40300"/>
                </a:lnTo>
                <a:lnTo>
                  <a:pt x="99255" y="40751"/>
                </a:lnTo>
                <a:lnTo>
                  <a:pt x="99126" y="40571"/>
                </a:lnTo>
                <a:lnTo>
                  <a:pt x="99255" y="41021"/>
                </a:lnTo>
                <a:lnTo>
                  <a:pt x="99384" y="40751"/>
                </a:lnTo>
                <a:lnTo>
                  <a:pt x="99298" y="40571"/>
                </a:lnTo>
                <a:lnTo>
                  <a:pt x="99384" y="40661"/>
                </a:lnTo>
                <a:lnTo>
                  <a:pt x="99513" y="41021"/>
                </a:lnTo>
                <a:lnTo>
                  <a:pt x="99556" y="42103"/>
                </a:lnTo>
                <a:lnTo>
                  <a:pt x="99771" y="42284"/>
                </a:lnTo>
                <a:lnTo>
                  <a:pt x="99771" y="41833"/>
                </a:lnTo>
                <a:lnTo>
                  <a:pt x="99856" y="42463"/>
                </a:lnTo>
                <a:lnTo>
                  <a:pt x="99899" y="42284"/>
                </a:lnTo>
                <a:lnTo>
                  <a:pt x="99899" y="42103"/>
                </a:lnTo>
                <a:lnTo>
                  <a:pt x="100028" y="42103"/>
                </a:lnTo>
                <a:lnTo>
                  <a:pt x="99899" y="40390"/>
                </a:lnTo>
                <a:lnTo>
                  <a:pt x="99771" y="40390"/>
                </a:lnTo>
                <a:lnTo>
                  <a:pt x="99727" y="40029"/>
                </a:lnTo>
                <a:lnTo>
                  <a:pt x="99642" y="40119"/>
                </a:lnTo>
                <a:lnTo>
                  <a:pt x="99470" y="39940"/>
                </a:lnTo>
                <a:close/>
                <a:moveTo>
                  <a:pt x="20830" y="43546"/>
                </a:moveTo>
                <a:lnTo>
                  <a:pt x="20873" y="43636"/>
                </a:lnTo>
                <a:lnTo>
                  <a:pt x="20852" y="43549"/>
                </a:lnTo>
                <a:lnTo>
                  <a:pt x="20852" y="43549"/>
                </a:lnTo>
                <a:lnTo>
                  <a:pt x="20830" y="43546"/>
                </a:lnTo>
                <a:close/>
                <a:moveTo>
                  <a:pt x="22462" y="47062"/>
                </a:moveTo>
                <a:lnTo>
                  <a:pt x="22460" y="47065"/>
                </a:lnTo>
                <a:lnTo>
                  <a:pt x="22460" y="47065"/>
                </a:lnTo>
                <a:lnTo>
                  <a:pt x="22462" y="47152"/>
                </a:lnTo>
                <a:lnTo>
                  <a:pt x="22462" y="47062"/>
                </a:lnTo>
                <a:close/>
                <a:moveTo>
                  <a:pt x="97280" y="47693"/>
                </a:moveTo>
                <a:lnTo>
                  <a:pt x="97108" y="47784"/>
                </a:lnTo>
                <a:lnTo>
                  <a:pt x="96850" y="49136"/>
                </a:lnTo>
                <a:lnTo>
                  <a:pt x="97280" y="50668"/>
                </a:lnTo>
                <a:lnTo>
                  <a:pt x="97365" y="48053"/>
                </a:lnTo>
                <a:lnTo>
                  <a:pt x="97280" y="47693"/>
                </a:lnTo>
                <a:close/>
                <a:moveTo>
                  <a:pt x="19499" y="51028"/>
                </a:moveTo>
                <a:lnTo>
                  <a:pt x="19499" y="51119"/>
                </a:lnTo>
                <a:lnTo>
                  <a:pt x="19584" y="51028"/>
                </a:lnTo>
                <a:close/>
                <a:moveTo>
                  <a:pt x="74001" y="52111"/>
                </a:moveTo>
                <a:lnTo>
                  <a:pt x="74001" y="52111"/>
                </a:lnTo>
                <a:lnTo>
                  <a:pt x="74001" y="52111"/>
                </a:lnTo>
                <a:close/>
                <a:moveTo>
                  <a:pt x="21861" y="49586"/>
                </a:moveTo>
                <a:lnTo>
                  <a:pt x="20658" y="50397"/>
                </a:lnTo>
                <a:lnTo>
                  <a:pt x="20615" y="50578"/>
                </a:lnTo>
                <a:lnTo>
                  <a:pt x="20443" y="50759"/>
                </a:lnTo>
                <a:lnTo>
                  <a:pt x="20572" y="50668"/>
                </a:lnTo>
                <a:lnTo>
                  <a:pt x="20572" y="50849"/>
                </a:lnTo>
                <a:lnTo>
                  <a:pt x="21603" y="50037"/>
                </a:lnTo>
                <a:lnTo>
                  <a:pt x="21603" y="50037"/>
                </a:lnTo>
                <a:lnTo>
                  <a:pt x="21517" y="50217"/>
                </a:lnTo>
                <a:lnTo>
                  <a:pt x="22763" y="51028"/>
                </a:lnTo>
                <a:lnTo>
                  <a:pt x="22806" y="51570"/>
                </a:lnTo>
                <a:lnTo>
                  <a:pt x="23235" y="51840"/>
                </a:lnTo>
                <a:lnTo>
                  <a:pt x="23020" y="52561"/>
                </a:lnTo>
                <a:lnTo>
                  <a:pt x="23020" y="52561"/>
                </a:lnTo>
                <a:lnTo>
                  <a:pt x="23965" y="52381"/>
                </a:lnTo>
                <a:lnTo>
                  <a:pt x="24008" y="52472"/>
                </a:lnTo>
                <a:lnTo>
                  <a:pt x="24309" y="52381"/>
                </a:lnTo>
                <a:lnTo>
                  <a:pt x="24309" y="52111"/>
                </a:lnTo>
                <a:lnTo>
                  <a:pt x="23407" y="51209"/>
                </a:lnTo>
                <a:lnTo>
                  <a:pt x="23321" y="51028"/>
                </a:lnTo>
                <a:lnTo>
                  <a:pt x="23235" y="50939"/>
                </a:lnTo>
                <a:lnTo>
                  <a:pt x="23321" y="50939"/>
                </a:lnTo>
                <a:lnTo>
                  <a:pt x="23149" y="50759"/>
                </a:lnTo>
                <a:lnTo>
                  <a:pt x="23192" y="50849"/>
                </a:lnTo>
                <a:lnTo>
                  <a:pt x="21861" y="49586"/>
                </a:lnTo>
                <a:close/>
                <a:moveTo>
                  <a:pt x="87058" y="52561"/>
                </a:moveTo>
                <a:lnTo>
                  <a:pt x="87058" y="52561"/>
                </a:lnTo>
                <a:lnTo>
                  <a:pt x="87058" y="52561"/>
                </a:lnTo>
                <a:close/>
                <a:moveTo>
                  <a:pt x="93500" y="52381"/>
                </a:moveTo>
                <a:lnTo>
                  <a:pt x="93500" y="52472"/>
                </a:lnTo>
                <a:lnTo>
                  <a:pt x="93070" y="52651"/>
                </a:lnTo>
                <a:lnTo>
                  <a:pt x="93113" y="52651"/>
                </a:lnTo>
                <a:lnTo>
                  <a:pt x="92899" y="53193"/>
                </a:lnTo>
                <a:lnTo>
                  <a:pt x="93113" y="53914"/>
                </a:lnTo>
                <a:lnTo>
                  <a:pt x="93543" y="53643"/>
                </a:lnTo>
                <a:lnTo>
                  <a:pt x="93715" y="52832"/>
                </a:lnTo>
                <a:lnTo>
                  <a:pt x="93500" y="52381"/>
                </a:lnTo>
                <a:close/>
                <a:moveTo>
                  <a:pt x="22891" y="53734"/>
                </a:moveTo>
                <a:lnTo>
                  <a:pt x="22763" y="53824"/>
                </a:lnTo>
                <a:lnTo>
                  <a:pt x="22935" y="54364"/>
                </a:lnTo>
                <a:lnTo>
                  <a:pt x="23106" y="54455"/>
                </a:lnTo>
                <a:lnTo>
                  <a:pt x="23321" y="54274"/>
                </a:lnTo>
                <a:lnTo>
                  <a:pt x="23493" y="54274"/>
                </a:lnTo>
                <a:lnTo>
                  <a:pt x="22891" y="53734"/>
                </a:lnTo>
                <a:close/>
                <a:moveTo>
                  <a:pt x="24609" y="52651"/>
                </a:moveTo>
                <a:lnTo>
                  <a:pt x="24824" y="52922"/>
                </a:lnTo>
                <a:lnTo>
                  <a:pt x="24824" y="53283"/>
                </a:lnTo>
                <a:lnTo>
                  <a:pt x="24953" y="53734"/>
                </a:lnTo>
                <a:lnTo>
                  <a:pt x="24824" y="53824"/>
                </a:lnTo>
                <a:lnTo>
                  <a:pt x="24266" y="53643"/>
                </a:lnTo>
                <a:lnTo>
                  <a:pt x="24180" y="53914"/>
                </a:lnTo>
                <a:lnTo>
                  <a:pt x="24352" y="54184"/>
                </a:lnTo>
                <a:lnTo>
                  <a:pt x="24953" y="54004"/>
                </a:lnTo>
                <a:lnTo>
                  <a:pt x="25168" y="54274"/>
                </a:lnTo>
                <a:lnTo>
                  <a:pt x="25297" y="54545"/>
                </a:lnTo>
                <a:lnTo>
                  <a:pt x="25425" y="54004"/>
                </a:lnTo>
                <a:lnTo>
                  <a:pt x="26327" y="54004"/>
                </a:lnTo>
                <a:lnTo>
                  <a:pt x="26456" y="53553"/>
                </a:lnTo>
                <a:lnTo>
                  <a:pt x="26027" y="53193"/>
                </a:lnTo>
                <a:lnTo>
                  <a:pt x="26156" y="53103"/>
                </a:lnTo>
                <a:lnTo>
                  <a:pt x="24609" y="52651"/>
                </a:lnTo>
                <a:close/>
                <a:moveTo>
                  <a:pt x="87659" y="56078"/>
                </a:moveTo>
                <a:lnTo>
                  <a:pt x="87659" y="56078"/>
                </a:lnTo>
                <a:lnTo>
                  <a:pt x="87659" y="56078"/>
                </a:lnTo>
                <a:close/>
                <a:moveTo>
                  <a:pt x="20572" y="56618"/>
                </a:moveTo>
                <a:lnTo>
                  <a:pt x="20572" y="56709"/>
                </a:lnTo>
                <a:lnTo>
                  <a:pt x="20615" y="56799"/>
                </a:lnTo>
                <a:lnTo>
                  <a:pt x="20615" y="56799"/>
                </a:lnTo>
                <a:lnTo>
                  <a:pt x="20572" y="56618"/>
                </a:lnTo>
                <a:close/>
                <a:moveTo>
                  <a:pt x="18554" y="58512"/>
                </a:moveTo>
                <a:lnTo>
                  <a:pt x="18639" y="58602"/>
                </a:lnTo>
                <a:lnTo>
                  <a:pt x="18639" y="58602"/>
                </a:lnTo>
                <a:lnTo>
                  <a:pt x="18596" y="58512"/>
                </a:lnTo>
                <a:close/>
                <a:moveTo>
                  <a:pt x="97537" y="53734"/>
                </a:moveTo>
                <a:lnTo>
                  <a:pt x="97408" y="54364"/>
                </a:lnTo>
                <a:lnTo>
                  <a:pt x="97494" y="55987"/>
                </a:lnTo>
                <a:lnTo>
                  <a:pt x="97280" y="55807"/>
                </a:lnTo>
                <a:lnTo>
                  <a:pt x="97580" y="57250"/>
                </a:lnTo>
                <a:lnTo>
                  <a:pt x="97666" y="57070"/>
                </a:lnTo>
                <a:lnTo>
                  <a:pt x="97838" y="57430"/>
                </a:lnTo>
                <a:lnTo>
                  <a:pt x="97752" y="58061"/>
                </a:lnTo>
                <a:lnTo>
                  <a:pt x="98095" y="58151"/>
                </a:lnTo>
                <a:lnTo>
                  <a:pt x="98181" y="57881"/>
                </a:lnTo>
                <a:lnTo>
                  <a:pt x="98568" y="58512"/>
                </a:lnTo>
                <a:lnTo>
                  <a:pt x="98439" y="57971"/>
                </a:lnTo>
                <a:lnTo>
                  <a:pt x="99126" y="59143"/>
                </a:lnTo>
                <a:lnTo>
                  <a:pt x="98869" y="58151"/>
                </a:lnTo>
                <a:lnTo>
                  <a:pt x="98998" y="58061"/>
                </a:lnTo>
                <a:lnTo>
                  <a:pt x="98740" y="57881"/>
                </a:lnTo>
                <a:lnTo>
                  <a:pt x="98740" y="58061"/>
                </a:lnTo>
                <a:lnTo>
                  <a:pt x="98482" y="57610"/>
                </a:lnTo>
                <a:lnTo>
                  <a:pt x="98353" y="57701"/>
                </a:lnTo>
                <a:lnTo>
                  <a:pt x="98396" y="57881"/>
                </a:lnTo>
                <a:lnTo>
                  <a:pt x="97967" y="56709"/>
                </a:lnTo>
                <a:lnTo>
                  <a:pt x="98053" y="55987"/>
                </a:lnTo>
                <a:lnTo>
                  <a:pt x="98181" y="55717"/>
                </a:lnTo>
                <a:lnTo>
                  <a:pt x="98095" y="53914"/>
                </a:lnTo>
                <a:lnTo>
                  <a:pt x="97967" y="54004"/>
                </a:lnTo>
                <a:lnTo>
                  <a:pt x="97537" y="53734"/>
                </a:lnTo>
                <a:close/>
                <a:moveTo>
                  <a:pt x="99126" y="59143"/>
                </a:moveTo>
                <a:lnTo>
                  <a:pt x="99126" y="59143"/>
                </a:lnTo>
                <a:lnTo>
                  <a:pt x="99126" y="59143"/>
                </a:lnTo>
                <a:close/>
                <a:moveTo>
                  <a:pt x="97709" y="58331"/>
                </a:moveTo>
                <a:lnTo>
                  <a:pt x="98138" y="59414"/>
                </a:lnTo>
                <a:lnTo>
                  <a:pt x="98138" y="58693"/>
                </a:lnTo>
                <a:lnTo>
                  <a:pt x="97881" y="58331"/>
                </a:lnTo>
                <a:close/>
                <a:moveTo>
                  <a:pt x="93543" y="59684"/>
                </a:moveTo>
                <a:lnTo>
                  <a:pt x="93543" y="59684"/>
                </a:lnTo>
                <a:lnTo>
                  <a:pt x="93543" y="59684"/>
                </a:lnTo>
                <a:close/>
                <a:moveTo>
                  <a:pt x="93543" y="59684"/>
                </a:moveTo>
                <a:lnTo>
                  <a:pt x="93537" y="59718"/>
                </a:lnTo>
                <a:lnTo>
                  <a:pt x="93543" y="59774"/>
                </a:lnTo>
                <a:lnTo>
                  <a:pt x="93543" y="59684"/>
                </a:lnTo>
                <a:close/>
                <a:moveTo>
                  <a:pt x="98826" y="59143"/>
                </a:moveTo>
                <a:lnTo>
                  <a:pt x="98826" y="59774"/>
                </a:lnTo>
                <a:lnTo>
                  <a:pt x="98998" y="59594"/>
                </a:lnTo>
                <a:lnTo>
                  <a:pt x="99169" y="59864"/>
                </a:lnTo>
                <a:lnTo>
                  <a:pt x="98911" y="59233"/>
                </a:lnTo>
                <a:lnTo>
                  <a:pt x="98826" y="59143"/>
                </a:lnTo>
                <a:close/>
                <a:moveTo>
                  <a:pt x="99212" y="59143"/>
                </a:moveTo>
                <a:lnTo>
                  <a:pt x="99556" y="60315"/>
                </a:lnTo>
                <a:lnTo>
                  <a:pt x="99813" y="60495"/>
                </a:lnTo>
                <a:lnTo>
                  <a:pt x="99856" y="60495"/>
                </a:lnTo>
                <a:lnTo>
                  <a:pt x="99598" y="59323"/>
                </a:lnTo>
                <a:lnTo>
                  <a:pt x="99212" y="59143"/>
                </a:lnTo>
                <a:close/>
                <a:moveTo>
                  <a:pt x="98396" y="59774"/>
                </a:moveTo>
                <a:lnTo>
                  <a:pt x="98353" y="59864"/>
                </a:lnTo>
                <a:lnTo>
                  <a:pt x="98439" y="59954"/>
                </a:lnTo>
                <a:lnTo>
                  <a:pt x="98439" y="61127"/>
                </a:lnTo>
                <a:lnTo>
                  <a:pt x="98826" y="60315"/>
                </a:lnTo>
                <a:lnTo>
                  <a:pt x="98396" y="59774"/>
                </a:lnTo>
                <a:close/>
                <a:moveTo>
                  <a:pt x="99298" y="60135"/>
                </a:moveTo>
                <a:lnTo>
                  <a:pt x="99341" y="60495"/>
                </a:lnTo>
                <a:lnTo>
                  <a:pt x="99470" y="60766"/>
                </a:lnTo>
                <a:lnTo>
                  <a:pt x="99598" y="61487"/>
                </a:lnTo>
                <a:lnTo>
                  <a:pt x="99598" y="61127"/>
                </a:lnTo>
                <a:lnTo>
                  <a:pt x="99642" y="61306"/>
                </a:lnTo>
                <a:lnTo>
                  <a:pt x="99642" y="61216"/>
                </a:lnTo>
                <a:lnTo>
                  <a:pt x="99642" y="60946"/>
                </a:lnTo>
                <a:lnTo>
                  <a:pt x="99598" y="60766"/>
                </a:lnTo>
                <a:lnTo>
                  <a:pt x="99513" y="60225"/>
                </a:lnTo>
                <a:lnTo>
                  <a:pt x="99427" y="60315"/>
                </a:lnTo>
                <a:lnTo>
                  <a:pt x="99298" y="60135"/>
                </a:lnTo>
                <a:close/>
                <a:moveTo>
                  <a:pt x="81088" y="61577"/>
                </a:moveTo>
                <a:lnTo>
                  <a:pt x="81173" y="61938"/>
                </a:lnTo>
                <a:lnTo>
                  <a:pt x="81117" y="61677"/>
                </a:lnTo>
                <a:lnTo>
                  <a:pt x="81088" y="61577"/>
                </a:lnTo>
                <a:close/>
                <a:moveTo>
                  <a:pt x="98954" y="60676"/>
                </a:moveTo>
                <a:lnTo>
                  <a:pt x="98782" y="60856"/>
                </a:lnTo>
                <a:lnTo>
                  <a:pt x="98740" y="61037"/>
                </a:lnTo>
                <a:lnTo>
                  <a:pt x="98782" y="61397"/>
                </a:lnTo>
                <a:lnTo>
                  <a:pt x="98611" y="61668"/>
                </a:lnTo>
                <a:lnTo>
                  <a:pt x="98954" y="62298"/>
                </a:lnTo>
                <a:lnTo>
                  <a:pt x="98954" y="60676"/>
                </a:lnTo>
                <a:close/>
                <a:moveTo>
                  <a:pt x="97451" y="60315"/>
                </a:moveTo>
                <a:lnTo>
                  <a:pt x="96721" y="62839"/>
                </a:lnTo>
                <a:lnTo>
                  <a:pt x="96721" y="62929"/>
                </a:lnTo>
                <a:lnTo>
                  <a:pt x="97537" y="61127"/>
                </a:lnTo>
                <a:lnTo>
                  <a:pt x="97451" y="60315"/>
                </a:lnTo>
                <a:close/>
                <a:moveTo>
                  <a:pt x="82548" y="61848"/>
                </a:moveTo>
                <a:lnTo>
                  <a:pt x="82462" y="63290"/>
                </a:lnTo>
                <a:lnTo>
                  <a:pt x="82462" y="63471"/>
                </a:lnTo>
                <a:lnTo>
                  <a:pt x="82977" y="65004"/>
                </a:lnTo>
                <a:lnTo>
                  <a:pt x="83192" y="63560"/>
                </a:lnTo>
                <a:lnTo>
                  <a:pt x="82677" y="61938"/>
                </a:lnTo>
                <a:lnTo>
                  <a:pt x="82548" y="61848"/>
                </a:lnTo>
                <a:close/>
                <a:moveTo>
                  <a:pt x="99771" y="61938"/>
                </a:moveTo>
                <a:lnTo>
                  <a:pt x="99771" y="62389"/>
                </a:lnTo>
                <a:lnTo>
                  <a:pt x="99556" y="62569"/>
                </a:lnTo>
                <a:lnTo>
                  <a:pt x="99556" y="62749"/>
                </a:lnTo>
                <a:lnTo>
                  <a:pt x="99427" y="62749"/>
                </a:lnTo>
                <a:lnTo>
                  <a:pt x="99384" y="63110"/>
                </a:lnTo>
                <a:lnTo>
                  <a:pt x="99212" y="63290"/>
                </a:lnTo>
                <a:lnTo>
                  <a:pt x="99169" y="62749"/>
                </a:lnTo>
                <a:lnTo>
                  <a:pt x="98998" y="62839"/>
                </a:lnTo>
                <a:lnTo>
                  <a:pt x="98869" y="63200"/>
                </a:lnTo>
                <a:lnTo>
                  <a:pt x="98611" y="63381"/>
                </a:lnTo>
                <a:lnTo>
                  <a:pt x="98611" y="64192"/>
                </a:lnTo>
                <a:lnTo>
                  <a:pt x="98782" y="63471"/>
                </a:lnTo>
                <a:lnTo>
                  <a:pt x="98954" y="63560"/>
                </a:lnTo>
                <a:lnTo>
                  <a:pt x="99083" y="63831"/>
                </a:lnTo>
                <a:lnTo>
                  <a:pt x="99126" y="63471"/>
                </a:lnTo>
                <a:lnTo>
                  <a:pt x="99298" y="63651"/>
                </a:lnTo>
                <a:lnTo>
                  <a:pt x="99341" y="64462"/>
                </a:lnTo>
                <a:lnTo>
                  <a:pt x="99771" y="65183"/>
                </a:lnTo>
                <a:lnTo>
                  <a:pt x="99813" y="65093"/>
                </a:lnTo>
                <a:lnTo>
                  <a:pt x="99813" y="65273"/>
                </a:lnTo>
                <a:lnTo>
                  <a:pt x="99985" y="65093"/>
                </a:lnTo>
                <a:lnTo>
                  <a:pt x="99856" y="64552"/>
                </a:lnTo>
                <a:lnTo>
                  <a:pt x="99942" y="64012"/>
                </a:lnTo>
                <a:lnTo>
                  <a:pt x="100071" y="64192"/>
                </a:lnTo>
                <a:lnTo>
                  <a:pt x="100157" y="64823"/>
                </a:lnTo>
                <a:lnTo>
                  <a:pt x="100157" y="64372"/>
                </a:lnTo>
                <a:lnTo>
                  <a:pt x="100286" y="64012"/>
                </a:lnTo>
                <a:lnTo>
                  <a:pt x="100157" y="62839"/>
                </a:lnTo>
                <a:lnTo>
                  <a:pt x="100114" y="62749"/>
                </a:lnTo>
                <a:lnTo>
                  <a:pt x="100157" y="62569"/>
                </a:lnTo>
                <a:lnTo>
                  <a:pt x="100071" y="62118"/>
                </a:lnTo>
                <a:lnTo>
                  <a:pt x="99771" y="61938"/>
                </a:lnTo>
                <a:close/>
                <a:moveTo>
                  <a:pt x="100973" y="68519"/>
                </a:moveTo>
                <a:lnTo>
                  <a:pt x="100801" y="69240"/>
                </a:lnTo>
                <a:lnTo>
                  <a:pt x="100844" y="70773"/>
                </a:lnTo>
                <a:lnTo>
                  <a:pt x="101145" y="71404"/>
                </a:lnTo>
                <a:lnTo>
                  <a:pt x="100930" y="70142"/>
                </a:lnTo>
                <a:lnTo>
                  <a:pt x="101316" y="70323"/>
                </a:lnTo>
                <a:lnTo>
                  <a:pt x="101102" y="69692"/>
                </a:lnTo>
                <a:lnTo>
                  <a:pt x="101231" y="69511"/>
                </a:lnTo>
                <a:lnTo>
                  <a:pt x="101231" y="69240"/>
                </a:lnTo>
                <a:lnTo>
                  <a:pt x="100844" y="69602"/>
                </a:lnTo>
                <a:lnTo>
                  <a:pt x="100973" y="69331"/>
                </a:lnTo>
                <a:lnTo>
                  <a:pt x="100973" y="69060"/>
                </a:lnTo>
                <a:lnTo>
                  <a:pt x="100930" y="68880"/>
                </a:lnTo>
                <a:lnTo>
                  <a:pt x="100973" y="68519"/>
                </a:lnTo>
                <a:close/>
                <a:moveTo>
                  <a:pt x="33543" y="70773"/>
                </a:moveTo>
                <a:lnTo>
                  <a:pt x="32813" y="71044"/>
                </a:lnTo>
                <a:lnTo>
                  <a:pt x="32813" y="71855"/>
                </a:lnTo>
                <a:lnTo>
                  <a:pt x="32941" y="72126"/>
                </a:lnTo>
                <a:lnTo>
                  <a:pt x="33371" y="71855"/>
                </a:lnTo>
                <a:lnTo>
                  <a:pt x="33629" y="71134"/>
                </a:lnTo>
                <a:lnTo>
                  <a:pt x="33543" y="70773"/>
                </a:lnTo>
                <a:close/>
                <a:moveTo>
                  <a:pt x="109649" y="72847"/>
                </a:moveTo>
                <a:lnTo>
                  <a:pt x="109606" y="73027"/>
                </a:lnTo>
                <a:lnTo>
                  <a:pt x="109692" y="73117"/>
                </a:lnTo>
                <a:lnTo>
                  <a:pt x="109735" y="73117"/>
                </a:lnTo>
                <a:lnTo>
                  <a:pt x="109649" y="72847"/>
                </a:lnTo>
                <a:close/>
                <a:moveTo>
                  <a:pt x="92598" y="72126"/>
                </a:moveTo>
                <a:lnTo>
                  <a:pt x="92297" y="72215"/>
                </a:lnTo>
                <a:lnTo>
                  <a:pt x="92340" y="72486"/>
                </a:lnTo>
                <a:lnTo>
                  <a:pt x="92512" y="72757"/>
                </a:lnTo>
                <a:lnTo>
                  <a:pt x="92512" y="73027"/>
                </a:lnTo>
                <a:lnTo>
                  <a:pt x="92813" y="73298"/>
                </a:lnTo>
                <a:lnTo>
                  <a:pt x="92856" y="72847"/>
                </a:lnTo>
                <a:lnTo>
                  <a:pt x="92598" y="72126"/>
                </a:lnTo>
                <a:close/>
                <a:moveTo>
                  <a:pt x="93242" y="72847"/>
                </a:moveTo>
                <a:lnTo>
                  <a:pt x="93156" y="73207"/>
                </a:lnTo>
                <a:lnTo>
                  <a:pt x="93156" y="73478"/>
                </a:lnTo>
                <a:lnTo>
                  <a:pt x="93371" y="73298"/>
                </a:lnTo>
                <a:lnTo>
                  <a:pt x="93242" y="72847"/>
                </a:lnTo>
                <a:close/>
                <a:moveTo>
                  <a:pt x="100973" y="73478"/>
                </a:moveTo>
                <a:lnTo>
                  <a:pt x="100887" y="73748"/>
                </a:lnTo>
                <a:lnTo>
                  <a:pt x="100887" y="73748"/>
                </a:lnTo>
                <a:lnTo>
                  <a:pt x="101016" y="73478"/>
                </a:lnTo>
                <a:close/>
                <a:moveTo>
                  <a:pt x="101145" y="73117"/>
                </a:moveTo>
                <a:lnTo>
                  <a:pt x="101016" y="73478"/>
                </a:lnTo>
                <a:lnTo>
                  <a:pt x="101102" y="73659"/>
                </a:lnTo>
                <a:lnTo>
                  <a:pt x="101316" y="73569"/>
                </a:lnTo>
                <a:lnTo>
                  <a:pt x="101488" y="73659"/>
                </a:lnTo>
                <a:lnTo>
                  <a:pt x="101617" y="73569"/>
                </a:lnTo>
                <a:lnTo>
                  <a:pt x="102004" y="74019"/>
                </a:lnTo>
                <a:lnTo>
                  <a:pt x="101445" y="73117"/>
                </a:lnTo>
                <a:close/>
                <a:moveTo>
                  <a:pt x="96592" y="64192"/>
                </a:moveTo>
                <a:lnTo>
                  <a:pt x="96163" y="65454"/>
                </a:lnTo>
                <a:lnTo>
                  <a:pt x="96163" y="65905"/>
                </a:lnTo>
                <a:lnTo>
                  <a:pt x="95948" y="66085"/>
                </a:lnTo>
                <a:lnTo>
                  <a:pt x="95948" y="65995"/>
                </a:lnTo>
                <a:lnTo>
                  <a:pt x="95561" y="66446"/>
                </a:lnTo>
                <a:lnTo>
                  <a:pt x="95346" y="67348"/>
                </a:lnTo>
                <a:lnTo>
                  <a:pt x="94659" y="68069"/>
                </a:lnTo>
                <a:lnTo>
                  <a:pt x="94617" y="68249"/>
                </a:lnTo>
                <a:lnTo>
                  <a:pt x="94574" y="68339"/>
                </a:lnTo>
                <a:lnTo>
                  <a:pt x="94574" y="69331"/>
                </a:lnTo>
                <a:lnTo>
                  <a:pt x="93929" y="68700"/>
                </a:lnTo>
                <a:lnTo>
                  <a:pt x="93715" y="69421"/>
                </a:lnTo>
                <a:lnTo>
                  <a:pt x="93757" y="69421"/>
                </a:lnTo>
                <a:lnTo>
                  <a:pt x="94144" y="73207"/>
                </a:lnTo>
                <a:lnTo>
                  <a:pt x="94702" y="73207"/>
                </a:lnTo>
                <a:lnTo>
                  <a:pt x="94831" y="73748"/>
                </a:lnTo>
                <a:lnTo>
                  <a:pt x="94917" y="73569"/>
                </a:lnTo>
                <a:lnTo>
                  <a:pt x="95046" y="73659"/>
                </a:lnTo>
                <a:lnTo>
                  <a:pt x="95218" y="73207"/>
                </a:lnTo>
                <a:lnTo>
                  <a:pt x="95475" y="73659"/>
                </a:lnTo>
                <a:lnTo>
                  <a:pt x="95733" y="73478"/>
                </a:lnTo>
                <a:lnTo>
                  <a:pt x="95776" y="73659"/>
                </a:lnTo>
                <a:lnTo>
                  <a:pt x="95905" y="74290"/>
                </a:lnTo>
                <a:lnTo>
                  <a:pt x="96335" y="73748"/>
                </a:lnTo>
                <a:lnTo>
                  <a:pt x="96464" y="73388"/>
                </a:lnTo>
                <a:lnTo>
                  <a:pt x="96420" y="73207"/>
                </a:lnTo>
                <a:lnTo>
                  <a:pt x="96506" y="72937"/>
                </a:lnTo>
                <a:lnTo>
                  <a:pt x="96464" y="72215"/>
                </a:lnTo>
                <a:lnTo>
                  <a:pt x="96678" y="71494"/>
                </a:lnTo>
                <a:lnTo>
                  <a:pt x="96807" y="71494"/>
                </a:lnTo>
                <a:lnTo>
                  <a:pt x="97108" y="69602"/>
                </a:lnTo>
                <a:lnTo>
                  <a:pt x="97365" y="69782"/>
                </a:lnTo>
                <a:lnTo>
                  <a:pt x="97494" y="69782"/>
                </a:lnTo>
                <a:lnTo>
                  <a:pt x="97451" y="69602"/>
                </a:lnTo>
                <a:lnTo>
                  <a:pt x="97064" y="68700"/>
                </a:lnTo>
                <a:lnTo>
                  <a:pt x="97022" y="67979"/>
                </a:lnTo>
                <a:lnTo>
                  <a:pt x="96979" y="67888"/>
                </a:lnTo>
                <a:lnTo>
                  <a:pt x="96764" y="67257"/>
                </a:lnTo>
                <a:lnTo>
                  <a:pt x="96936" y="67167"/>
                </a:lnTo>
                <a:lnTo>
                  <a:pt x="96979" y="67077"/>
                </a:lnTo>
                <a:lnTo>
                  <a:pt x="96979" y="66626"/>
                </a:lnTo>
                <a:lnTo>
                  <a:pt x="97322" y="66626"/>
                </a:lnTo>
                <a:lnTo>
                  <a:pt x="97193" y="65995"/>
                </a:lnTo>
                <a:lnTo>
                  <a:pt x="97537" y="65905"/>
                </a:lnTo>
                <a:lnTo>
                  <a:pt x="97064" y="65093"/>
                </a:lnTo>
                <a:lnTo>
                  <a:pt x="96893" y="65183"/>
                </a:lnTo>
                <a:lnTo>
                  <a:pt x="96764" y="64282"/>
                </a:lnTo>
                <a:lnTo>
                  <a:pt x="96592" y="64552"/>
                </a:lnTo>
                <a:lnTo>
                  <a:pt x="96592" y="64192"/>
                </a:lnTo>
                <a:close/>
                <a:moveTo>
                  <a:pt x="109735" y="73117"/>
                </a:moveTo>
                <a:lnTo>
                  <a:pt x="110379" y="74921"/>
                </a:lnTo>
                <a:lnTo>
                  <a:pt x="110164" y="73838"/>
                </a:lnTo>
                <a:lnTo>
                  <a:pt x="109735" y="73117"/>
                </a:lnTo>
                <a:close/>
                <a:moveTo>
                  <a:pt x="99813" y="68971"/>
                </a:moveTo>
                <a:lnTo>
                  <a:pt x="99598" y="69511"/>
                </a:lnTo>
                <a:lnTo>
                  <a:pt x="98525" y="69602"/>
                </a:lnTo>
                <a:lnTo>
                  <a:pt x="98439" y="69421"/>
                </a:lnTo>
                <a:lnTo>
                  <a:pt x="98053" y="69692"/>
                </a:lnTo>
                <a:lnTo>
                  <a:pt x="97838" y="70413"/>
                </a:lnTo>
                <a:lnTo>
                  <a:pt x="97838" y="70593"/>
                </a:lnTo>
                <a:lnTo>
                  <a:pt x="97795" y="70683"/>
                </a:lnTo>
                <a:lnTo>
                  <a:pt x="97838" y="71315"/>
                </a:lnTo>
                <a:lnTo>
                  <a:pt x="97795" y="71134"/>
                </a:lnTo>
                <a:lnTo>
                  <a:pt x="97451" y="73569"/>
                </a:lnTo>
                <a:lnTo>
                  <a:pt x="97580" y="73748"/>
                </a:lnTo>
                <a:lnTo>
                  <a:pt x="97666" y="73929"/>
                </a:lnTo>
                <a:lnTo>
                  <a:pt x="97709" y="75732"/>
                </a:lnTo>
                <a:lnTo>
                  <a:pt x="98009" y="75642"/>
                </a:lnTo>
                <a:lnTo>
                  <a:pt x="98095" y="73027"/>
                </a:lnTo>
                <a:lnTo>
                  <a:pt x="98439" y="74740"/>
                </a:lnTo>
                <a:lnTo>
                  <a:pt x="98954" y="74380"/>
                </a:lnTo>
                <a:lnTo>
                  <a:pt x="98740" y="73838"/>
                </a:lnTo>
                <a:lnTo>
                  <a:pt x="98782" y="73298"/>
                </a:lnTo>
                <a:lnTo>
                  <a:pt x="98439" y="72306"/>
                </a:lnTo>
                <a:lnTo>
                  <a:pt x="98525" y="72306"/>
                </a:lnTo>
                <a:lnTo>
                  <a:pt x="98998" y="71404"/>
                </a:lnTo>
                <a:lnTo>
                  <a:pt x="99169" y="71494"/>
                </a:lnTo>
                <a:lnTo>
                  <a:pt x="98998" y="71134"/>
                </a:lnTo>
                <a:lnTo>
                  <a:pt x="98998" y="71224"/>
                </a:lnTo>
                <a:lnTo>
                  <a:pt x="98095" y="71585"/>
                </a:lnTo>
                <a:lnTo>
                  <a:pt x="97967" y="71134"/>
                </a:lnTo>
                <a:lnTo>
                  <a:pt x="97924" y="70683"/>
                </a:lnTo>
                <a:lnTo>
                  <a:pt x="99083" y="70142"/>
                </a:lnTo>
                <a:lnTo>
                  <a:pt x="99298" y="70323"/>
                </a:lnTo>
                <a:lnTo>
                  <a:pt x="99513" y="70232"/>
                </a:lnTo>
                <a:lnTo>
                  <a:pt x="99771" y="69692"/>
                </a:lnTo>
                <a:lnTo>
                  <a:pt x="99813" y="68971"/>
                </a:lnTo>
                <a:close/>
                <a:moveTo>
                  <a:pt x="88432" y="65815"/>
                </a:moveTo>
                <a:lnTo>
                  <a:pt x="91997" y="75913"/>
                </a:lnTo>
                <a:lnTo>
                  <a:pt x="91997" y="75552"/>
                </a:lnTo>
                <a:lnTo>
                  <a:pt x="92383" y="75822"/>
                </a:lnTo>
                <a:lnTo>
                  <a:pt x="92555" y="73388"/>
                </a:lnTo>
                <a:lnTo>
                  <a:pt x="92083" y="72847"/>
                </a:lnTo>
                <a:lnTo>
                  <a:pt x="91954" y="71494"/>
                </a:lnTo>
                <a:lnTo>
                  <a:pt x="91696" y="71315"/>
                </a:lnTo>
                <a:lnTo>
                  <a:pt x="91610" y="70954"/>
                </a:lnTo>
                <a:lnTo>
                  <a:pt x="91739" y="70503"/>
                </a:lnTo>
                <a:lnTo>
                  <a:pt x="91567" y="70052"/>
                </a:lnTo>
                <a:lnTo>
                  <a:pt x="91267" y="70323"/>
                </a:lnTo>
                <a:lnTo>
                  <a:pt x="91438" y="70142"/>
                </a:lnTo>
                <a:lnTo>
                  <a:pt x="90751" y="68610"/>
                </a:lnTo>
                <a:lnTo>
                  <a:pt x="90622" y="68790"/>
                </a:lnTo>
                <a:lnTo>
                  <a:pt x="89291" y="65815"/>
                </a:lnTo>
                <a:close/>
                <a:moveTo>
                  <a:pt x="103378" y="75461"/>
                </a:moveTo>
                <a:lnTo>
                  <a:pt x="103249" y="75732"/>
                </a:lnTo>
                <a:lnTo>
                  <a:pt x="103206" y="76003"/>
                </a:lnTo>
                <a:lnTo>
                  <a:pt x="103421" y="76273"/>
                </a:lnTo>
                <a:lnTo>
                  <a:pt x="103464" y="75822"/>
                </a:lnTo>
                <a:lnTo>
                  <a:pt x="103378" y="75461"/>
                </a:lnTo>
                <a:close/>
                <a:moveTo>
                  <a:pt x="109949" y="74380"/>
                </a:moveTo>
                <a:lnTo>
                  <a:pt x="109906" y="74830"/>
                </a:lnTo>
                <a:lnTo>
                  <a:pt x="109477" y="75552"/>
                </a:lnTo>
                <a:lnTo>
                  <a:pt x="109348" y="75552"/>
                </a:lnTo>
                <a:lnTo>
                  <a:pt x="109305" y="75101"/>
                </a:lnTo>
                <a:lnTo>
                  <a:pt x="109219" y="75552"/>
                </a:lnTo>
                <a:lnTo>
                  <a:pt x="108618" y="75732"/>
                </a:lnTo>
                <a:lnTo>
                  <a:pt x="109091" y="76273"/>
                </a:lnTo>
                <a:lnTo>
                  <a:pt x="110078" y="75371"/>
                </a:lnTo>
                <a:lnTo>
                  <a:pt x="110035" y="75191"/>
                </a:lnTo>
                <a:lnTo>
                  <a:pt x="110121" y="75101"/>
                </a:lnTo>
                <a:lnTo>
                  <a:pt x="110207" y="74470"/>
                </a:lnTo>
                <a:lnTo>
                  <a:pt x="109949" y="74380"/>
                </a:lnTo>
                <a:close/>
                <a:moveTo>
                  <a:pt x="104667" y="77445"/>
                </a:moveTo>
                <a:lnTo>
                  <a:pt x="104452" y="78166"/>
                </a:lnTo>
                <a:lnTo>
                  <a:pt x="104839" y="77986"/>
                </a:lnTo>
                <a:lnTo>
                  <a:pt x="104667" y="77445"/>
                </a:lnTo>
                <a:close/>
                <a:moveTo>
                  <a:pt x="92598" y="76003"/>
                </a:moveTo>
                <a:lnTo>
                  <a:pt x="92254" y="76634"/>
                </a:lnTo>
                <a:lnTo>
                  <a:pt x="92297" y="76814"/>
                </a:lnTo>
                <a:lnTo>
                  <a:pt x="95433" y="78347"/>
                </a:lnTo>
                <a:lnTo>
                  <a:pt x="95647" y="78437"/>
                </a:lnTo>
                <a:lnTo>
                  <a:pt x="95647" y="77626"/>
                </a:lnTo>
                <a:lnTo>
                  <a:pt x="95046" y="77265"/>
                </a:lnTo>
                <a:lnTo>
                  <a:pt x="94960" y="76814"/>
                </a:lnTo>
                <a:lnTo>
                  <a:pt x="94316" y="76453"/>
                </a:lnTo>
                <a:lnTo>
                  <a:pt x="94187" y="76814"/>
                </a:lnTo>
                <a:lnTo>
                  <a:pt x="93500" y="76724"/>
                </a:lnTo>
                <a:lnTo>
                  <a:pt x="93328" y="76273"/>
                </a:lnTo>
                <a:lnTo>
                  <a:pt x="92598" y="76003"/>
                </a:lnTo>
                <a:close/>
                <a:moveTo>
                  <a:pt x="95647" y="77896"/>
                </a:moveTo>
                <a:lnTo>
                  <a:pt x="95862" y="78527"/>
                </a:lnTo>
                <a:lnTo>
                  <a:pt x="96120" y="78166"/>
                </a:lnTo>
                <a:lnTo>
                  <a:pt x="95905" y="77896"/>
                </a:lnTo>
                <a:close/>
                <a:moveTo>
                  <a:pt x="96335" y="78076"/>
                </a:moveTo>
                <a:lnTo>
                  <a:pt x="96163" y="78437"/>
                </a:lnTo>
                <a:lnTo>
                  <a:pt x="96464" y="78617"/>
                </a:lnTo>
                <a:lnTo>
                  <a:pt x="96506" y="78166"/>
                </a:lnTo>
                <a:lnTo>
                  <a:pt x="96335" y="78076"/>
                </a:lnTo>
                <a:close/>
                <a:moveTo>
                  <a:pt x="98869" y="77986"/>
                </a:moveTo>
                <a:lnTo>
                  <a:pt x="98654" y="78347"/>
                </a:lnTo>
                <a:lnTo>
                  <a:pt x="97924" y="78076"/>
                </a:lnTo>
                <a:lnTo>
                  <a:pt x="97709" y="78166"/>
                </a:lnTo>
                <a:lnTo>
                  <a:pt x="97709" y="78617"/>
                </a:lnTo>
                <a:lnTo>
                  <a:pt x="98568" y="78437"/>
                </a:lnTo>
                <a:lnTo>
                  <a:pt x="98826" y="78257"/>
                </a:lnTo>
                <a:lnTo>
                  <a:pt x="98911" y="77986"/>
                </a:lnTo>
                <a:close/>
                <a:moveTo>
                  <a:pt x="96979" y="77896"/>
                </a:moveTo>
                <a:lnTo>
                  <a:pt x="96893" y="78076"/>
                </a:lnTo>
                <a:lnTo>
                  <a:pt x="97022" y="78437"/>
                </a:lnTo>
                <a:lnTo>
                  <a:pt x="97022" y="78437"/>
                </a:lnTo>
                <a:lnTo>
                  <a:pt x="96764" y="78166"/>
                </a:lnTo>
                <a:lnTo>
                  <a:pt x="96592" y="78797"/>
                </a:lnTo>
                <a:lnTo>
                  <a:pt x="97151" y="78437"/>
                </a:lnTo>
                <a:lnTo>
                  <a:pt x="97322" y="78527"/>
                </a:lnTo>
                <a:lnTo>
                  <a:pt x="97280" y="78437"/>
                </a:lnTo>
                <a:lnTo>
                  <a:pt x="97322" y="78437"/>
                </a:lnTo>
                <a:lnTo>
                  <a:pt x="97280" y="78166"/>
                </a:lnTo>
                <a:lnTo>
                  <a:pt x="97108" y="78076"/>
                </a:lnTo>
                <a:lnTo>
                  <a:pt x="96979" y="77896"/>
                </a:lnTo>
                <a:close/>
                <a:moveTo>
                  <a:pt x="97709" y="78978"/>
                </a:moveTo>
                <a:lnTo>
                  <a:pt x="97322" y="79248"/>
                </a:lnTo>
                <a:lnTo>
                  <a:pt x="97709" y="79699"/>
                </a:lnTo>
                <a:lnTo>
                  <a:pt x="97967" y="79519"/>
                </a:lnTo>
                <a:lnTo>
                  <a:pt x="97709" y="78978"/>
                </a:lnTo>
                <a:close/>
                <a:moveTo>
                  <a:pt x="100543" y="78166"/>
                </a:moveTo>
                <a:lnTo>
                  <a:pt x="99942" y="78257"/>
                </a:lnTo>
                <a:lnTo>
                  <a:pt x="99083" y="79428"/>
                </a:lnTo>
                <a:lnTo>
                  <a:pt x="99083" y="79789"/>
                </a:lnTo>
                <a:lnTo>
                  <a:pt x="99556" y="79428"/>
                </a:lnTo>
                <a:lnTo>
                  <a:pt x="100543" y="78166"/>
                </a:lnTo>
                <a:close/>
                <a:moveTo>
                  <a:pt x="102734" y="70863"/>
                </a:moveTo>
                <a:lnTo>
                  <a:pt x="102133" y="71765"/>
                </a:lnTo>
                <a:lnTo>
                  <a:pt x="102433" y="71946"/>
                </a:lnTo>
                <a:lnTo>
                  <a:pt x="102519" y="72396"/>
                </a:lnTo>
                <a:lnTo>
                  <a:pt x="102648" y="72577"/>
                </a:lnTo>
                <a:lnTo>
                  <a:pt x="103206" y="72486"/>
                </a:lnTo>
                <a:lnTo>
                  <a:pt x="103121" y="72937"/>
                </a:lnTo>
                <a:lnTo>
                  <a:pt x="102476" y="73117"/>
                </a:lnTo>
                <a:lnTo>
                  <a:pt x="102691" y="73388"/>
                </a:lnTo>
                <a:lnTo>
                  <a:pt x="102777" y="74109"/>
                </a:lnTo>
                <a:lnTo>
                  <a:pt x="103163" y="73298"/>
                </a:lnTo>
                <a:lnTo>
                  <a:pt x="103206" y="74019"/>
                </a:lnTo>
                <a:lnTo>
                  <a:pt x="103550" y="74109"/>
                </a:lnTo>
                <a:lnTo>
                  <a:pt x="103636" y="74560"/>
                </a:lnTo>
                <a:lnTo>
                  <a:pt x="104839" y="75732"/>
                </a:lnTo>
                <a:lnTo>
                  <a:pt x="104752" y="75822"/>
                </a:lnTo>
                <a:lnTo>
                  <a:pt x="104839" y="75822"/>
                </a:lnTo>
                <a:lnTo>
                  <a:pt x="105096" y="77084"/>
                </a:lnTo>
                <a:lnTo>
                  <a:pt x="104924" y="77174"/>
                </a:lnTo>
                <a:lnTo>
                  <a:pt x="105010" y="77626"/>
                </a:lnTo>
                <a:lnTo>
                  <a:pt x="104924" y="77986"/>
                </a:lnTo>
                <a:lnTo>
                  <a:pt x="105440" y="77715"/>
                </a:lnTo>
                <a:lnTo>
                  <a:pt x="105440" y="78166"/>
                </a:lnTo>
                <a:lnTo>
                  <a:pt x="105697" y="78797"/>
                </a:lnTo>
                <a:lnTo>
                  <a:pt x="106470" y="78797"/>
                </a:lnTo>
                <a:lnTo>
                  <a:pt x="106599" y="78437"/>
                </a:lnTo>
                <a:lnTo>
                  <a:pt x="106213" y="77986"/>
                </a:lnTo>
                <a:lnTo>
                  <a:pt x="106857" y="77805"/>
                </a:lnTo>
                <a:lnTo>
                  <a:pt x="106857" y="77715"/>
                </a:lnTo>
                <a:lnTo>
                  <a:pt x="106900" y="77715"/>
                </a:lnTo>
                <a:lnTo>
                  <a:pt x="106771" y="77355"/>
                </a:lnTo>
                <a:lnTo>
                  <a:pt x="107029" y="77536"/>
                </a:lnTo>
                <a:lnTo>
                  <a:pt x="107244" y="77445"/>
                </a:lnTo>
                <a:lnTo>
                  <a:pt x="108188" y="79609"/>
                </a:lnTo>
                <a:lnTo>
                  <a:pt x="109219" y="80240"/>
                </a:lnTo>
                <a:lnTo>
                  <a:pt x="109219" y="79970"/>
                </a:lnTo>
                <a:lnTo>
                  <a:pt x="109391" y="79880"/>
                </a:lnTo>
                <a:lnTo>
                  <a:pt x="109047" y="79609"/>
                </a:lnTo>
                <a:lnTo>
                  <a:pt x="109047" y="79428"/>
                </a:lnTo>
                <a:lnTo>
                  <a:pt x="108833" y="78797"/>
                </a:lnTo>
                <a:lnTo>
                  <a:pt x="108618" y="78797"/>
                </a:lnTo>
                <a:lnTo>
                  <a:pt x="108060" y="76724"/>
                </a:lnTo>
                <a:lnTo>
                  <a:pt x="108403" y="76634"/>
                </a:lnTo>
                <a:lnTo>
                  <a:pt x="107716" y="75552"/>
                </a:lnTo>
                <a:lnTo>
                  <a:pt x="107673" y="74921"/>
                </a:lnTo>
                <a:lnTo>
                  <a:pt x="105783" y="72847"/>
                </a:lnTo>
                <a:lnTo>
                  <a:pt x="104795" y="72036"/>
                </a:lnTo>
                <a:lnTo>
                  <a:pt x="104452" y="72215"/>
                </a:lnTo>
                <a:lnTo>
                  <a:pt x="104452" y="72396"/>
                </a:lnTo>
                <a:lnTo>
                  <a:pt x="103722" y="73569"/>
                </a:lnTo>
                <a:lnTo>
                  <a:pt x="103464" y="72847"/>
                </a:lnTo>
                <a:lnTo>
                  <a:pt x="103421" y="73117"/>
                </a:lnTo>
                <a:lnTo>
                  <a:pt x="103249" y="71224"/>
                </a:lnTo>
                <a:lnTo>
                  <a:pt x="102734" y="70863"/>
                </a:lnTo>
                <a:close/>
                <a:moveTo>
                  <a:pt x="101918" y="80691"/>
                </a:moveTo>
                <a:lnTo>
                  <a:pt x="101617" y="80781"/>
                </a:lnTo>
                <a:lnTo>
                  <a:pt x="101617" y="80961"/>
                </a:lnTo>
                <a:lnTo>
                  <a:pt x="101789" y="81412"/>
                </a:lnTo>
                <a:lnTo>
                  <a:pt x="101918" y="80691"/>
                </a:lnTo>
                <a:close/>
                <a:moveTo>
                  <a:pt x="120000" y="85199"/>
                </a:moveTo>
                <a:lnTo>
                  <a:pt x="119913" y="85289"/>
                </a:lnTo>
                <a:lnTo>
                  <a:pt x="119441" y="85649"/>
                </a:lnTo>
                <a:lnTo>
                  <a:pt x="119355" y="85739"/>
                </a:lnTo>
                <a:lnTo>
                  <a:pt x="119785" y="85739"/>
                </a:lnTo>
                <a:lnTo>
                  <a:pt x="120000" y="85199"/>
                </a:lnTo>
                <a:close/>
                <a:moveTo>
                  <a:pt x="119957" y="85559"/>
                </a:moveTo>
                <a:lnTo>
                  <a:pt x="119785" y="85739"/>
                </a:lnTo>
                <a:lnTo>
                  <a:pt x="119913" y="85739"/>
                </a:lnTo>
                <a:lnTo>
                  <a:pt x="119957" y="85559"/>
                </a:lnTo>
                <a:close/>
                <a:moveTo>
                  <a:pt x="119269" y="86461"/>
                </a:moveTo>
                <a:lnTo>
                  <a:pt x="118797" y="86912"/>
                </a:lnTo>
                <a:lnTo>
                  <a:pt x="119184" y="87002"/>
                </a:lnTo>
                <a:lnTo>
                  <a:pt x="119312" y="86731"/>
                </a:lnTo>
                <a:lnTo>
                  <a:pt x="119269" y="86461"/>
                </a:lnTo>
                <a:close/>
                <a:moveTo>
                  <a:pt x="70908" y="81772"/>
                </a:moveTo>
                <a:lnTo>
                  <a:pt x="70608" y="81863"/>
                </a:lnTo>
                <a:lnTo>
                  <a:pt x="70608" y="82584"/>
                </a:lnTo>
                <a:lnTo>
                  <a:pt x="70264" y="83125"/>
                </a:lnTo>
                <a:lnTo>
                  <a:pt x="70264" y="83847"/>
                </a:lnTo>
                <a:lnTo>
                  <a:pt x="70050" y="84116"/>
                </a:lnTo>
                <a:lnTo>
                  <a:pt x="70007" y="84026"/>
                </a:lnTo>
                <a:lnTo>
                  <a:pt x="69663" y="84928"/>
                </a:lnTo>
                <a:lnTo>
                  <a:pt x="69448" y="84838"/>
                </a:lnTo>
                <a:lnTo>
                  <a:pt x="69277" y="85018"/>
                </a:lnTo>
                <a:lnTo>
                  <a:pt x="69190" y="85018"/>
                </a:lnTo>
                <a:lnTo>
                  <a:pt x="68890" y="85469"/>
                </a:lnTo>
                <a:lnTo>
                  <a:pt x="68590" y="93403"/>
                </a:lnTo>
                <a:lnTo>
                  <a:pt x="68847" y="93673"/>
                </a:lnTo>
                <a:lnTo>
                  <a:pt x="69491" y="93313"/>
                </a:lnTo>
                <a:lnTo>
                  <a:pt x="70866" y="84658"/>
                </a:lnTo>
                <a:lnTo>
                  <a:pt x="71037" y="84928"/>
                </a:lnTo>
                <a:lnTo>
                  <a:pt x="71123" y="84747"/>
                </a:lnTo>
                <a:lnTo>
                  <a:pt x="70908" y="81772"/>
                </a:lnTo>
                <a:close/>
                <a:moveTo>
                  <a:pt x="33328" y="99173"/>
                </a:moveTo>
                <a:lnTo>
                  <a:pt x="33199" y="99444"/>
                </a:lnTo>
                <a:lnTo>
                  <a:pt x="33199" y="99624"/>
                </a:lnTo>
                <a:lnTo>
                  <a:pt x="33328" y="99173"/>
                </a:lnTo>
                <a:close/>
                <a:moveTo>
                  <a:pt x="77738" y="3335"/>
                </a:moveTo>
                <a:lnTo>
                  <a:pt x="77308" y="3877"/>
                </a:lnTo>
                <a:lnTo>
                  <a:pt x="77652" y="4147"/>
                </a:lnTo>
                <a:lnTo>
                  <a:pt x="76965" y="4147"/>
                </a:lnTo>
                <a:lnTo>
                  <a:pt x="77265" y="4417"/>
                </a:lnTo>
                <a:lnTo>
                  <a:pt x="77351" y="4688"/>
                </a:lnTo>
                <a:lnTo>
                  <a:pt x="77351" y="4688"/>
                </a:lnTo>
                <a:lnTo>
                  <a:pt x="77179" y="4417"/>
                </a:lnTo>
                <a:lnTo>
                  <a:pt x="75633" y="4508"/>
                </a:lnTo>
                <a:lnTo>
                  <a:pt x="75976" y="4598"/>
                </a:lnTo>
                <a:lnTo>
                  <a:pt x="74473" y="5048"/>
                </a:lnTo>
                <a:lnTo>
                  <a:pt x="74559" y="5229"/>
                </a:lnTo>
                <a:lnTo>
                  <a:pt x="74473" y="5499"/>
                </a:lnTo>
                <a:lnTo>
                  <a:pt x="74259" y="5409"/>
                </a:lnTo>
                <a:lnTo>
                  <a:pt x="74731" y="5679"/>
                </a:lnTo>
                <a:lnTo>
                  <a:pt x="74431" y="5679"/>
                </a:lnTo>
                <a:lnTo>
                  <a:pt x="74989" y="6040"/>
                </a:lnTo>
                <a:lnTo>
                  <a:pt x="74774" y="6221"/>
                </a:lnTo>
                <a:lnTo>
                  <a:pt x="74860" y="6040"/>
                </a:lnTo>
                <a:lnTo>
                  <a:pt x="74860" y="6040"/>
                </a:lnTo>
                <a:lnTo>
                  <a:pt x="73271" y="6221"/>
                </a:lnTo>
                <a:lnTo>
                  <a:pt x="73357" y="6581"/>
                </a:lnTo>
                <a:lnTo>
                  <a:pt x="73486" y="6671"/>
                </a:lnTo>
                <a:lnTo>
                  <a:pt x="73529" y="6852"/>
                </a:lnTo>
                <a:lnTo>
                  <a:pt x="74602" y="7753"/>
                </a:lnTo>
                <a:lnTo>
                  <a:pt x="74688" y="8114"/>
                </a:lnTo>
                <a:lnTo>
                  <a:pt x="74860" y="8384"/>
                </a:lnTo>
                <a:lnTo>
                  <a:pt x="74821" y="8629"/>
                </a:lnTo>
                <a:lnTo>
                  <a:pt x="74688" y="8294"/>
                </a:lnTo>
                <a:lnTo>
                  <a:pt x="74559" y="8565"/>
                </a:lnTo>
                <a:lnTo>
                  <a:pt x="74344" y="7573"/>
                </a:lnTo>
                <a:lnTo>
                  <a:pt x="72798" y="7212"/>
                </a:lnTo>
                <a:lnTo>
                  <a:pt x="72798" y="7212"/>
                </a:lnTo>
                <a:lnTo>
                  <a:pt x="73056" y="7483"/>
                </a:lnTo>
                <a:lnTo>
                  <a:pt x="72498" y="7483"/>
                </a:lnTo>
                <a:lnTo>
                  <a:pt x="73571" y="8114"/>
                </a:lnTo>
                <a:lnTo>
                  <a:pt x="73571" y="8114"/>
                </a:lnTo>
                <a:lnTo>
                  <a:pt x="72412" y="7843"/>
                </a:lnTo>
                <a:lnTo>
                  <a:pt x="72412" y="7663"/>
                </a:lnTo>
                <a:lnTo>
                  <a:pt x="72326" y="7573"/>
                </a:lnTo>
                <a:lnTo>
                  <a:pt x="72326" y="7212"/>
                </a:lnTo>
                <a:lnTo>
                  <a:pt x="71939" y="6761"/>
                </a:lnTo>
                <a:lnTo>
                  <a:pt x="71939" y="6761"/>
                </a:lnTo>
                <a:lnTo>
                  <a:pt x="72111" y="7302"/>
                </a:lnTo>
                <a:lnTo>
                  <a:pt x="71853" y="7843"/>
                </a:lnTo>
                <a:lnTo>
                  <a:pt x="72326" y="8384"/>
                </a:lnTo>
                <a:lnTo>
                  <a:pt x="72369" y="9106"/>
                </a:lnTo>
                <a:lnTo>
                  <a:pt x="73442" y="9827"/>
                </a:lnTo>
                <a:lnTo>
                  <a:pt x="73056" y="9736"/>
                </a:lnTo>
                <a:lnTo>
                  <a:pt x="73142" y="10638"/>
                </a:lnTo>
                <a:lnTo>
                  <a:pt x="73056" y="10909"/>
                </a:lnTo>
                <a:lnTo>
                  <a:pt x="73056" y="11089"/>
                </a:lnTo>
                <a:lnTo>
                  <a:pt x="72755" y="11810"/>
                </a:lnTo>
                <a:lnTo>
                  <a:pt x="71768" y="11359"/>
                </a:lnTo>
                <a:lnTo>
                  <a:pt x="72240" y="11359"/>
                </a:lnTo>
                <a:lnTo>
                  <a:pt x="72283" y="11540"/>
                </a:lnTo>
                <a:lnTo>
                  <a:pt x="72498" y="11450"/>
                </a:lnTo>
                <a:lnTo>
                  <a:pt x="72369" y="11269"/>
                </a:lnTo>
                <a:lnTo>
                  <a:pt x="72669" y="10367"/>
                </a:lnTo>
                <a:lnTo>
                  <a:pt x="72669" y="10007"/>
                </a:lnTo>
                <a:lnTo>
                  <a:pt x="72369" y="9736"/>
                </a:lnTo>
                <a:lnTo>
                  <a:pt x="71939" y="8744"/>
                </a:lnTo>
                <a:lnTo>
                  <a:pt x="71939" y="8565"/>
                </a:lnTo>
                <a:lnTo>
                  <a:pt x="71853" y="8204"/>
                </a:lnTo>
                <a:lnTo>
                  <a:pt x="71510" y="7843"/>
                </a:lnTo>
                <a:lnTo>
                  <a:pt x="71467" y="6942"/>
                </a:lnTo>
                <a:lnTo>
                  <a:pt x="70780" y="6761"/>
                </a:lnTo>
                <a:lnTo>
                  <a:pt x="70436" y="7122"/>
                </a:lnTo>
                <a:lnTo>
                  <a:pt x="70393" y="7753"/>
                </a:lnTo>
                <a:lnTo>
                  <a:pt x="70179" y="8114"/>
                </a:lnTo>
                <a:lnTo>
                  <a:pt x="70436" y="8294"/>
                </a:lnTo>
                <a:lnTo>
                  <a:pt x="70565" y="9196"/>
                </a:lnTo>
                <a:lnTo>
                  <a:pt x="71338" y="9646"/>
                </a:lnTo>
                <a:lnTo>
                  <a:pt x="71209" y="10187"/>
                </a:lnTo>
                <a:lnTo>
                  <a:pt x="68933" y="9015"/>
                </a:lnTo>
                <a:lnTo>
                  <a:pt x="68718" y="9196"/>
                </a:lnTo>
                <a:lnTo>
                  <a:pt x="69019" y="9556"/>
                </a:lnTo>
                <a:lnTo>
                  <a:pt x="68804" y="9917"/>
                </a:lnTo>
                <a:lnTo>
                  <a:pt x="67043" y="10187"/>
                </a:lnTo>
                <a:lnTo>
                  <a:pt x="67043" y="10187"/>
                </a:lnTo>
                <a:lnTo>
                  <a:pt x="67172" y="10098"/>
                </a:lnTo>
                <a:lnTo>
                  <a:pt x="67129" y="9736"/>
                </a:lnTo>
                <a:lnTo>
                  <a:pt x="67086" y="9736"/>
                </a:lnTo>
                <a:lnTo>
                  <a:pt x="66700" y="9917"/>
                </a:lnTo>
                <a:lnTo>
                  <a:pt x="66828" y="10007"/>
                </a:lnTo>
                <a:lnTo>
                  <a:pt x="66700" y="10098"/>
                </a:lnTo>
                <a:lnTo>
                  <a:pt x="66614" y="10007"/>
                </a:lnTo>
                <a:lnTo>
                  <a:pt x="65798" y="10548"/>
                </a:lnTo>
                <a:lnTo>
                  <a:pt x="65883" y="10638"/>
                </a:lnTo>
                <a:lnTo>
                  <a:pt x="65196" y="11359"/>
                </a:lnTo>
                <a:lnTo>
                  <a:pt x="64810" y="10819"/>
                </a:lnTo>
                <a:lnTo>
                  <a:pt x="65239" y="10548"/>
                </a:lnTo>
                <a:lnTo>
                  <a:pt x="64209" y="9917"/>
                </a:lnTo>
                <a:lnTo>
                  <a:pt x="64509" y="10277"/>
                </a:lnTo>
                <a:lnTo>
                  <a:pt x="64509" y="10909"/>
                </a:lnTo>
                <a:lnTo>
                  <a:pt x="64767" y="11269"/>
                </a:lnTo>
                <a:lnTo>
                  <a:pt x="64767" y="11990"/>
                </a:lnTo>
                <a:lnTo>
                  <a:pt x="64165" y="11630"/>
                </a:lnTo>
                <a:lnTo>
                  <a:pt x="63607" y="12351"/>
                </a:lnTo>
                <a:lnTo>
                  <a:pt x="63865" y="12982"/>
                </a:lnTo>
                <a:lnTo>
                  <a:pt x="63650" y="13163"/>
                </a:lnTo>
                <a:lnTo>
                  <a:pt x="62834" y="12621"/>
                </a:lnTo>
                <a:lnTo>
                  <a:pt x="62748" y="12802"/>
                </a:lnTo>
                <a:lnTo>
                  <a:pt x="63220" y="13433"/>
                </a:lnTo>
                <a:lnTo>
                  <a:pt x="63135" y="13703"/>
                </a:lnTo>
                <a:lnTo>
                  <a:pt x="61675" y="11720"/>
                </a:lnTo>
                <a:lnTo>
                  <a:pt x="61760" y="11630"/>
                </a:lnTo>
                <a:lnTo>
                  <a:pt x="61159" y="11089"/>
                </a:lnTo>
                <a:lnTo>
                  <a:pt x="63436" y="11810"/>
                </a:lnTo>
                <a:lnTo>
                  <a:pt x="63822" y="11359"/>
                </a:lnTo>
                <a:lnTo>
                  <a:pt x="63779" y="10909"/>
                </a:lnTo>
                <a:lnTo>
                  <a:pt x="63264" y="10277"/>
                </a:lnTo>
                <a:lnTo>
                  <a:pt x="63307" y="10367"/>
                </a:lnTo>
                <a:lnTo>
                  <a:pt x="63307" y="10367"/>
                </a:lnTo>
                <a:lnTo>
                  <a:pt x="61503" y="9376"/>
                </a:lnTo>
                <a:lnTo>
                  <a:pt x="61331" y="9556"/>
                </a:lnTo>
                <a:lnTo>
                  <a:pt x="61245" y="9376"/>
                </a:lnTo>
                <a:lnTo>
                  <a:pt x="61245" y="9286"/>
                </a:lnTo>
                <a:lnTo>
                  <a:pt x="60987" y="9196"/>
                </a:lnTo>
                <a:lnTo>
                  <a:pt x="61202" y="9106"/>
                </a:lnTo>
                <a:lnTo>
                  <a:pt x="60902" y="8925"/>
                </a:lnTo>
                <a:lnTo>
                  <a:pt x="60902" y="8925"/>
                </a:lnTo>
                <a:lnTo>
                  <a:pt x="60944" y="9015"/>
                </a:lnTo>
                <a:lnTo>
                  <a:pt x="60300" y="9106"/>
                </a:lnTo>
                <a:lnTo>
                  <a:pt x="60257" y="8925"/>
                </a:lnTo>
                <a:lnTo>
                  <a:pt x="60000" y="8744"/>
                </a:lnTo>
                <a:lnTo>
                  <a:pt x="60515" y="8744"/>
                </a:lnTo>
                <a:lnTo>
                  <a:pt x="60086" y="8294"/>
                </a:lnTo>
                <a:lnTo>
                  <a:pt x="59828" y="8744"/>
                </a:lnTo>
                <a:lnTo>
                  <a:pt x="59613" y="8294"/>
                </a:lnTo>
                <a:lnTo>
                  <a:pt x="59398" y="8565"/>
                </a:lnTo>
                <a:lnTo>
                  <a:pt x="59355" y="8384"/>
                </a:lnTo>
                <a:lnTo>
                  <a:pt x="59269" y="8294"/>
                </a:lnTo>
                <a:lnTo>
                  <a:pt x="59097" y="8744"/>
                </a:lnTo>
                <a:lnTo>
                  <a:pt x="59141" y="8294"/>
                </a:lnTo>
                <a:lnTo>
                  <a:pt x="58926" y="8204"/>
                </a:lnTo>
                <a:lnTo>
                  <a:pt x="58539" y="8835"/>
                </a:lnTo>
                <a:lnTo>
                  <a:pt x="58324" y="8565"/>
                </a:lnTo>
                <a:lnTo>
                  <a:pt x="57981" y="8744"/>
                </a:lnTo>
                <a:lnTo>
                  <a:pt x="58153" y="9015"/>
                </a:lnTo>
                <a:lnTo>
                  <a:pt x="57895" y="8925"/>
                </a:lnTo>
                <a:lnTo>
                  <a:pt x="57766" y="9106"/>
                </a:lnTo>
                <a:lnTo>
                  <a:pt x="57852" y="9286"/>
                </a:lnTo>
                <a:lnTo>
                  <a:pt x="57680" y="9376"/>
                </a:lnTo>
                <a:lnTo>
                  <a:pt x="57680" y="8925"/>
                </a:lnTo>
                <a:lnTo>
                  <a:pt x="57551" y="9286"/>
                </a:lnTo>
                <a:lnTo>
                  <a:pt x="57251" y="9286"/>
                </a:lnTo>
                <a:lnTo>
                  <a:pt x="57379" y="9376"/>
                </a:lnTo>
                <a:lnTo>
                  <a:pt x="57165" y="9376"/>
                </a:lnTo>
                <a:lnTo>
                  <a:pt x="57165" y="9556"/>
                </a:lnTo>
                <a:lnTo>
                  <a:pt x="57036" y="9556"/>
                </a:lnTo>
                <a:lnTo>
                  <a:pt x="56993" y="9736"/>
                </a:lnTo>
                <a:lnTo>
                  <a:pt x="56735" y="10007"/>
                </a:lnTo>
                <a:lnTo>
                  <a:pt x="57036" y="10098"/>
                </a:lnTo>
                <a:lnTo>
                  <a:pt x="56821" y="10098"/>
                </a:lnTo>
                <a:lnTo>
                  <a:pt x="56735" y="10367"/>
                </a:lnTo>
                <a:lnTo>
                  <a:pt x="56735" y="10548"/>
                </a:lnTo>
                <a:lnTo>
                  <a:pt x="56606" y="10277"/>
                </a:lnTo>
                <a:lnTo>
                  <a:pt x="56435" y="10367"/>
                </a:lnTo>
                <a:lnTo>
                  <a:pt x="56521" y="10458"/>
                </a:lnTo>
                <a:lnTo>
                  <a:pt x="56306" y="10638"/>
                </a:lnTo>
                <a:lnTo>
                  <a:pt x="56435" y="10638"/>
                </a:lnTo>
                <a:lnTo>
                  <a:pt x="56563" y="10819"/>
                </a:lnTo>
                <a:lnTo>
                  <a:pt x="56563" y="10909"/>
                </a:lnTo>
                <a:lnTo>
                  <a:pt x="56220" y="10999"/>
                </a:lnTo>
                <a:lnTo>
                  <a:pt x="56521" y="10999"/>
                </a:lnTo>
                <a:lnTo>
                  <a:pt x="56005" y="11269"/>
                </a:lnTo>
                <a:lnTo>
                  <a:pt x="56091" y="11359"/>
                </a:lnTo>
                <a:lnTo>
                  <a:pt x="55876" y="11540"/>
                </a:lnTo>
                <a:lnTo>
                  <a:pt x="56134" y="11720"/>
                </a:lnTo>
                <a:lnTo>
                  <a:pt x="55790" y="11900"/>
                </a:lnTo>
                <a:lnTo>
                  <a:pt x="55876" y="11990"/>
                </a:lnTo>
                <a:lnTo>
                  <a:pt x="55876" y="12532"/>
                </a:lnTo>
                <a:lnTo>
                  <a:pt x="55748" y="12711"/>
                </a:lnTo>
                <a:lnTo>
                  <a:pt x="55661" y="12621"/>
                </a:lnTo>
                <a:lnTo>
                  <a:pt x="55404" y="12982"/>
                </a:lnTo>
                <a:lnTo>
                  <a:pt x="55533" y="12892"/>
                </a:lnTo>
                <a:lnTo>
                  <a:pt x="54974" y="13884"/>
                </a:lnTo>
                <a:lnTo>
                  <a:pt x="55060" y="13974"/>
                </a:lnTo>
                <a:lnTo>
                  <a:pt x="55361" y="13703"/>
                </a:lnTo>
                <a:lnTo>
                  <a:pt x="55318" y="13613"/>
                </a:lnTo>
                <a:lnTo>
                  <a:pt x="55490" y="13613"/>
                </a:lnTo>
                <a:lnTo>
                  <a:pt x="55404" y="13703"/>
                </a:lnTo>
                <a:lnTo>
                  <a:pt x="55490" y="13703"/>
                </a:lnTo>
                <a:lnTo>
                  <a:pt x="55318" y="13974"/>
                </a:lnTo>
                <a:lnTo>
                  <a:pt x="54631" y="14065"/>
                </a:lnTo>
                <a:lnTo>
                  <a:pt x="54545" y="14154"/>
                </a:lnTo>
                <a:lnTo>
                  <a:pt x="54674" y="14515"/>
                </a:lnTo>
                <a:lnTo>
                  <a:pt x="54116" y="14605"/>
                </a:lnTo>
                <a:lnTo>
                  <a:pt x="54545" y="14605"/>
                </a:lnTo>
                <a:lnTo>
                  <a:pt x="54082" y="14813"/>
                </a:lnTo>
                <a:lnTo>
                  <a:pt x="54082" y="14813"/>
                </a:lnTo>
                <a:lnTo>
                  <a:pt x="53686" y="15146"/>
                </a:lnTo>
                <a:lnTo>
                  <a:pt x="54158" y="15326"/>
                </a:lnTo>
                <a:lnTo>
                  <a:pt x="53643" y="15326"/>
                </a:lnTo>
                <a:lnTo>
                  <a:pt x="53772" y="15957"/>
                </a:lnTo>
                <a:lnTo>
                  <a:pt x="54373" y="15687"/>
                </a:lnTo>
                <a:lnTo>
                  <a:pt x="54416" y="15867"/>
                </a:lnTo>
                <a:lnTo>
                  <a:pt x="54287" y="16048"/>
                </a:lnTo>
                <a:lnTo>
                  <a:pt x="53643" y="16138"/>
                </a:lnTo>
                <a:lnTo>
                  <a:pt x="53858" y="16318"/>
                </a:lnTo>
                <a:lnTo>
                  <a:pt x="53729" y="16588"/>
                </a:lnTo>
                <a:lnTo>
                  <a:pt x="53858" y="16769"/>
                </a:lnTo>
                <a:lnTo>
                  <a:pt x="53729" y="16949"/>
                </a:lnTo>
                <a:lnTo>
                  <a:pt x="53772" y="17040"/>
                </a:lnTo>
                <a:lnTo>
                  <a:pt x="54244" y="16409"/>
                </a:lnTo>
                <a:lnTo>
                  <a:pt x="54116" y="16769"/>
                </a:lnTo>
                <a:lnTo>
                  <a:pt x="53987" y="16769"/>
                </a:lnTo>
                <a:lnTo>
                  <a:pt x="54030" y="17040"/>
                </a:lnTo>
                <a:lnTo>
                  <a:pt x="53729" y="17490"/>
                </a:lnTo>
                <a:lnTo>
                  <a:pt x="54116" y="17220"/>
                </a:lnTo>
                <a:lnTo>
                  <a:pt x="53987" y="17490"/>
                </a:lnTo>
                <a:lnTo>
                  <a:pt x="54116" y="17670"/>
                </a:lnTo>
                <a:lnTo>
                  <a:pt x="53858" y="17941"/>
                </a:lnTo>
                <a:lnTo>
                  <a:pt x="54201" y="18301"/>
                </a:lnTo>
                <a:lnTo>
                  <a:pt x="54158" y="18392"/>
                </a:lnTo>
                <a:lnTo>
                  <a:pt x="55017" y="17761"/>
                </a:lnTo>
                <a:lnTo>
                  <a:pt x="55060" y="17580"/>
                </a:lnTo>
                <a:lnTo>
                  <a:pt x="55318" y="17490"/>
                </a:lnTo>
                <a:lnTo>
                  <a:pt x="55318" y="17220"/>
                </a:lnTo>
                <a:lnTo>
                  <a:pt x="55361" y="17040"/>
                </a:lnTo>
                <a:lnTo>
                  <a:pt x="55447" y="17490"/>
                </a:lnTo>
                <a:lnTo>
                  <a:pt x="55619" y="17670"/>
                </a:lnTo>
                <a:lnTo>
                  <a:pt x="55619" y="18211"/>
                </a:lnTo>
                <a:lnTo>
                  <a:pt x="56134" y="19653"/>
                </a:lnTo>
                <a:lnTo>
                  <a:pt x="56134" y="19834"/>
                </a:lnTo>
                <a:lnTo>
                  <a:pt x="56177" y="20015"/>
                </a:lnTo>
                <a:lnTo>
                  <a:pt x="56048" y="20015"/>
                </a:lnTo>
                <a:lnTo>
                  <a:pt x="56220" y="20736"/>
                </a:lnTo>
                <a:lnTo>
                  <a:pt x="56692" y="20555"/>
                </a:lnTo>
                <a:lnTo>
                  <a:pt x="56779" y="20195"/>
                </a:lnTo>
                <a:lnTo>
                  <a:pt x="57122" y="20105"/>
                </a:lnTo>
                <a:lnTo>
                  <a:pt x="57294" y="18121"/>
                </a:lnTo>
                <a:lnTo>
                  <a:pt x="57379" y="18121"/>
                </a:lnTo>
                <a:lnTo>
                  <a:pt x="57122" y="18031"/>
                </a:lnTo>
                <a:lnTo>
                  <a:pt x="57852" y="17400"/>
                </a:lnTo>
                <a:lnTo>
                  <a:pt x="57637" y="17400"/>
                </a:lnTo>
                <a:lnTo>
                  <a:pt x="57938" y="16949"/>
                </a:lnTo>
                <a:lnTo>
                  <a:pt x="57379" y="16138"/>
                </a:lnTo>
                <a:lnTo>
                  <a:pt x="57294" y="15417"/>
                </a:lnTo>
                <a:lnTo>
                  <a:pt x="57379" y="15507"/>
                </a:lnTo>
                <a:lnTo>
                  <a:pt x="57379" y="15056"/>
                </a:lnTo>
                <a:lnTo>
                  <a:pt x="57294" y="14786"/>
                </a:lnTo>
                <a:lnTo>
                  <a:pt x="57508" y="14695"/>
                </a:lnTo>
                <a:lnTo>
                  <a:pt x="57466" y="14695"/>
                </a:lnTo>
                <a:lnTo>
                  <a:pt x="57423" y="14515"/>
                </a:lnTo>
                <a:lnTo>
                  <a:pt x="57594" y="14425"/>
                </a:lnTo>
                <a:lnTo>
                  <a:pt x="57551" y="14425"/>
                </a:lnTo>
                <a:lnTo>
                  <a:pt x="57723" y="14244"/>
                </a:lnTo>
                <a:lnTo>
                  <a:pt x="57680" y="14154"/>
                </a:lnTo>
                <a:lnTo>
                  <a:pt x="57895" y="14065"/>
                </a:lnTo>
                <a:lnTo>
                  <a:pt x="57895" y="13974"/>
                </a:lnTo>
                <a:lnTo>
                  <a:pt x="58410" y="13253"/>
                </a:lnTo>
                <a:lnTo>
                  <a:pt x="58281" y="12892"/>
                </a:lnTo>
                <a:lnTo>
                  <a:pt x="58324" y="12532"/>
                </a:lnTo>
                <a:lnTo>
                  <a:pt x="58368" y="12532"/>
                </a:lnTo>
                <a:lnTo>
                  <a:pt x="58453" y="12351"/>
                </a:lnTo>
                <a:lnTo>
                  <a:pt x="58539" y="12351"/>
                </a:lnTo>
                <a:lnTo>
                  <a:pt x="58496" y="12261"/>
                </a:lnTo>
                <a:lnTo>
                  <a:pt x="59226" y="12081"/>
                </a:lnTo>
                <a:lnTo>
                  <a:pt x="59441" y="12351"/>
                </a:lnTo>
                <a:lnTo>
                  <a:pt x="59484" y="12892"/>
                </a:lnTo>
                <a:lnTo>
                  <a:pt x="58711" y="13974"/>
                </a:lnTo>
                <a:lnTo>
                  <a:pt x="58711" y="14065"/>
                </a:lnTo>
                <a:lnTo>
                  <a:pt x="58496" y="14244"/>
                </a:lnTo>
                <a:lnTo>
                  <a:pt x="58625" y="16318"/>
                </a:lnTo>
                <a:lnTo>
                  <a:pt x="59012" y="16498"/>
                </a:lnTo>
                <a:lnTo>
                  <a:pt x="59012" y="16678"/>
                </a:lnTo>
                <a:lnTo>
                  <a:pt x="59097" y="16678"/>
                </a:lnTo>
                <a:lnTo>
                  <a:pt x="59141" y="17040"/>
                </a:lnTo>
                <a:lnTo>
                  <a:pt x="60042" y="16588"/>
                </a:lnTo>
                <a:lnTo>
                  <a:pt x="60000" y="16498"/>
                </a:lnTo>
                <a:lnTo>
                  <a:pt x="60214" y="16318"/>
                </a:lnTo>
                <a:lnTo>
                  <a:pt x="60171" y="16498"/>
                </a:lnTo>
                <a:lnTo>
                  <a:pt x="60779" y="16413"/>
                </a:lnTo>
                <a:lnTo>
                  <a:pt x="60779" y="16413"/>
                </a:lnTo>
                <a:lnTo>
                  <a:pt x="61331" y="16859"/>
                </a:lnTo>
                <a:lnTo>
                  <a:pt x="60858" y="16949"/>
                </a:lnTo>
                <a:lnTo>
                  <a:pt x="60815" y="17130"/>
                </a:lnTo>
                <a:lnTo>
                  <a:pt x="60730" y="17040"/>
                </a:lnTo>
                <a:lnTo>
                  <a:pt x="60687" y="17309"/>
                </a:lnTo>
                <a:lnTo>
                  <a:pt x="59527" y="17400"/>
                </a:lnTo>
                <a:lnTo>
                  <a:pt x="59355" y="17670"/>
                </a:lnTo>
                <a:lnTo>
                  <a:pt x="59742" y="18392"/>
                </a:lnTo>
                <a:lnTo>
                  <a:pt x="59742" y="19203"/>
                </a:lnTo>
                <a:lnTo>
                  <a:pt x="58926" y="18842"/>
                </a:lnTo>
                <a:lnTo>
                  <a:pt x="58754" y="19744"/>
                </a:lnTo>
                <a:lnTo>
                  <a:pt x="58797" y="20555"/>
                </a:lnTo>
                <a:lnTo>
                  <a:pt x="58840" y="21097"/>
                </a:lnTo>
                <a:lnTo>
                  <a:pt x="58711" y="21097"/>
                </a:lnTo>
                <a:lnTo>
                  <a:pt x="58797" y="20555"/>
                </a:lnTo>
                <a:lnTo>
                  <a:pt x="58324" y="21637"/>
                </a:lnTo>
                <a:lnTo>
                  <a:pt x="58110" y="21367"/>
                </a:lnTo>
                <a:lnTo>
                  <a:pt x="56563" y="21818"/>
                </a:lnTo>
                <a:lnTo>
                  <a:pt x="56821" y="22268"/>
                </a:lnTo>
                <a:lnTo>
                  <a:pt x="56606" y="22088"/>
                </a:lnTo>
                <a:lnTo>
                  <a:pt x="56563" y="21818"/>
                </a:lnTo>
                <a:lnTo>
                  <a:pt x="56177" y="21547"/>
                </a:lnTo>
                <a:lnTo>
                  <a:pt x="55790" y="21998"/>
                </a:lnTo>
                <a:lnTo>
                  <a:pt x="55275" y="21547"/>
                </a:lnTo>
                <a:lnTo>
                  <a:pt x="55275" y="21276"/>
                </a:lnTo>
                <a:lnTo>
                  <a:pt x="55146" y="21007"/>
                </a:lnTo>
                <a:lnTo>
                  <a:pt x="55189" y="20645"/>
                </a:lnTo>
                <a:lnTo>
                  <a:pt x="55318" y="20465"/>
                </a:lnTo>
                <a:lnTo>
                  <a:pt x="55275" y="20375"/>
                </a:lnTo>
                <a:lnTo>
                  <a:pt x="55576" y="19834"/>
                </a:lnTo>
                <a:lnTo>
                  <a:pt x="55404" y="19744"/>
                </a:lnTo>
                <a:lnTo>
                  <a:pt x="55447" y="18753"/>
                </a:lnTo>
                <a:lnTo>
                  <a:pt x="55447" y="18753"/>
                </a:lnTo>
                <a:lnTo>
                  <a:pt x="54845" y="19293"/>
                </a:lnTo>
                <a:lnTo>
                  <a:pt x="54845" y="19564"/>
                </a:lnTo>
                <a:lnTo>
                  <a:pt x="55017" y="19653"/>
                </a:lnTo>
                <a:lnTo>
                  <a:pt x="54889" y="19744"/>
                </a:lnTo>
                <a:lnTo>
                  <a:pt x="54717" y="19744"/>
                </a:lnTo>
                <a:lnTo>
                  <a:pt x="54717" y="20555"/>
                </a:lnTo>
                <a:lnTo>
                  <a:pt x="54974" y="21457"/>
                </a:lnTo>
                <a:lnTo>
                  <a:pt x="54932" y="21637"/>
                </a:lnTo>
                <a:lnTo>
                  <a:pt x="55275" y="22268"/>
                </a:lnTo>
                <a:lnTo>
                  <a:pt x="55017" y="22088"/>
                </a:lnTo>
                <a:lnTo>
                  <a:pt x="54889" y="22449"/>
                </a:lnTo>
                <a:lnTo>
                  <a:pt x="54116" y="22449"/>
                </a:lnTo>
                <a:lnTo>
                  <a:pt x="53643" y="22990"/>
                </a:lnTo>
                <a:lnTo>
                  <a:pt x="53514" y="23982"/>
                </a:lnTo>
                <a:lnTo>
                  <a:pt x="53428" y="23982"/>
                </a:lnTo>
                <a:lnTo>
                  <a:pt x="53557" y="24162"/>
                </a:lnTo>
                <a:lnTo>
                  <a:pt x="53557" y="24162"/>
                </a:lnTo>
                <a:lnTo>
                  <a:pt x="53256" y="24072"/>
                </a:lnTo>
                <a:lnTo>
                  <a:pt x="53256" y="24072"/>
                </a:lnTo>
                <a:lnTo>
                  <a:pt x="53514" y="24162"/>
                </a:lnTo>
                <a:lnTo>
                  <a:pt x="52655" y="24703"/>
                </a:lnTo>
                <a:lnTo>
                  <a:pt x="52483" y="25424"/>
                </a:lnTo>
                <a:lnTo>
                  <a:pt x="52183" y="25695"/>
                </a:lnTo>
                <a:lnTo>
                  <a:pt x="52269" y="25875"/>
                </a:lnTo>
                <a:lnTo>
                  <a:pt x="51753" y="25965"/>
                </a:lnTo>
                <a:lnTo>
                  <a:pt x="51710" y="25695"/>
                </a:lnTo>
                <a:lnTo>
                  <a:pt x="51538" y="25875"/>
                </a:lnTo>
                <a:lnTo>
                  <a:pt x="51667" y="26596"/>
                </a:lnTo>
                <a:lnTo>
                  <a:pt x="50551" y="26776"/>
                </a:lnTo>
                <a:lnTo>
                  <a:pt x="50722" y="26866"/>
                </a:lnTo>
                <a:lnTo>
                  <a:pt x="50594" y="26957"/>
                </a:lnTo>
                <a:lnTo>
                  <a:pt x="50680" y="27047"/>
                </a:lnTo>
                <a:lnTo>
                  <a:pt x="50551" y="27137"/>
                </a:lnTo>
                <a:lnTo>
                  <a:pt x="51238" y="27497"/>
                </a:lnTo>
                <a:lnTo>
                  <a:pt x="51195" y="27587"/>
                </a:lnTo>
                <a:lnTo>
                  <a:pt x="51281" y="27587"/>
                </a:lnTo>
                <a:lnTo>
                  <a:pt x="51281" y="27678"/>
                </a:lnTo>
                <a:lnTo>
                  <a:pt x="51538" y="27858"/>
                </a:lnTo>
                <a:lnTo>
                  <a:pt x="51409" y="27949"/>
                </a:lnTo>
                <a:lnTo>
                  <a:pt x="51453" y="28309"/>
                </a:lnTo>
                <a:lnTo>
                  <a:pt x="51753" y="28670"/>
                </a:lnTo>
                <a:lnTo>
                  <a:pt x="51796" y="29210"/>
                </a:lnTo>
                <a:lnTo>
                  <a:pt x="51710" y="29120"/>
                </a:lnTo>
                <a:lnTo>
                  <a:pt x="51968" y="29841"/>
                </a:lnTo>
                <a:lnTo>
                  <a:pt x="51968" y="29841"/>
                </a:lnTo>
                <a:lnTo>
                  <a:pt x="51753" y="29391"/>
                </a:lnTo>
                <a:lnTo>
                  <a:pt x="51710" y="30202"/>
                </a:lnTo>
                <a:lnTo>
                  <a:pt x="51753" y="30112"/>
                </a:lnTo>
                <a:lnTo>
                  <a:pt x="51753" y="30202"/>
                </a:lnTo>
                <a:lnTo>
                  <a:pt x="51582" y="31194"/>
                </a:lnTo>
                <a:lnTo>
                  <a:pt x="49305" y="31104"/>
                </a:lnTo>
                <a:lnTo>
                  <a:pt x="49262" y="31285"/>
                </a:lnTo>
                <a:lnTo>
                  <a:pt x="49091" y="31374"/>
                </a:lnTo>
                <a:lnTo>
                  <a:pt x="49004" y="32006"/>
                </a:lnTo>
                <a:lnTo>
                  <a:pt x="49091" y="32006"/>
                </a:lnTo>
                <a:lnTo>
                  <a:pt x="49091" y="32276"/>
                </a:lnTo>
                <a:lnTo>
                  <a:pt x="49133" y="32276"/>
                </a:lnTo>
                <a:lnTo>
                  <a:pt x="48790" y="35341"/>
                </a:lnTo>
                <a:lnTo>
                  <a:pt x="49047" y="35071"/>
                </a:lnTo>
                <a:lnTo>
                  <a:pt x="48876" y="35521"/>
                </a:lnTo>
                <a:lnTo>
                  <a:pt x="49002" y="35654"/>
                </a:lnTo>
                <a:lnTo>
                  <a:pt x="49002" y="35654"/>
                </a:lnTo>
                <a:lnTo>
                  <a:pt x="48919" y="36964"/>
                </a:lnTo>
                <a:lnTo>
                  <a:pt x="49692" y="36694"/>
                </a:lnTo>
                <a:lnTo>
                  <a:pt x="49864" y="37144"/>
                </a:lnTo>
                <a:lnTo>
                  <a:pt x="49906" y="37054"/>
                </a:lnTo>
                <a:lnTo>
                  <a:pt x="50164" y="37866"/>
                </a:lnTo>
                <a:lnTo>
                  <a:pt x="51409" y="37054"/>
                </a:lnTo>
                <a:lnTo>
                  <a:pt x="51538" y="36694"/>
                </a:lnTo>
                <a:lnTo>
                  <a:pt x="51882" y="36423"/>
                </a:lnTo>
                <a:lnTo>
                  <a:pt x="52011" y="35702"/>
                </a:lnTo>
                <a:lnTo>
                  <a:pt x="52183" y="35431"/>
                </a:lnTo>
                <a:lnTo>
                  <a:pt x="52054" y="35071"/>
                </a:lnTo>
                <a:lnTo>
                  <a:pt x="52398" y="33538"/>
                </a:lnTo>
                <a:lnTo>
                  <a:pt x="53256" y="32546"/>
                </a:lnTo>
                <a:lnTo>
                  <a:pt x="53256" y="31464"/>
                </a:lnTo>
                <a:lnTo>
                  <a:pt x="54459" y="31374"/>
                </a:lnTo>
                <a:lnTo>
                  <a:pt x="55146" y="30383"/>
                </a:lnTo>
                <a:lnTo>
                  <a:pt x="57508" y="34260"/>
                </a:lnTo>
                <a:lnTo>
                  <a:pt x="57637" y="34260"/>
                </a:lnTo>
                <a:lnTo>
                  <a:pt x="57852" y="35341"/>
                </a:lnTo>
                <a:lnTo>
                  <a:pt x="57766" y="35431"/>
                </a:lnTo>
                <a:lnTo>
                  <a:pt x="57680" y="35973"/>
                </a:lnTo>
                <a:lnTo>
                  <a:pt x="57852" y="36152"/>
                </a:lnTo>
                <a:lnTo>
                  <a:pt x="58024" y="35252"/>
                </a:lnTo>
                <a:lnTo>
                  <a:pt x="58196" y="35161"/>
                </a:lnTo>
                <a:lnTo>
                  <a:pt x="58153" y="34710"/>
                </a:lnTo>
                <a:lnTo>
                  <a:pt x="57981" y="34530"/>
                </a:lnTo>
                <a:lnTo>
                  <a:pt x="58110" y="33899"/>
                </a:lnTo>
                <a:lnTo>
                  <a:pt x="58625" y="34350"/>
                </a:lnTo>
                <a:lnTo>
                  <a:pt x="57723" y="32997"/>
                </a:lnTo>
                <a:lnTo>
                  <a:pt x="57766" y="32637"/>
                </a:lnTo>
                <a:lnTo>
                  <a:pt x="57294" y="32456"/>
                </a:lnTo>
                <a:lnTo>
                  <a:pt x="56349" y="30022"/>
                </a:lnTo>
                <a:lnTo>
                  <a:pt x="56392" y="29391"/>
                </a:lnTo>
                <a:lnTo>
                  <a:pt x="56821" y="29301"/>
                </a:lnTo>
                <a:lnTo>
                  <a:pt x="56779" y="29752"/>
                </a:lnTo>
                <a:lnTo>
                  <a:pt x="56993" y="29752"/>
                </a:lnTo>
                <a:lnTo>
                  <a:pt x="57036" y="29571"/>
                </a:lnTo>
                <a:lnTo>
                  <a:pt x="57466" y="30563"/>
                </a:lnTo>
                <a:lnTo>
                  <a:pt x="57337" y="30563"/>
                </a:lnTo>
                <a:lnTo>
                  <a:pt x="58281" y="31825"/>
                </a:lnTo>
                <a:lnTo>
                  <a:pt x="58024" y="31645"/>
                </a:lnTo>
                <a:lnTo>
                  <a:pt x="58969" y="32907"/>
                </a:lnTo>
                <a:lnTo>
                  <a:pt x="58969" y="33989"/>
                </a:lnTo>
                <a:lnTo>
                  <a:pt x="58926" y="33989"/>
                </a:lnTo>
                <a:lnTo>
                  <a:pt x="59613" y="35252"/>
                </a:lnTo>
                <a:lnTo>
                  <a:pt x="59484" y="35252"/>
                </a:lnTo>
                <a:lnTo>
                  <a:pt x="59613" y="35612"/>
                </a:lnTo>
                <a:lnTo>
                  <a:pt x="60086" y="35702"/>
                </a:lnTo>
                <a:lnTo>
                  <a:pt x="60257" y="35973"/>
                </a:lnTo>
                <a:lnTo>
                  <a:pt x="60257" y="36063"/>
                </a:lnTo>
                <a:lnTo>
                  <a:pt x="59699" y="36063"/>
                </a:lnTo>
                <a:lnTo>
                  <a:pt x="59957" y="37235"/>
                </a:lnTo>
                <a:lnTo>
                  <a:pt x="60171" y="37505"/>
                </a:lnTo>
                <a:lnTo>
                  <a:pt x="60429" y="37505"/>
                </a:lnTo>
                <a:lnTo>
                  <a:pt x="60257" y="36423"/>
                </a:lnTo>
                <a:lnTo>
                  <a:pt x="60515" y="36604"/>
                </a:lnTo>
                <a:lnTo>
                  <a:pt x="60515" y="36604"/>
                </a:lnTo>
                <a:lnTo>
                  <a:pt x="60300" y="36152"/>
                </a:lnTo>
                <a:lnTo>
                  <a:pt x="60558" y="36152"/>
                </a:lnTo>
                <a:lnTo>
                  <a:pt x="60644" y="35973"/>
                </a:lnTo>
                <a:lnTo>
                  <a:pt x="60128" y="35252"/>
                </a:lnTo>
                <a:lnTo>
                  <a:pt x="60300" y="35071"/>
                </a:lnTo>
                <a:lnTo>
                  <a:pt x="60214" y="34981"/>
                </a:lnTo>
                <a:lnTo>
                  <a:pt x="60300" y="34891"/>
                </a:lnTo>
                <a:lnTo>
                  <a:pt x="60343" y="35071"/>
                </a:lnTo>
                <a:lnTo>
                  <a:pt x="60300" y="34800"/>
                </a:lnTo>
                <a:lnTo>
                  <a:pt x="60086" y="34169"/>
                </a:lnTo>
                <a:lnTo>
                  <a:pt x="60171" y="33808"/>
                </a:lnTo>
                <a:lnTo>
                  <a:pt x="60363" y="34096"/>
                </a:lnTo>
                <a:lnTo>
                  <a:pt x="60363" y="34096"/>
                </a:lnTo>
                <a:lnTo>
                  <a:pt x="60558" y="34260"/>
                </a:lnTo>
                <a:lnTo>
                  <a:pt x="60515" y="33989"/>
                </a:lnTo>
                <a:lnTo>
                  <a:pt x="60687" y="34169"/>
                </a:lnTo>
                <a:lnTo>
                  <a:pt x="60472" y="33719"/>
                </a:lnTo>
                <a:lnTo>
                  <a:pt x="61159" y="33538"/>
                </a:lnTo>
                <a:lnTo>
                  <a:pt x="61288" y="33719"/>
                </a:lnTo>
                <a:lnTo>
                  <a:pt x="61546" y="33719"/>
                </a:lnTo>
                <a:lnTo>
                  <a:pt x="61331" y="34260"/>
                </a:lnTo>
                <a:lnTo>
                  <a:pt x="61675" y="35252"/>
                </a:lnTo>
                <a:lnTo>
                  <a:pt x="61631" y="35521"/>
                </a:lnTo>
                <a:lnTo>
                  <a:pt x="61760" y="35612"/>
                </a:lnTo>
                <a:lnTo>
                  <a:pt x="61589" y="35792"/>
                </a:lnTo>
                <a:lnTo>
                  <a:pt x="61503" y="35521"/>
                </a:lnTo>
                <a:lnTo>
                  <a:pt x="61460" y="35883"/>
                </a:lnTo>
                <a:lnTo>
                  <a:pt x="61675" y="35973"/>
                </a:lnTo>
                <a:lnTo>
                  <a:pt x="61932" y="36784"/>
                </a:lnTo>
                <a:lnTo>
                  <a:pt x="61889" y="36874"/>
                </a:lnTo>
                <a:lnTo>
                  <a:pt x="61846" y="36964"/>
                </a:lnTo>
                <a:lnTo>
                  <a:pt x="62190" y="36964"/>
                </a:lnTo>
                <a:lnTo>
                  <a:pt x="61932" y="37235"/>
                </a:lnTo>
                <a:lnTo>
                  <a:pt x="62147" y="37235"/>
                </a:lnTo>
                <a:lnTo>
                  <a:pt x="62147" y="37325"/>
                </a:lnTo>
                <a:lnTo>
                  <a:pt x="62405" y="37235"/>
                </a:lnTo>
                <a:lnTo>
                  <a:pt x="62791" y="37775"/>
                </a:lnTo>
                <a:lnTo>
                  <a:pt x="63049" y="37596"/>
                </a:lnTo>
                <a:lnTo>
                  <a:pt x="63135" y="37144"/>
                </a:lnTo>
                <a:lnTo>
                  <a:pt x="63865" y="37866"/>
                </a:lnTo>
                <a:lnTo>
                  <a:pt x="64209" y="37775"/>
                </a:lnTo>
                <a:lnTo>
                  <a:pt x="64466" y="37235"/>
                </a:lnTo>
                <a:lnTo>
                  <a:pt x="64767" y="37415"/>
                </a:lnTo>
                <a:lnTo>
                  <a:pt x="64939" y="37144"/>
                </a:lnTo>
                <a:lnTo>
                  <a:pt x="64681" y="42013"/>
                </a:lnTo>
                <a:lnTo>
                  <a:pt x="64037" y="42373"/>
                </a:lnTo>
                <a:lnTo>
                  <a:pt x="63865" y="42194"/>
                </a:lnTo>
                <a:lnTo>
                  <a:pt x="63736" y="42194"/>
                </a:lnTo>
                <a:lnTo>
                  <a:pt x="63736" y="42103"/>
                </a:lnTo>
                <a:lnTo>
                  <a:pt x="63521" y="41923"/>
                </a:lnTo>
                <a:lnTo>
                  <a:pt x="63264" y="42103"/>
                </a:lnTo>
                <a:lnTo>
                  <a:pt x="63393" y="41923"/>
                </a:lnTo>
                <a:lnTo>
                  <a:pt x="63393" y="41923"/>
                </a:lnTo>
                <a:lnTo>
                  <a:pt x="62620" y="42463"/>
                </a:lnTo>
                <a:lnTo>
                  <a:pt x="61374" y="42013"/>
                </a:lnTo>
                <a:lnTo>
                  <a:pt x="61202" y="41562"/>
                </a:lnTo>
                <a:lnTo>
                  <a:pt x="60515" y="41202"/>
                </a:lnTo>
                <a:lnTo>
                  <a:pt x="60472" y="40931"/>
                </a:lnTo>
                <a:lnTo>
                  <a:pt x="60257" y="40751"/>
                </a:lnTo>
                <a:lnTo>
                  <a:pt x="59613" y="41021"/>
                </a:lnTo>
                <a:lnTo>
                  <a:pt x="59398" y="41652"/>
                </a:lnTo>
                <a:lnTo>
                  <a:pt x="59484" y="42463"/>
                </a:lnTo>
                <a:lnTo>
                  <a:pt x="58840" y="42825"/>
                </a:lnTo>
                <a:lnTo>
                  <a:pt x="56177" y="40390"/>
                </a:lnTo>
                <a:lnTo>
                  <a:pt x="56220" y="40390"/>
                </a:lnTo>
                <a:lnTo>
                  <a:pt x="55748" y="39579"/>
                </a:lnTo>
                <a:lnTo>
                  <a:pt x="56091" y="38496"/>
                </a:lnTo>
                <a:lnTo>
                  <a:pt x="55919" y="37956"/>
                </a:lnTo>
                <a:lnTo>
                  <a:pt x="56048" y="36964"/>
                </a:lnTo>
                <a:lnTo>
                  <a:pt x="55790" y="37144"/>
                </a:lnTo>
                <a:lnTo>
                  <a:pt x="55790" y="36874"/>
                </a:lnTo>
                <a:lnTo>
                  <a:pt x="55661" y="36784"/>
                </a:lnTo>
                <a:lnTo>
                  <a:pt x="55661" y="36694"/>
                </a:lnTo>
                <a:lnTo>
                  <a:pt x="54932" y="37144"/>
                </a:lnTo>
                <a:lnTo>
                  <a:pt x="54717" y="36874"/>
                </a:lnTo>
                <a:lnTo>
                  <a:pt x="51367" y="38767"/>
                </a:lnTo>
                <a:lnTo>
                  <a:pt x="51066" y="38496"/>
                </a:lnTo>
                <a:lnTo>
                  <a:pt x="50594" y="38677"/>
                </a:lnTo>
                <a:lnTo>
                  <a:pt x="50250" y="37956"/>
                </a:lnTo>
                <a:lnTo>
                  <a:pt x="48532" y="42734"/>
                </a:lnTo>
                <a:lnTo>
                  <a:pt x="48618" y="43005"/>
                </a:lnTo>
                <a:lnTo>
                  <a:pt x="47888" y="44898"/>
                </a:lnTo>
                <a:lnTo>
                  <a:pt x="47415" y="45169"/>
                </a:lnTo>
                <a:lnTo>
                  <a:pt x="46170" y="49136"/>
                </a:lnTo>
                <a:lnTo>
                  <a:pt x="46170" y="49136"/>
                </a:lnTo>
                <a:lnTo>
                  <a:pt x="46256" y="48955"/>
                </a:lnTo>
                <a:lnTo>
                  <a:pt x="46256" y="48955"/>
                </a:lnTo>
                <a:lnTo>
                  <a:pt x="45740" y="51660"/>
                </a:lnTo>
                <a:lnTo>
                  <a:pt x="45955" y="51840"/>
                </a:lnTo>
                <a:lnTo>
                  <a:pt x="45955" y="52922"/>
                </a:lnTo>
                <a:lnTo>
                  <a:pt x="46041" y="52832"/>
                </a:lnTo>
                <a:lnTo>
                  <a:pt x="45912" y="56168"/>
                </a:lnTo>
                <a:lnTo>
                  <a:pt x="45526" y="57160"/>
                </a:lnTo>
                <a:lnTo>
                  <a:pt x="45783" y="57881"/>
                </a:lnTo>
                <a:lnTo>
                  <a:pt x="45869" y="57791"/>
                </a:lnTo>
                <a:lnTo>
                  <a:pt x="45869" y="58331"/>
                </a:lnTo>
                <a:lnTo>
                  <a:pt x="46299" y="58331"/>
                </a:lnTo>
                <a:lnTo>
                  <a:pt x="45912" y="58512"/>
                </a:lnTo>
                <a:lnTo>
                  <a:pt x="45869" y="58422"/>
                </a:lnTo>
                <a:lnTo>
                  <a:pt x="45783" y="59143"/>
                </a:lnTo>
                <a:lnTo>
                  <a:pt x="45783" y="59143"/>
                </a:lnTo>
                <a:lnTo>
                  <a:pt x="45869" y="59053"/>
                </a:lnTo>
                <a:lnTo>
                  <a:pt x="46084" y="59864"/>
                </a:lnTo>
                <a:lnTo>
                  <a:pt x="46428" y="59684"/>
                </a:lnTo>
                <a:lnTo>
                  <a:pt x="46428" y="59684"/>
                </a:lnTo>
                <a:lnTo>
                  <a:pt x="46256" y="59864"/>
                </a:lnTo>
                <a:lnTo>
                  <a:pt x="46428" y="60045"/>
                </a:lnTo>
                <a:lnTo>
                  <a:pt x="46256" y="60225"/>
                </a:lnTo>
                <a:lnTo>
                  <a:pt x="46299" y="60225"/>
                </a:lnTo>
                <a:lnTo>
                  <a:pt x="46385" y="60405"/>
                </a:lnTo>
                <a:lnTo>
                  <a:pt x="46342" y="60585"/>
                </a:lnTo>
                <a:lnTo>
                  <a:pt x="46428" y="60495"/>
                </a:lnTo>
                <a:lnTo>
                  <a:pt x="46470" y="60766"/>
                </a:lnTo>
                <a:lnTo>
                  <a:pt x="46557" y="60856"/>
                </a:lnTo>
                <a:lnTo>
                  <a:pt x="46599" y="60766"/>
                </a:lnTo>
                <a:lnTo>
                  <a:pt x="46771" y="61397"/>
                </a:lnTo>
                <a:lnTo>
                  <a:pt x="46943" y="61577"/>
                </a:lnTo>
                <a:lnTo>
                  <a:pt x="46943" y="61938"/>
                </a:lnTo>
                <a:lnTo>
                  <a:pt x="47158" y="62479"/>
                </a:lnTo>
                <a:lnTo>
                  <a:pt x="47115" y="62749"/>
                </a:lnTo>
                <a:lnTo>
                  <a:pt x="47244" y="62749"/>
                </a:lnTo>
                <a:lnTo>
                  <a:pt x="47115" y="62839"/>
                </a:lnTo>
                <a:lnTo>
                  <a:pt x="49348" y="66536"/>
                </a:lnTo>
                <a:lnTo>
                  <a:pt x="50207" y="65905"/>
                </a:lnTo>
                <a:lnTo>
                  <a:pt x="50078" y="65905"/>
                </a:lnTo>
                <a:lnTo>
                  <a:pt x="50594" y="65815"/>
                </a:lnTo>
                <a:lnTo>
                  <a:pt x="50379" y="65815"/>
                </a:lnTo>
                <a:lnTo>
                  <a:pt x="50937" y="65725"/>
                </a:lnTo>
                <a:lnTo>
                  <a:pt x="50980" y="65905"/>
                </a:lnTo>
                <a:lnTo>
                  <a:pt x="53557" y="64552"/>
                </a:lnTo>
                <a:lnTo>
                  <a:pt x="53471" y="64733"/>
                </a:lnTo>
                <a:lnTo>
                  <a:pt x="54244" y="65635"/>
                </a:lnTo>
                <a:lnTo>
                  <a:pt x="54244" y="65905"/>
                </a:lnTo>
                <a:lnTo>
                  <a:pt x="54201" y="65905"/>
                </a:lnTo>
                <a:lnTo>
                  <a:pt x="54545" y="66536"/>
                </a:lnTo>
                <a:lnTo>
                  <a:pt x="54631" y="66536"/>
                </a:lnTo>
                <a:lnTo>
                  <a:pt x="54760" y="66626"/>
                </a:lnTo>
                <a:lnTo>
                  <a:pt x="54717" y="66265"/>
                </a:lnTo>
                <a:lnTo>
                  <a:pt x="54760" y="66536"/>
                </a:lnTo>
                <a:lnTo>
                  <a:pt x="54845" y="66265"/>
                </a:lnTo>
                <a:lnTo>
                  <a:pt x="55189" y="66446"/>
                </a:lnTo>
                <a:lnTo>
                  <a:pt x="55275" y="66085"/>
                </a:lnTo>
                <a:lnTo>
                  <a:pt x="55576" y="66806"/>
                </a:lnTo>
                <a:lnTo>
                  <a:pt x="55834" y="66896"/>
                </a:lnTo>
                <a:lnTo>
                  <a:pt x="55790" y="70052"/>
                </a:lnTo>
                <a:lnTo>
                  <a:pt x="55705" y="70142"/>
                </a:lnTo>
                <a:lnTo>
                  <a:pt x="55962" y="70413"/>
                </a:lnTo>
                <a:lnTo>
                  <a:pt x="55876" y="70503"/>
                </a:lnTo>
                <a:lnTo>
                  <a:pt x="55705" y="70232"/>
                </a:lnTo>
                <a:lnTo>
                  <a:pt x="55619" y="71044"/>
                </a:lnTo>
                <a:lnTo>
                  <a:pt x="55447" y="71134"/>
                </a:lnTo>
                <a:lnTo>
                  <a:pt x="55790" y="72036"/>
                </a:lnTo>
                <a:lnTo>
                  <a:pt x="55790" y="72036"/>
                </a:lnTo>
                <a:lnTo>
                  <a:pt x="55576" y="71765"/>
                </a:lnTo>
                <a:lnTo>
                  <a:pt x="55748" y="72306"/>
                </a:lnTo>
                <a:lnTo>
                  <a:pt x="55705" y="72306"/>
                </a:lnTo>
                <a:lnTo>
                  <a:pt x="55962" y="72847"/>
                </a:lnTo>
                <a:lnTo>
                  <a:pt x="55834" y="72757"/>
                </a:lnTo>
                <a:lnTo>
                  <a:pt x="56779" y="75732"/>
                </a:lnTo>
                <a:lnTo>
                  <a:pt x="57122" y="75913"/>
                </a:lnTo>
                <a:lnTo>
                  <a:pt x="56821" y="76093"/>
                </a:lnTo>
                <a:lnTo>
                  <a:pt x="57079" y="78707"/>
                </a:lnTo>
                <a:lnTo>
                  <a:pt x="57122" y="78617"/>
                </a:lnTo>
                <a:lnTo>
                  <a:pt x="57294" y="81592"/>
                </a:lnTo>
                <a:lnTo>
                  <a:pt x="56606" y="85199"/>
                </a:lnTo>
                <a:lnTo>
                  <a:pt x="57551" y="91329"/>
                </a:lnTo>
                <a:lnTo>
                  <a:pt x="57508" y="91329"/>
                </a:lnTo>
                <a:lnTo>
                  <a:pt x="58797" y="101698"/>
                </a:lnTo>
                <a:lnTo>
                  <a:pt x="61374" y="101337"/>
                </a:lnTo>
                <a:lnTo>
                  <a:pt x="61546" y="101067"/>
                </a:lnTo>
                <a:lnTo>
                  <a:pt x="61760" y="101067"/>
                </a:lnTo>
                <a:lnTo>
                  <a:pt x="64123" y="96198"/>
                </a:lnTo>
                <a:lnTo>
                  <a:pt x="64338" y="94304"/>
                </a:lnTo>
                <a:lnTo>
                  <a:pt x="64294" y="94395"/>
                </a:lnTo>
                <a:lnTo>
                  <a:pt x="64338" y="94214"/>
                </a:lnTo>
                <a:lnTo>
                  <a:pt x="64338" y="94304"/>
                </a:lnTo>
                <a:lnTo>
                  <a:pt x="65368" y="92141"/>
                </a:lnTo>
                <a:lnTo>
                  <a:pt x="65368" y="90608"/>
                </a:lnTo>
                <a:lnTo>
                  <a:pt x="65325" y="90879"/>
                </a:lnTo>
                <a:lnTo>
                  <a:pt x="65110" y="88445"/>
                </a:lnTo>
                <a:lnTo>
                  <a:pt x="67472" y="84568"/>
                </a:lnTo>
                <a:lnTo>
                  <a:pt x="67559" y="80330"/>
                </a:lnTo>
                <a:lnTo>
                  <a:pt x="67215" y="79609"/>
                </a:lnTo>
                <a:lnTo>
                  <a:pt x="67172" y="76814"/>
                </a:lnTo>
                <a:lnTo>
                  <a:pt x="66914" y="76273"/>
                </a:lnTo>
                <a:lnTo>
                  <a:pt x="67730" y="72396"/>
                </a:lnTo>
                <a:lnTo>
                  <a:pt x="67902" y="72306"/>
                </a:lnTo>
                <a:lnTo>
                  <a:pt x="71639" y="61127"/>
                </a:lnTo>
                <a:lnTo>
                  <a:pt x="71553" y="60946"/>
                </a:lnTo>
                <a:lnTo>
                  <a:pt x="71510" y="61127"/>
                </a:lnTo>
                <a:lnTo>
                  <a:pt x="71467" y="59774"/>
                </a:lnTo>
                <a:lnTo>
                  <a:pt x="69105" y="61127"/>
                </a:lnTo>
                <a:lnTo>
                  <a:pt x="68246" y="60045"/>
                </a:lnTo>
                <a:lnTo>
                  <a:pt x="68590" y="59594"/>
                </a:lnTo>
                <a:lnTo>
                  <a:pt x="68417" y="58872"/>
                </a:lnTo>
                <a:lnTo>
                  <a:pt x="68417" y="58962"/>
                </a:lnTo>
                <a:lnTo>
                  <a:pt x="67172" y="56528"/>
                </a:lnTo>
                <a:lnTo>
                  <a:pt x="67172" y="56889"/>
                </a:lnTo>
                <a:lnTo>
                  <a:pt x="66012" y="51389"/>
                </a:lnTo>
                <a:lnTo>
                  <a:pt x="66012" y="51389"/>
                </a:lnTo>
                <a:lnTo>
                  <a:pt x="66055" y="51480"/>
                </a:lnTo>
                <a:lnTo>
                  <a:pt x="65669" y="50037"/>
                </a:lnTo>
                <a:lnTo>
                  <a:pt x="65497" y="49857"/>
                </a:lnTo>
                <a:lnTo>
                  <a:pt x="65368" y="49496"/>
                </a:lnTo>
                <a:lnTo>
                  <a:pt x="65454" y="48865"/>
                </a:lnTo>
                <a:lnTo>
                  <a:pt x="64080" y="43365"/>
                </a:lnTo>
                <a:lnTo>
                  <a:pt x="64080" y="43365"/>
                </a:lnTo>
                <a:lnTo>
                  <a:pt x="64552" y="45078"/>
                </a:lnTo>
                <a:lnTo>
                  <a:pt x="64810" y="44808"/>
                </a:lnTo>
                <a:lnTo>
                  <a:pt x="64982" y="43726"/>
                </a:lnTo>
                <a:lnTo>
                  <a:pt x="64896" y="45078"/>
                </a:lnTo>
                <a:lnTo>
                  <a:pt x="66657" y="49857"/>
                </a:lnTo>
                <a:lnTo>
                  <a:pt x="66614" y="49857"/>
                </a:lnTo>
                <a:lnTo>
                  <a:pt x="68289" y="56709"/>
                </a:lnTo>
                <a:lnTo>
                  <a:pt x="68246" y="56618"/>
                </a:lnTo>
                <a:lnTo>
                  <a:pt x="68246" y="56618"/>
                </a:lnTo>
                <a:lnTo>
                  <a:pt x="68590" y="59053"/>
                </a:lnTo>
                <a:lnTo>
                  <a:pt x="71853" y="56258"/>
                </a:lnTo>
                <a:lnTo>
                  <a:pt x="71853" y="55897"/>
                </a:lnTo>
                <a:lnTo>
                  <a:pt x="72884" y="55086"/>
                </a:lnTo>
                <a:lnTo>
                  <a:pt x="72927" y="54635"/>
                </a:lnTo>
                <a:lnTo>
                  <a:pt x="73314" y="54274"/>
                </a:lnTo>
                <a:lnTo>
                  <a:pt x="73486" y="53553"/>
                </a:lnTo>
                <a:lnTo>
                  <a:pt x="73829" y="53283"/>
                </a:lnTo>
                <a:lnTo>
                  <a:pt x="73786" y="52561"/>
                </a:lnTo>
                <a:lnTo>
                  <a:pt x="73958" y="51840"/>
                </a:lnTo>
                <a:lnTo>
                  <a:pt x="74001" y="52111"/>
                </a:lnTo>
                <a:lnTo>
                  <a:pt x="74473" y="50397"/>
                </a:lnTo>
                <a:lnTo>
                  <a:pt x="73185" y="48414"/>
                </a:lnTo>
                <a:lnTo>
                  <a:pt x="73013" y="46701"/>
                </a:lnTo>
                <a:lnTo>
                  <a:pt x="72369" y="48505"/>
                </a:lnTo>
                <a:lnTo>
                  <a:pt x="71424" y="48775"/>
                </a:lnTo>
                <a:lnTo>
                  <a:pt x="71338" y="48505"/>
                </a:lnTo>
                <a:lnTo>
                  <a:pt x="71209" y="48505"/>
                </a:lnTo>
                <a:lnTo>
                  <a:pt x="71252" y="48324"/>
                </a:lnTo>
                <a:lnTo>
                  <a:pt x="71166" y="48234"/>
                </a:lnTo>
                <a:lnTo>
                  <a:pt x="71252" y="47603"/>
                </a:lnTo>
                <a:lnTo>
                  <a:pt x="71166" y="46972"/>
                </a:lnTo>
                <a:lnTo>
                  <a:pt x="70995" y="47422"/>
                </a:lnTo>
                <a:lnTo>
                  <a:pt x="70995" y="48053"/>
                </a:lnTo>
                <a:lnTo>
                  <a:pt x="70651" y="46882"/>
                </a:lnTo>
                <a:lnTo>
                  <a:pt x="70694" y="46882"/>
                </a:lnTo>
                <a:lnTo>
                  <a:pt x="70651" y="46340"/>
                </a:lnTo>
                <a:lnTo>
                  <a:pt x="70694" y="46340"/>
                </a:lnTo>
                <a:lnTo>
                  <a:pt x="69663" y="43906"/>
                </a:lnTo>
                <a:lnTo>
                  <a:pt x="69792" y="43726"/>
                </a:lnTo>
                <a:lnTo>
                  <a:pt x="69706" y="43365"/>
                </a:lnTo>
                <a:lnTo>
                  <a:pt x="69878" y="43455"/>
                </a:lnTo>
                <a:lnTo>
                  <a:pt x="70050" y="42915"/>
                </a:lnTo>
                <a:lnTo>
                  <a:pt x="70050" y="43005"/>
                </a:lnTo>
                <a:lnTo>
                  <a:pt x="71982" y="46340"/>
                </a:lnTo>
                <a:lnTo>
                  <a:pt x="72626" y="46251"/>
                </a:lnTo>
                <a:lnTo>
                  <a:pt x="72884" y="45890"/>
                </a:lnTo>
                <a:lnTo>
                  <a:pt x="73185" y="46161"/>
                </a:lnTo>
                <a:lnTo>
                  <a:pt x="73314" y="46882"/>
                </a:lnTo>
                <a:lnTo>
                  <a:pt x="74559" y="47603"/>
                </a:lnTo>
                <a:lnTo>
                  <a:pt x="74602" y="47513"/>
                </a:lnTo>
                <a:lnTo>
                  <a:pt x="74645" y="47603"/>
                </a:lnTo>
                <a:lnTo>
                  <a:pt x="76750" y="47513"/>
                </a:lnTo>
                <a:lnTo>
                  <a:pt x="76664" y="47422"/>
                </a:lnTo>
                <a:lnTo>
                  <a:pt x="76664" y="47422"/>
                </a:lnTo>
                <a:lnTo>
                  <a:pt x="76793" y="47513"/>
                </a:lnTo>
                <a:lnTo>
                  <a:pt x="76836" y="47513"/>
                </a:lnTo>
                <a:lnTo>
                  <a:pt x="77308" y="48865"/>
                </a:lnTo>
                <a:lnTo>
                  <a:pt x="77480" y="49045"/>
                </a:lnTo>
                <a:lnTo>
                  <a:pt x="77480" y="48955"/>
                </a:lnTo>
                <a:lnTo>
                  <a:pt x="77738" y="48955"/>
                </a:lnTo>
                <a:lnTo>
                  <a:pt x="77652" y="49406"/>
                </a:lnTo>
                <a:lnTo>
                  <a:pt x="77995" y="49857"/>
                </a:lnTo>
                <a:lnTo>
                  <a:pt x="78425" y="49586"/>
                </a:lnTo>
                <a:lnTo>
                  <a:pt x="77995" y="50307"/>
                </a:lnTo>
                <a:lnTo>
                  <a:pt x="77866" y="50307"/>
                </a:lnTo>
                <a:lnTo>
                  <a:pt x="78768" y="51660"/>
                </a:lnTo>
                <a:lnTo>
                  <a:pt x="79112" y="51299"/>
                </a:lnTo>
                <a:lnTo>
                  <a:pt x="79069" y="50397"/>
                </a:lnTo>
                <a:lnTo>
                  <a:pt x="79327" y="50397"/>
                </a:lnTo>
                <a:lnTo>
                  <a:pt x="79241" y="50849"/>
                </a:lnTo>
                <a:lnTo>
                  <a:pt x="79456" y="50849"/>
                </a:lnTo>
                <a:lnTo>
                  <a:pt x="79283" y="51119"/>
                </a:lnTo>
                <a:lnTo>
                  <a:pt x="79327" y="51119"/>
                </a:lnTo>
                <a:lnTo>
                  <a:pt x="79499" y="53103"/>
                </a:lnTo>
                <a:lnTo>
                  <a:pt x="79456" y="53103"/>
                </a:lnTo>
                <a:lnTo>
                  <a:pt x="79456" y="53373"/>
                </a:lnTo>
                <a:lnTo>
                  <a:pt x="79499" y="53193"/>
                </a:lnTo>
                <a:lnTo>
                  <a:pt x="80057" y="56618"/>
                </a:lnTo>
                <a:lnTo>
                  <a:pt x="80014" y="56618"/>
                </a:lnTo>
                <a:lnTo>
                  <a:pt x="81117" y="61677"/>
                </a:lnTo>
                <a:lnTo>
                  <a:pt x="81560" y="63200"/>
                </a:lnTo>
                <a:lnTo>
                  <a:pt x="82290" y="62208"/>
                </a:lnTo>
                <a:lnTo>
                  <a:pt x="82118" y="61938"/>
                </a:lnTo>
                <a:lnTo>
                  <a:pt x="82247" y="61216"/>
                </a:lnTo>
                <a:lnTo>
                  <a:pt x="82462" y="61037"/>
                </a:lnTo>
                <a:lnTo>
                  <a:pt x="82548" y="58512"/>
                </a:lnTo>
                <a:lnTo>
                  <a:pt x="82505" y="58331"/>
                </a:lnTo>
                <a:lnTo>
                  <a:pt x="82419" y="56348"/>
                </a:lnTo>
                <a:lnTo>
                  <a:pt x="82677" y="56258"/>
                </a:lnTo>
                <a:lnTo>
                  <a:pt x="84180" y="52742"/>
                </a:lnTo>
                <a:lnTo>
                  <a:pt x="84094" y="52832"/>
                </a:lnTo>
                <a:lnTo>
                  <a:pt x="84094" y="52832"/>
                </a:lnTo>
                <a:lnTo>
                  <a:pt x="84653" y="51750"/>
                </a:lnTo>
                <a:lnTo>
                  <a:pt x="84609" y="51209"/>
                </a:lnTo>
                <a:lnTo>
                  <a:pt x="84996" y="50759"/>
                </a:lnTo>
                <a:lnTo>
                  <a:pt x="84953" y="50307"/>
                </a:lnTo>
                <a:lnTo>
                  <a:pt x="85039" y="50759"/>
                </a:lnTo>
                <a:lnTo>
                  <a:pt x="85125" y="50849"/>
                </a:lnTo>
                <a:lnTo>
                  <a:pt x="85211" y="50488"/>
                </a:lnTo>
                <a:lnTo>
                  <a:pt x="85297" y="51028"/>
                </a:lnTo>
                <a:lnTo>
                  <a:pt x="85340" y="50849"/>
                </a:lnTo>
                <a:lnTo>
                  <a:pt x="85425" y="50939"/>
                </a:lnTo>
                <a:lnTo>
                  <a:pt x="85425" y="50939"/>
                </a:lnTo>
                <a:lnTo>
                  <a:pt x="85340" y="50668"/>
                </a:lnTo>
                <a:lnTo>
                  <a:pt x="85382" y="50488"/>
                </a:lnTo>
                <a:lnTo>
                  <a:pt x="85511" y="50849"/>
                </a:lnTo>
                <a:lnTo>
                  <a:pt x="85511" y="50397"/>
                </a:lnTo>
                <a:lnTo>
                  <a:pt x="85597" y="50849"/>
                </a:lnTo>
                <a:lnTo>
                  <a:pt x="85726" y="50217"/>
                </a:lnTo>
                <a:lnTo>
                  <a:pt x="85726" y="50578"/>
                </a:lnTo>
                <a:lnTo>
                  <a:pt x="85812" y="50488"/>
                </a:lnTo>
                <a:lnTo>
                  <a:pt x="85812" y="50759"/>
                </a:lnTo>
                <a:lnTo>
                  <a:pt x="85941" y="50397"/>
                </a:lnTo>
                <a:lnTo>
                  <a:pt x="85898" y="49586"/>
                </a:lnTo>
                <a:lnTo>
                  <a:pt x="85769" y="49316"/>
                </a:lnTo>
                <a:lnTo>
                  <a:pt x="85855" y="49316"/>
                </a:lnTo>
                <a:lnTo>
                  <a:pt x="85855" y="49136"/>
                </a:lnTo>
                <a:lnTo>
                  <a:pt x="86413" y="50307"/>
                </a:lnTo>
                <a:lnTo>
                  <a:pt x="86843" y="52201"/>
                </a:lnTo>
                <a:lnTo>
                  <a:pt x="86843" y="51930"/>
                </a:lnTo>
                <a:lnTo>
                  <a:pt x="86971" y="52020"/>
                </a:lnTo>
                <a:lnTo>
                  <a:pt x="87058" y="52561"/>
                </a:lnTo>
                <a:lnTo>
                  <a:pt x="87058" y="52381"/>
                </a:lnTo>
                <a:lnTo>
                  <a:pt x="87272" y="52472"/>
                </a:lnTo>
                <a:lnTo>
                  <a:pt x="87401" y="53012"/>
                </a:lnTo>
                <a:lnTo>
                  <a:pt x="87229" y="53012"/>
                </a:lnTo>
                <a:lnTo>
                  <a:pt x="87401" y="53463"/>
                </a:lnTo>
                <a:lnTo>
                  <a:pt x="87401" y="53103"/>
                </a:lnTo>
                <a:lnTo>
                  <a:pt x="87530" y="53553"/>
                </a:lnTo>
                <a:lnTo>
                  <a:pt x="87487" y="53553"/>
                </a:lnTo>
                <a:lnTo>
                  <a:pt x="87659" y="56078"/>
                </a:lnTo>
                <a:lnTo>
                  <a:pt x="87831" y="55627"/>
                </a:lnTo>
                <a:lnTo>
                  <a:pt x="87831" y="56168"/>
                </a:lnTo>
                <a:lnTo>
                  <a:pt x="87916" y="55897"/>
                </a:lnTo>
                <a:lnTo>
                  <a:pt x="88260" y="55897"/>
                </a:lnTo>
                <a:lnTo>
                  <a:pt x="88389" y="55717"/>
                </a:lnTo>
                <a:lnTo>
                  <a:pt x="88389" y="55356"/>
                </a:lnTo>
                <a:lnTo>
                  <a:pt x="88561" y="55447"/>
                </a:lnTo>
                <a:lnTo>
                  <a:pt x="88604" y="54816"/>
                </a:lnTo>
                <a:lnTo>
                  <a:pt x="88947" y="55537"/>
                </a:lnTo>
                <a:lnTo>
                  <a:pt x="89162" y="57250"/>
                </a:lnTo>
                <a:lnTo>
                  <a:pt x="89119" y="57250"/>
                </a:lnTo>
                <a:lnTo>
                  <a:pt x="89248" y="58151"/>
                </a:lnTo>
                <a:lnTo>
                  <a:pt x="89291" y="57881"/>
                </a:lnTo>
                <a:lnTo>
                  <a:pt x="89549" y="61487"/>
                </a:lnTo>
                <a:lnTo>
                  <a:pt x="89592" y="61306"/>
                </a:lnTo>
                <a:lnTo>
                  <a:pt x="89505" y="62929"/>
                </a:lnTo>
                <a:lnTo>
                  <a:pt x="91567" y="69240"/>
                </a:lnTo>
                <a:lnTo>
                  <a:pt x="91739" y="69240"/>
                </a:lnTo>
                <a:lnTo>
                  <a:pt x="91782" y="69060"/>
                </a:lnTo>
                <a:lnTo>
                  <a:pt x="91911" y="69060"/>
                </a:lnTo>
                <a:lnTo>
                  <a:pt x="91438" y="65815"/>
                </a:lnTo>
                <a:lnTo>
                  <a:pt x="90365" y="63741"/>
                </a:lnTo>
                <a:lnTo>
                  <a:pt x="90407" y="64012"/>
                </a:lnTo>
                <a:lnTo>
                  <a:pt x="90236" y="63560"/>
                </a:lnTo>
                <a:lnTo>
                  <a:pt x="90365" y="63741"/>
                </a:lnTo>
                <a:lnTo>
                  <a:pt x="90236" y="62839"/>
                </a:lnTo>
                <a:lnTo>
                  <a:pt x="90193" y="62929"/>
                </a:lnTo>
                <a:lnTo>
                  <a:pt x="89806" y="61577"/>
                </a:lnTo>
                <a:lnTo>
                  <a:pt x="90021" y="58693"/>
                </a:lnTo>
                <a:lnTo>
                  <a:pt x="89978" y="58512"/>
                </a:lnTo>
                <a:lnTo>
                  <a:pt x="90322" y="58422"/>
                </a:lnTo>
                <a:lnTo>
                  <a:pt x="90322" y="58872"/>
                </a:lnTo>
                <a:lnTo>
                  <a:pt x="90880" y="59414"/>
                </a:lnTo>
                <a:lnTo>
                  <a:pt x="90880" y="59323"/>
                </a:lnTo>
                <a:lnTo>
                  <a:pt x="91009" y="59594"/>
                </a:lnTo>
                <a:lnTo>
                  <a:pt x="91009" y="59504"/>
                </a:lnTo>
                <a:lnTo>
                  <a:pt x="91138" y="59954"/>
                </a:lnTo>
                <a:lnTo>
                  <a:pt x="91181" y="59864"/>
                </a:lnTo>
                <a:lnTo>
                  <a:pt x="91267" y="60495"/>
                </a:lnTo>
                <a:lnTo>
                  <a:pt x="91395" y="60495"/>
                </a:lnTo>
                <a:lnTo>
                  <a:pt x="91438" y="60856"/>
                </a:lnTo>
                <a:lnTo>
                  <a:pt x="91997" y="61397"/>
                </a:lnTo>
                <a:lnTo>
                  <a:pt x="91954" y="62749"/>
                </a:lnTo>
                <a:lnTo>
                  <a:pt x="91954" y="62749"/>
                </a:lnTo>
                <a:lnTo>
                  <a:pt x="92340" y="62208"/>
                </a:lnTo>
                <a:lnTo>
                  <a:pt x="92340" y="61487"/>
                </a:lnTo>
                <a:lnTo>
                  <a:pt x="92598" y="61848"/>
                </a:lnTo>
                <a:lnTo>
                  <a:pt x="92426" y="61306"/>
                </a:lnTo>
                <a:lnTo>
                  <a:pt x="92641" y="61577"/>
                </a:lnTo>
                <a:lnTo>
                  <a:pt x="92555" y="61216"/>
                </a:lnTo>
                <a:lnTo>
                  <a:pt x="93457" y="60225"/>
                </a:lnTo>
                <a:lnTo>
                  <a:pt x="93537" y="59718"/>
                </a:lnTo>
                <a:lnTo>
                  <a:pt x="93500" y="59323"/>
                </a:lnTo>
                <a:lnTo>
                  <a:pt x="93543" y="59323"/>
                </a:lnTo>
                <a:lnTo>
                  <a:pt x="93543" y="58962"/>
                </a:lnTo>
                <a:lnTo>
                  <a:pt x="93586" y="59143"/>
                </a:lnTo>
                <a:lnTo>
                  <a:pt x="93457" y="58061"/>
                </a:lnTo>
                <a:lnTo>
                  <a:pt x="92125" y="54455"/>
                </a:lnTo>
                <a:lnTo>
                  <a:pt x="92168" y="54455"/>
                </a:lnTo>
                <a:lnTo>
                  <a:pt x="91825" y="53103"/>
                </a:lnTo>
                <a:lnTo>
                  <a:pt x="92039" y="51480"/>
                </a:lnTo>
                <a:lnTo>
                  <a:pt x="92254" y="51570"/>
                </a:lnTo>
                <a:lnTo>
                  <a:pt x="92641" y="50668"/>
                </a:lnTo>
                <a:lnTo>
                  <a:pt x="92899" y="51119"/>
                </a:lnTo>
                <a:lnTo>
                  <a:pt x="93070" y="50849"/>
                </a:lnTo>
                <a:lnTo>
                  <a:pt x="93156" y="51028"/>
                </a:lnTo>
                <a:lnTo>
                  <a:pt x="93156" y="51570"/>
                </a:lnTo>
                <a:lnTo>
                  <a:pt x="93328" y="52020"/>
                </a:lnTo>
                <a:lnTo>
                  <a:pt x="93285" y="52020"/>
                </a:lnTo>
                <a:lnTo>
                  <a:pt x="93457" y="52111"/>
                </a:lnTo>
                <a:lnTo>
                  <a:pt x="93328" y="51570"/>
                </a:lnTo>
                <a:lnTo>
                  <a:pt x="93414" y="51209"/>
                </a:lnTo>
                <a:lnTo>
                  <a:pt x="94101" y="50668"/>
                </a:lnTo>
                <a:lnTo>
                  <a:pt x="94316" y="50668"/>
                </a:lnTo>
                <a:lnTo>
                  <a:pt x="94359" y="50397"/>
                </a:lnTo>
                <a:lnTo>
                  <a:pt x="94531" y="50307"/>
                </a:lnTo>
                <a:lnTo>
                  <a:pt x="94402" y="49767"/>
                </a:lnTo>
                <a:lnTo>
                  <a:pt x="94488" y="49586"/>
                </a:lnTo>
                <a:lnTo>
                  <a:pt x="94788" y="50307"/>
                </a:lnTo>
                <a:lnTo>
                  <a:pt x="94917" y="49947"/>
                </a:lnTo>
                <a:lnTo>
                  <a:pt x="94960" y="50037"/>
                </a:lnTo>
                <a:lnTo>
                  <a:pt x="95132" y="49947"/>
                </a:lnTo>
                <a:lnTo>
                  <a:pt x="95218" y="49947"/>
                </a:lnTo>
                <a:lnTo>
                  <a:pt x="95218" y="49857"/>
                </a:lnTo>
                <a:lnTo>
                  <a:pt x="95475" y="49767"/>
                </a:lnTo>
                <a:lnTo>
                  <a:pt x="95647" y="49136"/>
                </a:lnTo>
                <a:lnTo>
                  <a:pt x="95819" y="49136"/>
                </a:lnTo>
                <a:lnTo>
                  <a:pt x="95905" y="48955"/>
                </a:lnTo>
                <a:lnTo>
                  <a:pt x="95948" y="48414"/>
                </a:lnTo>
                <a:lnTo>
                  <a:pt x="96506" y="47603"/>
                </a:lnTo>
                <a:lnTo>
                  <a:pt x="96464" y="47062"/>
                </a:lnTo>
                <a:lnTo>
                  <a:pt x="96249" y="46882"/>
                </a:lnTo>
                <a:lnTo>
                  <a:pt x="96506" y="46701"/>
                </a:lnTo>
                <a:lnTo>
                  <a:pt x="96335" y="46251"/>
                </a:lnTo>
                <a:lnTo>
                  <a:pt x="96420" y="46251"/>
                </a:lnTo>
                <a:lnTo>
                  <a:pt x="96506" y="46430"/>
                </a:lnTo>
                <a:lnTo>
                  <a:pt x="96721" y="44898"/>
                </a:lnTo>
                <a:lnTo>
                  <a:pt x="96893" y="44898"/>
                </a:lnTo>
                <a:lnTo>
                  <a:pt x="96807" y="44357"/>
                </a:lnTo>
                <a:lnTo>
                  <a:pt x="96850" y="44357"/>
                </a:lnTo>
                <a:lnTo>
                  <a:pt x="96721" y="44177"/>
                </a:lnTo>
                <a:lnTo>
                  <a:pt x="96893" y="44177"/>
                </a:lnTo>
                <a:lnTo>
                  <a:pt x="96850" y="43726"/>
                </a:lnTo>
                <a:lnTo>
                  <a:pt x="96721" y="43817"/>
                </a:lnTo>
                <a:lnTo>
                  <a:pt x="96850" y="43455"/>
                </a:lnTo>
                <a:lnTo>
                  <a:pt x="96506" y="43095"/>
                </a:lnTo>
                <a:lnTo>
                  <a:pt x="96291" y="43275"/>
                </a:lnTo>
                <a:lnTo>
                  <a:pt x="96120" y="43185"/>
                </a:lnTo>
                <a:lnTo>
                  <a:pt x="96592" y="42554"/>
                </a:lnTo>
                <a:lnTo>
                  <a:pt x="96549" y="42284"/>
                </a:lnTo>
                <a:lnTo>
                  <a:pt x="96034" y="41562"/>
                </a:lnTo>
                <a:lnTo>
                  <a:pt x="95819" y="41652"/>
                </a:lnTo>
                <a:lnTo>
                  <a:pt x="95948" y="41472"/>
                </a:lnTo>
                <a:lnTo>
                  <a:pt x="96506" y="41833"/>
                </a:lnTo>
                <a:lnTo>
                  <a:pt x="95003" y="38858"/>
                </a:lnTo>
                <a:lnTo>
                  <a:pt x="95218" y="37956"/>
                </a:lnTo>
                <a:lnTo>
                  <a:pt x="95132" y="37685"/>
                </a:lnTo>
                <a:lnTo>
                  <a:pt x="95132" y="37685"/>
                </a:lnTo>
                <a:lnTo>
                  <a:pt x="95218" y="37866"/>
                </a:lnTo>
                <a:lnTo>
                  <a:pt x="95346" y="37505"/>
                </a:lnTo>
                <a:lnTo>
                  <a:pt x="95304" y="37325"/>
                </a:lnTo>
                <a:lnTo>
                  <a:pt x="95819" y="36964"/>
                </a:lnTo>
                <a:lnTo>
                  <a:pt x="95819" y="36604"/>
                </a:lnTo>
                <a:lnTo>
                  <a:pt x="94874" y="36333"/>
                </a:lnTo>
                <a:lnTo>
                  <a:pt x="94702" y="36874"/>
                </a:lnTo>
                <a:lnTo>
                  <a:pt x="94488" y="36694"/>
                </a:lnTo>
                <a:lnTo>
                  <a:pt x="94445" y="36333"/>
                </a:lnTo>
                <a:lnTo>
                  <a:pt x="93715" y="35252"/>
                </a:lnTo>
                <a:lnTo>
                  <a:pt x="94144" y="34891"/>
                </a:lnTo>
                <a:lnTo>
                  <a:pt x="94187" y="34350"/>
                </a:lnTo>
                <a:lnTo>
                  <a:pt x="94445" y="34079"/>
                </a:lnTo>
                <a:lnTo>
                  <a:pt x="94488" y="33719"/>
                </a:lnTo>
                <a:lnTo>
                  <a:pt x="94746" y="33448"/>
                </a:lnTo>
                <a:lnTo>
                  <a:pt x="95003" y="33989"/>
                </a:lnTo>
                <a:lnTo>
                  <a:pt x="94917" y="34800"/>
                </a:lnTo>
                <a:lnTo>
                  <a:pt x="95089" y="34800"/>
                </a:lnTo>
                <a:lnTo>
                  <a:pt x="95089" y="35071"/>
                </a:lnTo>
                <a:lnTo>
                  <a:pt x="94960" y="35252"/>
                </a:lnTo>
                <a:lnTo>
                  <a:pt x="95132" y="35252"/>
                </a:lnTo>
                <a:lnTo>
                  <a:pt x="95175" y="35161"/>
                </a:lnTo>
                <a:lnTo>
                  <a:pt x="95862" y="34260"/>
                </a:lnTo>
                <a:lnTo>
                  <a:pt x="96034" y="34620"/>
                </a:lnTo>
                <a:lnTo>
                  <a:pt x="96077" y="34440"/>
                </a:lnTo>
                <a:lnTo>
                  <a:pt x="96377" y="34891"/>
                </a:lnTo>
                <a:lnTo>
                  <a:pt x="96420" y="35341"/>
                </a:lnTo>
                <a:lnTo>
                  <a:pt x="96549" y="35431"/>
                </a:lnTo>
                <a:lnTo>
                  <a:pt x="96377" y="35973"/>
                </a:lnTo>
                <a:lnTo>
                  <a:pt x="96592" y="35973"/>
                </a:lnTo>
                <a:lnTo>
                  <a:pt x="96506" y="36152"/>
                </a:lnTo>
                <a:lnTo>
                  <a:pt x="96635" y="36243"/>
                </a:lnTo>
                <a:lnTo>
                  <a:pt x="96678" y="36333"/>
                </a:lnTo>
                <a:lnTo>
                  <a:pt x="96764" y="36243"/>
                </a:lnTo>
                <a:lnTo>
                  <a:pt x="96807" y="36063"/>
                </a:lnTo>
                <a:lnTo>
                  <a:pt x="97408" y="37144"/>
                </a:lnTo>
                <a:lnTo>
                  <a:pt x="97151" y="37144"/>
                </a:lnTo>
                <a:lnTo>
                  <a:pt x="97709" y="38948"/>
                </a:lnTo>
                <a:lnTo>
                  <a:pt x="97666" y="39038"/>
                </a:lnTo>
                <a:lnTo>
                  <a:pt x="97709" y="39128"/>
                </a:lnTo>
                <a:lnTo>
                  <a:pt x="97623" y="39128"/>
                </a:lnTo>
                <a:lnTo>
                  <a:pt x="97795" y="39488"/>
                </a:lnTo>
                <a:lnTo>
                  <a:pt x="97881" y="39308"/>
                </a:lnTo>
                <a:lnTo>
                  <a:pt x="97924" y="39038"/>
                </a:lnTo>
                <a:lnTo>
                  <a:pt x="98053" y="39218"/>
                </a:lnTo>
                <a:lnTo>
                  <a:pt x="98009" y="39038"/>
                </a:lnTo>
                <a:lnTo>
                  <a:pt x="98095" y="39038"/>
                </a:lnTo>
                <a:lnTo>
                  <a:pt x="98138" y="38858"/>
                </a:lnTo>
                <a:lnTo>
                  <a:pt x="98353" y="38948"/>
                </a:lnTo>
                <a:lnTo>
                  <a:pt x="98525" y="38677"/>
                </a:lnTo>
                <a:lnTo>
                  <a:pt x="98525" y="37866"/>
                </a:lnTo>
                <a:lnTo>
                  <a:pt x="97022" y="34530"/>
                </a:lnTo>
                <a:lnTo>
                  <a:pt x="97537" y="33538"/>
                </a:lnTo>
                <a:lnTo>
                  <a:pt x="97451" y="31916"/>
                </a:lnTo>
                <a:lnTo>
                  <a:pt x="97451" y="31916"/>
                </a:lnTo>
                <a:lnTo>
                  <a:pt x="97580" y="32006"/>
                </a:lnTo>
                <a:lnTo>
                  <a:pt x="97709" y="31374"/>
                </a:lnTo>
                <a:lnTo>
                  <a:pt x="97838" y="31374"/>
                </a:lnTo>
                <a:lnTo>
                  <a:pt x="98310" y="31825"/>
                </a:lnTo>
                <a:lnTo>
                  <a:pt x="98998" y="26686"/>
                </a:lnTo>
                <a:lnTo>
                  <a:pt x="97709" y="22720"/>
                </a:lnTo>
                <a:lnTo>
                  <a:pt x="97709" y="22449"/>
                </a:lnTo>
                <a:lnTo>
                  <a:pt x="96549" y="21637"/>
                </a:lnTo>
                <a:lnTo>
                  <a:pt x="96764" y="22178"/>
                </a:lnTo>
                <a:lnTo>
                  <a:pt x="96721" y="22359"/>
                </a:lnTo>
                <a:lnTo>
                  <a:pt x="96635" y="21998"/>
                </a:lnTo>
                <a:lnTo>
                  <a:pt x="96635" y="22178"/>
                </a:lnTo>
                <a:lnTo>
                  <a:pt x="96377" y="22268"/>
                </a:lnTo>
                <a:lnTo>
                  <a:pt x="96420" y="21998"/>
                </a:lnTo>
                <a:lnTo>
                  <a:pt x="96120" y="21728"/>
                </a:lnTo>
                <a:lnTo>
                  <a:pt x="96249" y="22088"/>
                </a:lnTo>
                <a:lnTo>
                  <a:pt x="95261" y="21007"/>
                </a:lnTo>
                <a:lnTo>
                  <a:pt x="95776" y="18572"/>
                </a:lnTo>
                <a:lnTo>
                  <a:pt x="95690" y="18301"/>
                </a:lnTo>
                <a:lnTo>
                  <a:pt x="95819" y="18031"/>
                </a:lnTo>
                <a:lnTo>
                  <a:pt x="95819" y="17670"/>
                </a:lnTo>
                <a:lnTo>
                  <a:pt x="97022" y="17490"/>
                </a:lnTo>
                <a:lnTo>
                  <a:pt x="97022" y="17309"/>
                </a:lnTo>
                <a:lnTo>
                  <a:pt x="97795" y="17490"/>
                </a:lnTo>
                <a:lnTo>
                  <a:pt x="97666" y="17220"/>
                </a:lnTo>
                <a:lnTo>
                  <a:pt x="97795" y="17309"/>
                </a:lnTo>
                <a:lnTo>
                  <a:pt x="97709" y="17130"/>
                </a:lnTo>
                <a:lnTo>
                  <a:pt x="98224" y="17220"/>
                </a:lnTo>
                <a:lnTo>
                  <a:pt x="98181" y="17309"/>
                </a:lnTo>
                <a:lnTo>
                  <a:pt x="98869" y="17490"/>
                </a:lnTo>
                <a:lnTo>
                  <a:pt x="98568" y="17580"/>
                </a:lnTo>
                <a:lnTo>
                  <a:pt x="99212" y="17580"/>
                </a:lnTo>
                <a:lnTo>
                  <a:pt x="99212" y="17490"/>
                </a:lnTo>
                <a:lnTo>
                  <a:pt x="99513" y="17580"/>
                </a:lnTo>
                <a:lnTo>
                  <a:pt x="99556" y="17490"/>
                </a:lnTo>
                <a:lnTo>
                  <a:pt x="99771" y="17490"/>
                </a:lnTo>
                <a:lnTo>
                  <a:pt x="99341" y="17309"/>
                </a:lnTo>
                <a:lnTo>
                  <a:pt x="99169" y="16588"/>
                </a:lnTo>
                <a:lnTo>
                  <a:pt x="99255" y="15417"/>
                </a:lnTo>
                <a:lnTo>
                  <a:pt x="100200" y="15597"/>
                </a:lnTo>
                <a:lnTo>
                  <a:pt x="100372" y="16048"/>
                </a:lnTo>
                <a:lnTo>
                  <a:pt x="100458" y="15957"/>
                </a:lnTo>
                <a:lnTo>
                  <a:pt x="100629" y="16318"/>
                </a:lnTo>
                <a:lnTo>
                  <a:pt x="100758" y="16228"/>
                </a:lnTo>
                <a:lnTo>
                  <a:pt x="100930" y="15507"/>
                </a:lnTo>
                <a:lnTo>
                  <a:pt x="100887" y="15417"/>
                </a:lnTo>
                <a:lnTo>
                  <a:pt x="101059" y="15597"/>
                </a:lnTo>
                <a:lnTo>
                  <a:pt x="100672" y="14786"/>
                </a:lnTo>
                <a:lnTo>
                  <a:pt x="101360" y="14876"/>
                </a:lnTo>
                <a:lnTo>
                  <a:pt x="101059" y="14876"/>
                </a:lnTo>
                <a:lnTo>
                  <a:pt x="101574" y="16138"/>
                </a:lnTo>
                <a:lnTo>
                  <a:pt x="101316" y="16409"/>
                </a:lnTo>
                <a:lnTo>
                  <a:pt x="101316" y="17130"/>
                </a:lnTo>
                <a:lnTo>
                  <a:pt x="101274" y="17220"/>
                </a:lnTo>
                <a:lnTo>
                  <a:pt x="101231" y="18482"/>
                </a:lnTo>
                <a:lnTo>
                  <a:pt x="101059" y="18482"/>
                </a:lnTo>
                <a:lnTo>
                  <a:pt x="101102" y="18662"/>
                </a:lnTo>
                <a:lnTo>
                  <a:pt x="100973" y="18753"/>
                </a:lnTo>
                <a:lnTo>
                  <a:pt x="101145" y="19203"/>
                </a:lnTo>
                <a:lnTo>
                  <a:pt x="101145" y="19744"/>
                </a:lnTo>
                <a:lnTo>
                  <a:pt x="103636" y="24432"/>
                </a:lnTo>
                <a:lnTo>
                  <a:pt x="103765" y="23711"/>
                </a:lnTo>
                <a:lnTo>
                  <a:pt x="103421" y="22720"/>
                </a:lnTo>
                <a:lnTo>
                  <a:pt x="103421" y="22720"/>
                </a:lnTo>
                <a:lnTo>
                  <a:pt x="103550" y="22899"/>
                </a:lnTo>
                <a:lnTo>
                  <a:pt x="103894" y="22720"/>
                </a:lnTo>
                <a:lnTo>
                  <a:pt x="103507" y="21908"/>
                </a:lnTo>
                <a:lnTo>
                  <a:pt x="103550" y="21457"/>
                </a:lnTo>
                <a:lnTo>
                  <a:pt x="103808" y="21457"/>
                </a:lnTo>
                <a:lnTo>
                  <a:pt x="103335" y="20015"/>
                </a:lnTo>
                <a:lnTo>
                  <a:pt x="103378" y="19744"/>
                </a:lnTo>
                <a:lnTo>
                  <a:pt x="103464" y="20105"/>
                </a:lnTo>
                <a:lnTo>
                  <a:pt x="103636" y="20015"/>
                </a:lnTo>
                <a:lnTo>
                  <a:pt x="102906" y="18662"/>
                </a:lnTo>
                <a:lnTo>
                  <a:pt x="102605" y="18572"/>
                </a:lnTo>
                <a:lnTo>
                  <a:pt x="102648" y="18753"/>
                </a:lnTo>
                <a:lnTo>
                  <a:pt x="102305" y="18301"/>
                </a:lnTo>
                <a:lnTo>
                  <a:pt x="102176" y="17580"/>
                </a:lnTo>
                <a:lnTo>
                  <a:pt x="102219" y="17580"/>
                </a:lnTo>
                <a:lnTo>
                  <a:pt x="102004" y="16949"/>
                </a:lnTo>
                <a:lnTo>
                  <a:pt x="102476" y="16949"/>
                </a:lnTo>
                <a:lnTo>
                  <a:pt x="102390" y="16769"/>
                </a:lnTo>
                <a:lnTo>
                  <a:pt x="102605" y="16498"/>
                </a:lnTo>
                <a:lnTo>
                  <a:pt x="102863" y="16949"/>
                </a:lnTo>
                <a:lnTo>
                  <a:pt x="102863" y="16678"/>
                </a:lnTo>
                <a:lnTo>
                  <a:pt x="102992" y="16498"/>
                </a:lnTo>
                <a:lnTo>
                  <a:pt x="104065" y="16859"/>
                </a:lnTo>
                <a:lnTo>
                  <a:pt x="103894" y="16498"/>
                </a:lnTo>
                <a:lnTo>
                  <a:pt x="104108" y="15957"/>
                </a:lnTo>
                <a:lnTo>
                  <a:pt x="104065" y="15867"/>
                </a:lnTo>
                <a:lnTo>
                  <a:pt x="104108" y="15777"/>
                </a:lnTo>
                <a:lnTo>
                  <a:pt x="104151" y="15777"/>
                </a:lnTo>
                <a:lnTo>
                  <a:pt x="104065" y="15597"/>
                </a:lnTo>
                <a:lnTo>
                  <a:pt x="104151" y="15687"/>
                </a:lnTo>
                <a:lnTo>
                  <a:pt x="104151" y="15417"/>
                </a:lnTo>
                <a:lnTo>
                  <a:pt x="104795" y="14786"/>
                </a:lnTo>
                <a:lnTo>
                  <a:pt x="104624" y="14605"/>
                </a:lnTo>
                <a:lnTo>
                  <a:pt x="105483" y="14965"/>
                </a:lnTo>
                <a:lnTo>
                  <a:pt x="105440" y="14695"/>
                </a:lnTo>
                <a:lnTo>
                  <a:pt x="104752" y="13974"/>
                </a:lnTo>
                <a:lnTo>
                  <a:pt x="104752" y="13974"/>
                </a:lnTo>
                <a:lnTo>
                  <a:pt x="104795" y="14065"/>
                </a:lnTo>
                <a:lnTo>
                  <a:pt x="104795" y="14065"/>
                </a:lnTo>
                <a:lnTo>
                  <a:pt x="104624" y="13884"/>
                </a:lnTo>
                <a:lnTo>
                  <a:pt x="104667" y="13884"/>
                </a:lnTo>
                <a:lnTo>
                  <a:pt x="104151" y="13253"/>
                </a:lnTo>
                <a:lnTo>
                  <a:pt x="104194" y="13433"/>
                </a:lnTo>
                <a:lnTo>
                  <a:pt x="102906" y="13073"/>
                </a:lnTo>
                <a:lnTo>
                  <a:pt x="103593" y="12892"/>
                </a:lnTo>
                <a:lnTo>
                  <a:pt x="103206" y="12711"/>
                </a:lnTo>
                <a:lnTo>
                  <a:pt x="104280" y="12711"/>
                </a:lnTo>
                <a:lnTo>
                  <a:pt x="99685" y="8925"/>
                </a:lnTo>
                <a:lnTo>
                  <a:pt x="99727" y="9015"/>
                </a:lnTo>
                <a:lnTo>
                  <a:pt x="98826" y="8835"/>
                </a:lnTo>
                <a:lnTo>
                  <a:pt x="99470" y="9827"/>
                </a:lnTo>
                <a:lnTo>
                  <a:pt x="99470" y="9827"/>
                </a:lnTo>
                <a:lnTo>
                  <a:pt x="98267" y="9106"/>
                </a:lnTo>
                <a:lnTo>
                  <a:pt x="98181" y="9196"/>
                </a:lnTo>
                <a:lnTo>
                  <a:pt x="96807" y="9196"/>
                </a:lnTo>
                <a:lnTo>
                  <a:pt x="97064" y="10007"/>
                </a:lnTo>
                <a:lnTo>
                  <a:pt x="97064" y="10007"/>
                </a:lnTo>
                <a:lnTo>
                  <a:pt x="93242" y="8114"/>
                </a:lnTo>
                <a:lnTo>
                  <a:pt x="93328" y="8114"/>
                </a:lnTo>
                <a:lnTo>
                  <a:pt x="92125" y="7573"/>
                </a:lnTo>
                <a:lnTo>
                  <a:pt x="92340" y="7483"/>
                </a:lnTo>
                <a:lnTo>
                  <a:pt x="91395" y="7122"/>
                </a:lnTo>
                <a:lnTo>
                  <a:pt x="91267" y="7573"/>
                </a:lnTo>
                <a:lnTo>
                  <a:pt x="90966" y="7483"/>
                </a:lnTo>
                <a:lnTo>
                  <a:pt x="91138" y="7483"/>
                </a:lnTo>
                <a:lnTo>
                  <a:pt x="91009" y="7212"/>
                </a:lnTo>
                <a:lnTo>
                  <a:pt x="90579" y="7212"/>
                </a:lnTo>
                <a:lnTo>
                  <a:pt x="91095" y="7122"/>
                </a:lnTo>
                <a:lnTo>
                  <a:pt x="89334" y="6761"/>
                </a:lnTo>
                <a:lnTo>
                  <a:pt x="89592" y="6942"/>
                </a:lnTo>
                <a:lnTo>
                  <a:pt x="89205" y="7122"/>
                </a:lnTo>
                <a:lnTo>
                  <a:pt x="89549" y="7212"/>
                </a:lnTo>
                <a:lnTo>
                  <a:pt x="89463" y="7302"/>
                </a:lnTo>
                <a:lnTo>
                  <a:pt x="89420" y="7392"/>
                </a:lnTo>
                <a:lnTo>
                  <a:pt x="89806" y="7753"/>
                </a:lnTo>
                <a:lnTo>
                  <a:pt x="89377" y="7753"/>
                </a:lnTo>
                <a:lnTo>
                  <a:pt x="89463" y="7933"/>
                </a:lnTo>
                <a:lnTo>
                  <a:pt x="89377" y="7933"/>
                </a:lnTo>
                <a:lnTo>
                  <a:pt x="89463" y="8023"/>
                </a:lnTo>
                <a:lnTo>
                  <a:pt x="88561" y="7663"/>
                </a:lnTo>
                <a:lnTo>
                  <a:pt x="88432" y="7843"/>
                </a:lnTo>
                <a:lnTo>
                  <a:pt x="87659" y="7573"/>
                </a:lnTo>
                <a:lnTo>
                  <a:pt x="87787" y="7933"/>
                </a:lnTo>
                <a:lnTo>
                  <a:pt x="87787" y="8294"/>
                </a:lnTo>
                <a:lnTo>
                  <a:pt x="87573" y="8204"/>
                </a:lnTo>
                <a:lnTo>
                  <a:pt x="86757" y="7663"/>
                </a:lnTo>
                <a:lnTo>
                  <a:pt x="86886" y="7573"/>
                </a:lnTo>
                <a:lnTo>
                  <a:pt x="86113" y="7122"/>
                </a:lnTo>
                <a:lnTo>
                  <a:pt x="86671" y="7302"/>
                </a:lnTo>
                <a:lnTo>
                  <a:pt x="86242" y="7032"/>
                </a:lnTo>
                <a:lnTo>
                  <a:pt x="86413" y="6852"/>
                </a:lnTo>
                <a:lnTo>
                  <a:pt x="84438" y="6221"/>
                </a:lnTo>
                <a:lnTo>
                  <a:pt x="84695" y="6491"/>
                </a:lnTo>
                <a:lnTo>
                  <a:pt x="84480" y="6671"/>
                </a:lnTo>
                <a:lnTo>
                  <a:pt x="84609" y="6761"/>
                </a:lnTo>
                <a:lnTo>
                  <a:pt x="83235" y="6310"/>
                </a:lnTo>
                <a:lnTo>
                  <a:pt x="81904" y="6310"/>
                </a:lnTo>
                <a:lnTo>
                  <a:pt x="82075" y="6400"/>
                </a:lnTo>
                <a:lnTo>
                  <a:pt x="82118" y="6671"/>
                </a:lnTo>
                <a:lnTo>
                  <a:pt x="82290" y="6942"/>
                </a:lnTo>
                <a:lnTo>
                  <a:pt x="82118" y="6761"/>
                </a:lnTo>
                <a:lnTo>
                  <a:pt x="82118" y="6671"/>
                </a:lnTo>
                <a:lnTo>
                  <a:pt x="81818" y="6310"/>
                </a:lnTo>
                <a:lnTo>
                  <a:pt x="81818" y="6131"/>
                </a:lnTo>
                <a:lnTo>
                  <a:pt x="81560" y="5950"/>
                </a:lnTo>
                <a:lnTo>
                  <a:pt x="81474" y="6131"/>
                </a:lnTo>
                <a:lnTo>
                  <a:pt x="81130" y="5950"/>
                </a:lnTo>
                <a:lnTo>
                  <a:pt x="81173" y="5950"/>
                </a:lnTo>
                <a:lnTo>
                  <a:pt x="81045" y="5860"/>
                </a:lnTo>
                <a:lnTo>
                  <a:pt x="81088" y="5950"/>
                </a:lnTo>
                <a:lnTo>
                  <a:pt x="80787" y="6131"/>
                </a:lnTo>
                <a:lnTo>
                  <a:pt x="81130" y="6131"/>
                </a:lnTo>
                <a:lnTo>
                  <a:pt x="79971" y="6852"/>
                </a:lnTo>
                <a:lnTo>
                  <a:pt x="80615" y="5860"/>
                </a:lnTo>
                <a:lnTo>
                  <a:pt x="80615" y="5679"/>
                </a:lnTo>
                <a:lnTo>
                  <a:pt x="81130" y="5139"/>
                </a:lnTo>
                <a:lnTo>
                  <a:pt x="80658" y="4598"/>
                </a:lnTo>
                <a:lnTo>
                  <a:pt x="80658" y="4598"/>
                </a:lnTo>
                <a:lnTo>
                  <a:pt x="81045" y="4868"/>
                </a:lnTo>
                <a:lnTo>
                  <a:pt x="80615" y="4327"/>
                </a:lnTo>
                <a:lnTo>
                  <a:pt x="80615" y="4508"/>
                </a:lnTo>
                <a:lnTo>
                  <a:pt x="79155" y="4056"/>
                </a:lnTo>
                <a:lnTo>
                  <a:pt x="79155" y="4056"/>
                </a:lnTo>
                <a:lnTo>
                  <a:pt x="79198" y="4147"/>
                </a:lnTo>
                <a:lnTo>
                  <a:pt x="78811" y="4147"/>
                </a:lnTo>
                <a:lnTo>
                  <a:pt x="78940" y="3877"/>
                </a:lnTo>
                <a:lnTo>
                  <a:pt x="78038" y="3786"/>
                </a:lnTo>
                <a:lnTo>
                  <a:pt x="78382" y="3606"/>
                </a:lnTo>
                <a:lnTo>
                  <a:pt x="77738" y="3335"/>
                </a:lnTo>
                <a:close/>
                <a:moveTo>
                  <a:pt x="106170" y="80330"/>
                </a:moveTo>
                <a:lnTo>
                  <a:pt x="105955" y="81503"/>
                </a:lnTo>
                <a:lnTo>
                  <a:pt x="105912" y="81412"/>
                </a:lnTo>
                <a:lnTo>
                  <a:pt x="105826" y="81953"/>
                </a:lnTo>
                <a:lnTo>
                  <a:pt x="105869" y="82133"/>
                </a:lnTo>
                <a:lnTo>
                  <a:pt x="105139" y="86280"/>
                </a:lnTo>
                <a:lnTo>
                  <a:pt x="104710" y="86461"/>
                </a:lnTo>
                <a:lnTo>
                  <a:pt x="103464" y="84387"/>
                </a:lnTo>
                <a:lnTo>
                  <a:pt x="103378" y="83756"/>
                </a:lnTo>
                <a:lnTo>
                  <a:pt x="103679" y="82494"/>
                </a:lnTo>
                <a:lnTo>
                  <a:pt x="103765" y="82584"/>
                </a:lnTo>
                <a:lnTo>
                  <a:pt x="104023" y="81772"/>
                </a:lnTo>
                <a:lnTo>
                  <a:pt x="103808" y="81503"/>
                </a:lnTo>
                <a:lnTo>
                  <a:pt x="103765" y="81863"/>
                </a:lnTo>
                <a:lnTo>
                  <a:pt x="103636" y="81412"/>
                </a:lnTo>
                <a:lnTo>
                  <a:pt x="103679" y="81232"/>
                </a:lnTo>
                <a:lnTo>
                  <a:pt x="103679" y="81232"/>
                </a:lnTo>
                <a:lnTo>
                  <a:pt x="103378" y="81592"/>
                </a:lnTo>
                <a:lnTo>
                  <a:pt x="102562" y="80961"/>
                </a:lnTo>
                <a:lnTo>
                  <a:pt x="102476" y="80961"/>
                </a:lnTo>
                <a:lnTo>
                  <a:pt x="102347" y="80691"/>
                </a:lnTo>
                <a:lnTo>
                  <a:pt x="102176" y="80691"/>
                </a:lnTo>
                <a:lnTo>
                  <a:pt x="102390" y="80961"/>
                </a:lnTo>
                <a:lnTo>
                  <a:pt x="102433" y="81503"/>
                </a:lnTo>
                <a:lnTo>
                  <a:pt x="102305" y="81682"/>
                </a:lnTo>
                <a:lnTo>
                  <a:pt x="101875" y="81503"/>
                </a:lnTo>
                <a:lnTo>
                  <a:pt x="101703" y="81953"/>
                </a:lnTo>
                <a:lnTo>
                  <a:pt x="101617" y="81863"/>
                </a:lnTo>
                <a:lnTo>
                  <a:pt x="101617" y="82043"/>
                </a:lnTo>
                <a:lnTo>
                  <a:pt x="101531" y="82043"/>
                </a:lnTo>
                <a:lnTo>
                  <a:pt x="101403" y="82314"/>
                </a:lnTo>
                <a:lnTo>
                  <a:pt x="101403" y="82674"/>
                </a:lnTo>
                <a:lnTo>
                  <a:pt x="101274" y="82855"/>
                </a:lnTo>
                <a:lnTo>
                  <a:pt x="101145" y="83756"/>
                </a:lnTo>
                <a:lnTo>
                  <a:pt x="101188" y="84026"/>
                </a:lnTo>
                <a:lnTo>
                  <a:pt x="101102" y="84297"/>
                </a:lnTo>
                <a:lnTo>
                  <a:pt x="100543" y="84387"/>
                </a:lnTo>
                <a:lnTo>
                  <a:pt x="100500" y="84387"/>
                </a:lnTo>
                <a:lnTo>
                  <a:pt x="100500" y="83756"/>
                </a:lnTo>
                <a:lnTo>
                  <a:pt x="100157" y="83035"/>
                </a:lnTo>
                <a:lnTo>
                  <a:pt x="100071" y="83305"/>
                </a:lnTo>
                <a:lnTo>
                  <a:pt x="99856" y="83395"/>
                </a:lnTo>
                <a:lnTo>
                  <a:pt x="99685" y="83847"/>
                </a:lnTo>
                <a:lnTo>
                  <a:pt x="99642" y="83756"/>
                </a:lnTo>
                <a:lnTo>
                  <a:pt x="99642" y="83486"/>
                </a:lnTo>
                <a:lnTo>
                  <a:pt x="99341" y="84568"/>
                </a:lnTo>
                <a:lnTo>
                  <a:pt x="99212" y="84387"/>
                </a:lnTo>
                <a:lnTo>
                  <a:pt x="99083" y="85018"/>
                </a:lnTo>
                <a:lnTo>
                  <a:pt x="99169" y="84928"/>
                </a:lnTo>
                <a:lnTo>
                  <a:pt x="99126" y="85108"/>
                </a:lnTo>
                <a:lnTo>
                  <a:pt x="99040" y="85199"/>
                </a:lnTo>
                <a:lnTo>
                  <a:pt x="99169" y="85469"/>
                </a:lnTo>
                <a:lnTo>
                  <a:pt x="98697" y="85559"/>
                </a:lnTo>
                <a:lnTo>
                  <a:pt x="98740" y="86100"/>
                </a:lnTo>
                <a:lnTo>
                  <a:pt x="98611" y="86461"/>
                </a:lnTo>
                <a:lnTo>
                  <a:pt x="98525" y="85830"/>
                </a:lnTo>
                <a:lnTo>
                  <a:pt x="98396" y="85649"/>
                </a:lnTo>
                <a:lnTo>
                  <a:pt x="98181" y="86010"/>
                </a:lnTo>
                <a:lnTo>
                  <a:pt x="98053" y="87092"/>
                </a:lnTo>
                <a:lnTo>
                  <a:pt x="94702" y="90969"/>
                </a:lnTo>
                <a:lnTo>
                  <a:pt x="94746" y="90337"/>
                </a:lnTo>
                <a:lnTo>
                  <a:pt x="94316" y="92591"/>
                </a:lnTo>
                <a:lnTo>
                  <a:pt x="94402" y="93854"/>
                </a:lnTo>
                <a:lnTo>
                  <a:pt x="94230" y="94304"/>
                </a:lnTo>
                <a:lnTo>
                  <a:pt x="94230" y="94665"/>
                </a:lnTo>
                <a:lnTo>
                  <a:pt x="94101" y="94214"/>
                </a:lnTo>
                <a:lnTo>
                  <a:pt x="94058" y="94304"/>
                </a:lnTo>
                <a:lnTo>
                  <a:pt x="94015" y="94304"/>
                </a:lnTo>
                <a:lnTo>
                  <a:pt x="94187" y="99894"/>
                </a:lnTo>
                <a:lnTo>
                  <a:pt x="93629" y="101607"/>
                </a:lnTo>
                <a:lnTo>
                  <a:pt x="93715" y="101698"/>
                </a:lnTo>
                <a:lnTo>
                  <a:pt x="93886" y="102058"/>
                </a:lnTo>
                <a:lnTo>
                  <a:pt x="96163" y="101246"/>
                </a:lnTo>
                <a:lnTo>
                  <a:pt x="96249" y="101337"/>
                </a:lnTo>
                <a:lnTo>
                  <a:pt x="99556" y="99173"/>
                </a:lnTo>
                <a:lnTo>
                  <a:pt x="100758" y="99804"/>
                </a:lnTo>
                <a:lnTo>
                  <a:pt x="100844" y="100075"/>
                </a:lnTo>
                <a:lnTo>
                  <a:pt x="100801" y="100255"/>
                </a:lnTo>
                <a:lnTo>
                  <a:pt x="100930" y="101698"/>
                </a:lnTo>
                <a:lnTo>
                  <a:pt x="100801" y="101878"/>
                </a:lnTo>
                <a:lnTo>
                  <a:pt x="100930" y="102238"/>
                </a:lnTo>
                <a:lnTo>
                  <a:pt x="101059" y="102238"/>
                </a:lnTo>
                <a:lnTo>
                  <a:pt x="101059" y="101968"/>
                </a:lnTo>
                <a:lnTo>
                  <a:pt x="102133" y="100075"/>
                </a:lnTo>
                <a:lnTo>
                  <a:pt x="101316" y="102509"/>
                </a:lnTo>
                <a:lnTo>
                  <a:pt x="101961" y="101517"/>
                </a:lnTo>
                <a:lnTo>
                  <a:pt x="101961" y="102238"/>
                </a:lnTo>
                <a:lnTo>
                  <a:pt x="101703" y="102869"/>
                </a:lnTo>
                <a:lnTo>
                  <a:pt x="101703" y="102869"/>
                </a:lnTo>
                <a:lnTo>
                  <a:pt x="102004" y="102690"/>
                </a:lnTo>
                <a:lnTo>
                  <a:pt x="102047" y="102779"/>
                </a:lnTo>
                <a:lnTo>
                  <a:pt x="102090" y="102779"/>
                </a:lnTo>
                <a:lnTo>
                  <a:pt x="102090" y="102869"/>
                </a:lnTo>
                <a:lnTo>
                  <a:pt x="102047" y="102779"/>
                </a:lnTo>
                <a:lnTo>
                  <a:pt x="102004" y="102779"/>
                </a:lnTo>
                <a:lnTo>
                  <a:pt x="102047" y="105034"/>
                </a:lnTo>
                <a:lnTo>
                  <a:pt x="102777" y="105665"/>
                </a:lnTo>
                <a:lnTo>
                  <a:pt x="103421" y="105213"/>
                </a:lnTo>
                <a:lnTo>
                  <a:pt x="103378" y="105213"/>
                </a:lnTo>
                <a:lnTo>
                  <a:pt x="103636" y="105034"/>
                </a:lnTo>
                <a:lnTo>
                  <a:pt x="103636" y="105034"/>
                </a:lnTo>
                <a:lnTo>
                  <a:pt x="103421" y="105394"/>
                </a:lnTo>
                <a:lnTo>
                  <a:pt x="103722" y="105394"/>
                </a:lnTo>
                <a:lnTo>
                  <a:pt x="103636" y="105574"/>
                </a:lnTo>
                <a:lnTo>
                  <a:pt x="103808" y="106115"/>
                </a:lnTo>
                <a:lnTo>
                  <a:pt x="103937" y="105845"/>
                </a:lnTo>
                <a:lnTo>
                  <a:pt x="103850" y="105845"/>
                </a:lnTo>
                <a:lnTo>
                  <a:pt x="106728" y="101427"/>
                </a:lnTo>
                <a:lnTo>
                  <a:pt x="106685" y="101337"/>
                </a:lnTo>
                <a:lnTo>
                  <a:pt x="108618" y="96468"/>
                </a:lnTo>
                <a:lnTo>
                  <a:pt x="108876" y="94124"/>
                </a:lnTo>
                <a:lnTo>
                  <a:pt x="108618" y="92502"/>
                </a:lnTo>
                <a:lnTo>
                  <a:pt x="108360" y="92050"/>
                </a:lnTo>
                <a:lnTo>
                  <a:pt x="108317" y="90969"/>
                </a:lnTo>
                <a:lnTo>
                  <a:pt x="108060" y="90969"/>
                </a:lnTo>
                <a:lnTo>
                  <a:pt x="108060" y="90879"/>
                </a:lnTo>
                <a:lnTo>
                  <a:pt x="107974" y="90879"/>
                </a:lnTo>
                <a:lnTo>
                  <a:pt x="107888" y="89166"/>
                </a:lnTo>
                <a:lnTo>
                  <a:pt x="107072" y="87813"/>
                </a:lnTo>
                <a:lnTo>
                  <a:pt x="106986" y="84026"/>
                </a:lnTo>
                <a:lnTo>
                  <a:pt x="106771" y="83576"/>
                </a:lnTo>
                <a:lnTo>
                  <a:pt x="106557" y="83666"/>
                </a:lnTo>
                <a:lnTo>
                  <a:pt x="106213" y="80420"/>
                </a:lnTo>
                <a:lnTo>
                  <a:pt x="106170" y="80330"/>
                </a:lnTo>
                <a:close/>
                <a:moveTo>
                  <a:pt x="114373" y="101788"/>
                </a:moveTo>
                <a:lnTo>
                  <a:pt x="114373" y="102779"/>
                </a:lnTo>
                <a:lnTo>
                  <a:pt x="114502" y="102599"/>
                </a:lnTo>
                <a:lnTo>
                  <a:pt x="114373" y="102869"/>
                </a:lnTo>
                <a:lnTo>
                  <a:pt x="114373" y="103590"/>
                </a:lnTo>
                <a:lnTo>
                  <a:pt x="114459" y="103140"/>
                </a:lnTo>
                <a:lnTo>
                  <a:pt x="114459" y="103411"/>
                </a:lnTo>
                <a:lnTo>
                  <a:pt x="114502" y="103321"/>
                </a:lnTo>
                <a:lnTo>
                  <a:pt x="114416" y="103771"/>
                </a:lnTo>
                <a:lnTo>
                  <a:pt x="114373" y="103681"/>
                </a:lnTo>
                <a:lnTo>
                  <a:pt x="114373" y="104132"/>
                </a:lnTo>
                <a:lnTo>
                  <a:pt x="114502" y="104222"/>
                </a:lnTo>
                <a:lnTo>
                  <a:pt x="114373" y="104312"/>
                </a:lnTo>
                <a:lnTo>
                  <a:pt x="114373" y="104222"/>
                </a:lnTo>
                <a:lnTo>
                  <a:pt x="113772" y="105934"/>
                </a:lnTo>
                <a:lnTo>
                  <a:pt x="113471" y="106205"/>
                </a:lnTo>
                <a:lnTo>
                  <a:pt x="113686" y="107017"/>
                </a:lnTo>
                <a:lnTo>
                  <a:pt x="113127" y="108009"/>
                </a:lnTo>
                <a:lnTo>
                  <a:pt x="113214" y="107918"/>
                </a:lnTo>
                <a:lnTo>
                  <a:pt x="113171" y="108099"/>
                </a:lnTo>
                <a:lnTo>
                  <a:pt x="113428" y="108099"/>
                </a:lnTo>
                <a:lnTo>
                  <a:pt x="115576" y="104673"/>
                </a:lnTo>
                <a:lnTo>
                  <a:pt x="115103" y="105034"/>
                </a:lnTo>
                <a:lnTo>
                  <a:pt x="114760" y="104673"/>
                </a:lnTo>
                <a:lnTo>
                  <a:pt x="114889" y="103861"/>
                </a:lnTo>
                <a:lnTo>
                  <a:pt x="114845" y="103861"/>
                </a:lnTo>
                <a:lnTo>
                  <a:pt x="114845" y="103681"/>
                </a:lnTo>
                <a:lnTo>
                  <a:pt x="114717" y="104312"/>
                </a:lnTo>
                <a:lnTo>
                  <a:pt x="114502" y="103951"/>
                </a:lnTo>
                <a:lnTo>
                  <a:pt x="114760" y="102509"/>
                </a:lnTo>
                <a:lnTo>
                  <a:pt x="114674" y="102599"/>
                </a:lnTo>
                <a:lnTo>
                  <a:pt x="114545" y="102148"/>
                </a:lnTo>
                <a:lnTo>
                  <a:pt x="114459" y="102238"/>
                </a:lnTo>
                <a:lnTo>
                  <a:pt x="114459" y="102238"/>
                </a:lnTo>
                <a:lnTo>
                  <a:pt x="114502" y="101788"/>
                </a:lnTo>
                <a:close/>
                <a:moveTo>
                  <a:pt x="103709" y="108576"/>
                </a:moveTo>
                <a:lnTo>
                  <a:pt x="103685" y="108627"/>
                </a:lnTo>
                <a:lnTo>
                  <a:pt x="103685" y="108627"/>
                </a:lnTo>
                <a:lnTo>
                  <a:pt x="103709" y="108576"/>
                </a:lnTo>
                <a:close/>
                <a:moveTo>
                  <a:pt x="103685" y="108627"/>
                </a:moveTo>
                <a:lnTo>
                  <a:pt x="103679" y="108640"/>
                </a:lnTo>
                <a:lnTo>
                  <a:pt x="103636" y="108820"/>
                </a:lnTo>
                <a:lnTo>
                  <a:pt x="103636" y="108820"/>
                </a:lnTo>
                <a:lnTo>
                  <a:pt x="103685" y="108627"/>
                </a:lnTo>
                <a:close/>
                <a:moveTo>
                  <a:pt x="102820" y="107378"/>
                </a:moveTo>
                <a:lnTo>
                  <a:pt x="102605" y="108730"/>
                </a:lnTo>
                <a:lnTo>
                  <a:pt x="102648" y="108730"/>
                </a:lnTo>
                <a:lnTo>
                  <a:pt x="102605" y="109000"/>
                </a:lnTo>
                <a:lnTo>
                  <a:pt x="102562" y="108820"/>
                </a:lnTo>
                <a:lnTo>
                  <a:pt x="102605" y="109722"/>
                </a:lnTo>
                <a:lnTo>
                  <a:pt x="102476" y="109901"/>
                </a:lnTo>
                <a:lnTo>
                  <a:pt x="102777" y="109901"/>
                </a:lnTo>
                <a:lnTo>
                  <a:pt x="103163" y="109271"/>
                </a:lnTo>
                <a:lnTo>
                  <a:pt x="103121" y="109451"/>
                </a:lnTo>
                <a:lnTo>
                  <a:pt x="103121" y="109451"/>
                </a:lnTo>
                <a:lnTo>
                  <a:pt x="103292" y="109361"/>
                </a:lnTo>
                <a:lnTo>
                  <a:pt x="103206" y="109632"/>
                </a:lnTo>
                <a:lnTo>
                  <a:pt x="103685" y="108627"/>
                </a:lnTo>
                <a:lnTo>
                  <a:pt x="103979" y="107467"/>
                </a:lnTo>
                <a:lnTo>
                  <a:pt x="103464" y="107828"/>
                </a:lnTo>
                <a:lnTo>
                  <a:pt x="102820" y="107378"/>
                </a:lnTo>
                <a:close/>
                <a:moveTo>
                  <a:pt x="111547" y="110154"/>
                </a:moveTo>
                <a:lnTo>
                  <a:pt x="111496" y="110172"/>
                </a:lnTo>
                <a:lnTo>
                  <a:pt x="111582" y="110172"/>
                </a:lnTo>
                <a:lnTo>
                  <a:pt x="111547" y="110154"/>
                </a:lnTo>
                <a:close/>
                <a:moveTo>
                  <a:pt x="112784" y="107288"/>
                </a:moveTo>
                <a:lnTo>
                  <a:pt x="111324" y="109361"/>
                </a:lnTo>
                <a:lnTo>
                  <a:pt x="111367" y="109180"/>
                </a:lnTo>
                <a:lnTo>
                  <a:pt x="111367" y="109180"/>
                </a:lnTo>
                <a:lnTo>
                  <a:pt x="111195" y="109451"/>
                </a:lnTo>
                <a:lnTo>
                  <a:pt x="111109" y="109541"/>
                </a:lnTo>
                <a:lnTo>
                  <a:pt x="111023" y="109541"/>
                </a:lnTo>
                <a:lnTo>
                  <a:pt x="111023" y="109632"/>
                </a:lnTo>
                <a:lnTo>
                  <a:pt x="109391" y="111164"/>
                </a:lnTo>
                <a:lnTo>
                  <a:pt x="109391" y="111164"/>
                </a:lnTo>
                <a:lnTo>
                  <a:pt x="109434" y="111074"/>
                </a:lnTo>
                <a:lnTo>
                  <a:pt x="108962" y="111795"/>
                </a:lnTo>
                <a:lnTo>
                  <a:pt x="109047" y="111795"/>
                </a:lnTo>
                <a:lnTo>
                  <a:pt x="108919" y="111885"/>
                </a:lnTo>
                <a:lnTo>
                  <a:pt x="109004" y="111885"/>
                </a:lnTo>
                <a:lnTo>
                  <a:pt x="108792" y="112108"/>
                </a:lnTo>
                <a:lnTo>
                  <a:pt x="108792" y="112108"/>
                </a:lnTo>
                <a:lnTo>
                  <a:pt x="108833" y="112066"/>
                </a:lnTo>
                <a:lnTo>
                  <a:pt x="108747" y="112246"/>
                </a:lnTo>
                <a:lnTo>
                  <a:pt x="108876" y="112156"/>
                </a:lnTo>
                <a:lnTo>
                  <a:pt x="108747" y="112336"/>
                </a:lnTo>
                <a:lnTo>
                  <a:pt x="109047" y="112516"/>
                </a:lnTo>
                <a:lnTo>
                  <a:pt x="109133" y="112697"/>
                </a:lnTo>
                <a:lnTo>
                  <a:pt x="111409" y="110082"/>
                </a:lnTo>
                <a:lnTo>
                  <a:pt x="111547" y="110154"/>
                </a:lnTo>
                <a:lnTo>
                  <a:pt x="111547" y="110154"/>
                </a:lnTo>
                <a:lnTo>
                  <a:pt x="111753" y="110082"/>
                </a:lnTo>
                <a:lnTo>
                  <a:pt x="111710" y="109901"/>
                </a:lnTo>
                <a:lnTo>
                  <a:pt x="111667" y="109901"/>
                </a:lnTo>
                <a:lnTo>
                  <a:pt x="113085" y="107828"/>
                </a:lnTo>
                <a:lnTo>
                  <a:pt x="112913" y="107918"/>
                </a:lnTo>
                <a:lnTo>
                  <a:pt x="112913" y="107918"/>
                </a:lnTo>
                <a:lnTo>
                  <a:pt x="112999" y="107828"/>
                </a:lnTo>
                <a:lnTo>
                  <a:pt x="113085" y="107738"/>
                </a:lnTo>
                <a:lnTo>
                  <a:pt x="113085" y="107738"/>
                </a:lnTo>
                <a:lnTo>
                  <a:pt x="112827" y="107918"/>
                </a:lnTo>
                <a:lnTo>
                  <a:pt x="112999" y="107648"/>
                </a:lnTo>
                <a:lnTo>
                  <a:pt x="112612" y="107918"/>
                </a:lnTo>
                <a:lnTo>
                  <a:pt x="112655" y="107557"/>
                </a:lnTo>
                <a:lnTo>
                  <a:pt x="112784" y="107288"/>
                </a:lnTo>
                <a:close/>
                <a:moveTo>
                  <a:pt x="32297" y="116934"/>
                </a:moveTo>
                <a:lnTo>
                  <a:pt x="32426" y="117114"/>
                </a:lnTo>
                <a:lnTo>
                  <a:pt x="32340" y="117205"/>
                </a:lnTo>
                <a:lnTo>
                  <a:pt x="32426" y="117295"/>
                </a:lnTo>
                <a:lnTo>
                  <a:pt x="32254" y="117475"/>
                </a:lnTo>
                <a:lnTo>
                  <a:pt x="32598" y="117295"/>
                </a:lnTo>
                <a:lnTo>
                  <a:pt x="32684" y="117024"/>
                </a:lnTo>
                <a:lnTo>
                  <a:pt x="32297" y="116934"/>
                </a:lnTo>
                <a:close/>
                <a:moveTo>
                  <a:pt x="32813" y="116844"/>
                </a:moveTo>
                <a:lnTo>
                  <a:pt x="32813" y="117475"/>
                </a:lnTo>
                <a:lnTo>
                  <a:pt x="33028" y="117566"/>
                </a:lnTo>
                <a:lnTo>
                  <a:pt x="32984" y="117385"/>
                </a:lnTo>
                <a:lnTo>
                  <a:pt x="33113" y="117295"/>
                </a:lnTo>
                <a:lnTo>
                  <a:pt x="33156" y="117114"/>
                </a:lnTo>
                <a:lnTo>
                  <a:pt x="33199" y="117024"/>
                </a:lnTo>
                <a:lnTo>
                  <a:pt x="33070" y="117114"/>
                </a:lnTo>
                <a:lnTo>
                  <a:pt x="32941" y="116934"/>
                </a:lnTo>
                <a:lnTo>
                  <a:pt x="32984" y="116934"/>
                </a:lnTo>
                <a:lnTo>
                  <a:pt x="32813" y="116844"/>
                </a:lnTo>
                <a:close/>
                <a:moveTo>
                  <a:pt x="32813" y="117475"/>
                </a:moveTo>
                <a:lnTo>
                  <a:pt x="32813" y="117745"/>
                </a:lnTo>
                <a:lnTo>
                  <a:pt x="32899" y="117566"/>
                </a:lnTo>
                <a:lnTo>
                  <a:pt x="32813" y="117475"/>
                </a:lnTo>
                <a:close/>
                <a:moveTo>
                  <a:pt x="28904" y="118016"/>
                </a:moveTo>
                <a:lnTo>
                  <a:pt x="28543" y="118100"/>
                </a:lnTo>
                <a:lnTo>
                  <a:pt x="28543" y="118100"/>
                </a:lnTo>
                <a:lnTo>
                  <a:pt x="28604" y="118016"/>
                </a:lnTo>
                <a:close/>
                <a:moveTo>
                  <a:pt x="26843" y="7392"/>
                </a:moveTo>
                <a:lnTo>
                  <a:pt x="26370" y="7753"/>
                </a:lnTo>
                <a:lnTo>
                  <a:pt x="26456" y="7753"/>
                </a:lnTo>
                <a:lnTo>
                  <a:pt x="26113" y="7933"/>
                </a:lnTo>
                <a:lnTo>
                  <a:pt x="25855" y="9106"/>
                </a:lnTo>
                <a:lnTo>
                  <a:pt x="26327" y="9286"/>
                </a:lnTo>
                <a:lnTo>
                  <a:pt x="26327" y="9376"/>
                </a:lnTo>
                <a:lnTo>
                  <a:pt x="26198" y="9466"/>
                </a:lnTo>
                <a:lnTo>
                  <a:pt x="26284" y="9376"/>
                </a:lnTo>
                <a:lnTo>
                  <a:pt x="26027" y="9556"/>
                </a:lnTo>
                <a:lnTo>
                  <a:pt x="26070" y="9556"/>
                </a:lnTo>
                <a:lnTo>
                  <a:pt x="25855" y="9827"/>
                </a:lnTo>
                <a:lnTo>
                  <a:pt x="26113" y="9917"/>
                </a:lnTo>
                <a:lnTo>
                  <a:pt x="25253" y="10638"/>
                </a:lnTo>
                <a:lnTo>
                  <a:pt x="25082" y="11269"/>
                </a:lnTo>
                <a:lnTo>
                  <a:pt x="24867" y="11269"/>
                </a:lnTo>
                <a:lnTo>
                  <a:pt x="24867" y="11540"/>
                </a:lnTo>
                <a:lnTo>
                  <a:pt x="24824" y="11179"/>
                </a:lnTo>
                <a:lnTo>
                  <a:pt x="24953" y="11179"/>
                </a:lnTo>
                <a:lnTo>
                  <a:pt x="25082" y="10999"/>
                </a:lnTo>
                <a:lnTo>
                  <a:pt x="24953" y="10999"/>
                </a:lnTo>
                <a:lnTo>
                  <a:pt x="25297" y="10187"/>
                </a:lnTo>
                <a:lnTo>
                  <a:pt x="24996" y="10367"/>
                </a:lnTo>
                <a:lnTo>
                  <a:pt x="24996" y="10367"/>
                </a:lnTo>
                <a:lnTo>
                  <a:pt x="25168" y="10187"/>
                </a:lnTo>
                <a:lnTo>
                  <a:pt x="24996" y="10187"/>
                </a:lnTo>
                <a:lnTo>
                  <a:pt x="24953" y="10007"/>
                </a:lnTo>
                <a:lnTo>
                  <a:pt x="24609" y="10098"/>
                </a:lnTo>
                <a:lnTo>
                  <a:pt x="24566" y="10458"/>
                </a:lnTo>
                <a:lnTo>
                  <a:pt x="24824" y="10548"/>
                </a:lnTo>
                <a:lnTo>
                  <a:pt x="24566" y="10638"/>
                </a:lnTo>
                <a:lnTo>
                  <a:pt x="24480" y="10367"/>
                </a:lnTo>
                <a:lnTo>
                  <a:pt x="24480" y="10548"/>
                </a:lnTo>
                <a:lnTo>
                  <a:pt x="22806" y="10187"/>
                </a:lnTo>
                <a:lnTo>
                  <a:pt x="22591" y="9736"/>
                </a:lnTo>
                <a:lnTo>
                  <a:pt x="21732" y="10187"/>
                </a:lnTo>
                <a:lnTo>
                  <a:pt x="22677" y="9917"/>
                </a:lnTo>
                <a:lnTo>
                  <a:pt x="22677" y="9917"/>
                </a:lnTo>
                <a:lnTo>
                  <a:pt x="21861" y="10548"/>
                </a:lnTo>
                <a:lnTo>
                  <a:pt x="21517" y="11630"/>
                </a:lnTo>
                <a:lnTo>
                  <a:pt x="21388" y="10638"/>
                </a:lnTo>
                <a:lnTo>
                  <a:pt x="21302" y="10548"/>
                </a:lnTo>
                <a:lnTo>
                  <a:pt x="21259" y="10458"/>
                </a:lnTo>
                <a:lnTo>
                  <a:pt x="19713" y="10458"/>
                </a:lnTo>
                <a:lnTo>
                  <a:pt x="20314" y="10098"/>
                </a:lnTo>
                <a:lnTo>
                  <a:pt x="17780" y="9376"/>
                </a:lnTo>
                <a:lnTo>
                  <a:pt x="17995" y="9106"/>
                </a:lnTo>
                <a:lnTo>
                  <a:pt x="18081" y="8744"/>
                </a:lnTo>
                <a:lnTo>
                  <a:pt x="17866" y="8835"/>
                </a:lnTo>
                <a:lnTo>
                  <a:pt x="17952" y="8925"/>
                </a:lnTo>
                <a:lnTo>
                  <a:pt x="17394" y="9376"/>
                </a:lnTo>
                <a:lnTo>
                  <a:pt x="17394" y="8744"/>
                </a:lnTo>
                <a:lnTo>
                  <a:pt x="17179" y="8565"/>
                </a:lnTo>
                <a:lnTo>
                  <a:pt x="17179" y="8565"/>
                </a:lnTo>
                <a:lnTo>
                  <a:pt x="17222" y="8654"/>
                </a:lnTo>
                <a:lnTo>
                  <a:pt x="17265" y="8654"/>
                </a:lnTo>
                <a:lnTo>
                  <a:pt x="16621" y="9106"/>
                </a:lnTo>
                <a:lnTo>
                  <a:pt x="16793" y="8925"/>
                </a:lnTo>
                <a:lnTo>
                  <a:pt x="15891" y="9466"/>
                </a:lnTo>
                <a:lnTo>
                  <a:pt x="15976" y="9286"/>
                </a:lnTo>
                <a:lnTo>
                  <a:pt x="15848" y="9376"/>
                </a:lnTo>
                <a:lnTo>
                  <a:pt x="15891" y="9376"/>
                </a:lnTo>
                <a:lnTo>
                  <a:pt x="15289" y="9736"/>
                </a:lnTo>
                <a:lnTo>
                  <a:pt x="15160" y="9736"/>
                </a:lnTo>
                <a:lnTo>
                  <a:pt x="15075" y="9827"/>
                </a:lnTo>
                <a:lnTo>
                  <a:pt x="15075" y="9736"/>
                </a:lnTo>
                <a:lnTo>
                  <a:pt x="15160" y="9736"/>
                </a:lnTo>
                <a:lnTo>
                  <a:pt x="16664" y="8744"/>
                </a:lnTo>
                <a:lnTo>
                  <a:pt x="15676" y="9106"/>
                </a:lnTo>
                <a:lnTo>
                  <a:pt x="15719" y="9106"/>
                </a:lnTo>
                <a:lnTo>
                  <a:pt x="15032" y="9466"/>
                </a:lnTo>
                <a:lnTo>
                  <a:pt x="15247" y="9286"/>
                </a:lnTo>
                <a:lnTo>
                  <a:pt x="14473" y="9556"/>
                </a:lnTo>
                <a:lnTo>
                  <a:pt x="14559" y="9646"/>
                </a:lnTo>
                <a:lnTo>
                  <a:pt x="14431" y="9736"/>
                </a:lnTo>
                <a:lnTo>
                  <a:pt x="14516" y="9827"/>
                </a:lnTo>
                <a:lnTo>
                  <a:pt x="10694" y="8565"/>
                </a:lnTo>
                <a:lnTo>
                  <a:pt x="10823" y="8475"/>
                </a:lnTo>
                <a:lnTo>
                  <a:pt x="10694" y="8475"/>
                </a:lnTo>
                <a:lnTo>
                  <a:pt x="10694" y="8384"/>
                </a:lnTo>
                <a:lnTo>
                  <a:pt x="10651" y="8384"/>
                </a:lnTo>
                <a:lnTo>
                  <a:pt x="10823" y="8294"/>
                </a:lnTo>
                <a:lnTo>
                  <a:pt x="10179" y="8204"/>
                </a:lnTo>
                <a:lnTo>
                  <a:pt x="10221" y="8114"/>
                </a:lnTo>
                <a:lnTo>
                  <a:pt x="9792" y="8294"/>
                </a:lnTo>
                <a:lnTo>
                  <a:pt x="9792" y="8204"/>
                </a:lnTo>
                <a:lnTo>
                  <a:pt x="10093" y="8023"/>
                </a:lnTo>
                <a:lnTo>
                  <a:pt x="9921" y="7933"/>
                </a:lnTo>
                <a:lnTo>
                  <a:pt x="9964" y="7843"/>
                </a:lnTo>
                <a:lnTo>
                  <a:pt x="9964" y="7843"/>
                </a:lnTo>
                <a:lnTo>
                  <a:pt x="8847" y="8294"/>
                </a:lnTo>
                <a:lnTo>
                  <a:pt x="8847" y="8294"/>
                </a:lnTo>
                <a:lnTo>
                  <a:pt x="8933" y="8204"/>
                </a:lnTo>
                <a:lnTo>
                  <a:pt x="8590" y="8384"/>
                </a:lnTo>
                <a:lnTo>
                  <a:pt x="8718" y="8475"/>
                </a:lnTo>
                <a:lnTo>
                  <a:pt x="8461" y="8654"/>
                </a:lnTo>
                <a:lnTo>
                  <a:pt x="8417" y="8654"/>
                </a:lnTo>
                <a:lnTo>
                  <a:pt x="8590" y="8475"/>
                </a:lnTo>
                <a:lnTo>
                  <a:pt x="7826" y="8728"/>
                </a:lnTo>
                <a:lnTo>
                  <a:pt x="7826" y="8728"/>
                </a:lnTo>
                <a:lnTo>
                  <a:pt x="5583" y="10098"/>
                </a:lnTo>
                <a:lnTo>
                  <a:pt x="5626" y="10098"/>
                </a:lnTo>
                <a:lnTo>
                  <a:pt x="5540" y="10187"/>
                </a:lnTo>
                <a:lnTo>
                  <a:pt x="5883" y="10819"/>
                </a:lnTo>
                <a:lnTo>
                  <a:pt x="5841" y="11179"/>
                </a:lnTo>
                <a:lnTo>
                  <a:pt x="6141" y="11089"/>
                </a:lnTo>
                <a:lnTo>
                  <a:pt x="6141" y="11089"/>
                </a:lnTo>
                <a:lnTo>
                  <a:pt x="6098" y="11179"/>
                </a:lnTo>
                <a:lnTo>
                  <a:pt x="6270" y="11179"/>
                </a:lnTo>
                <a:lnTo>
                  <a:pt x="6098" y="11450"/>
                </a:lnTo>
                <a:lnTo>
                  <a:pt x="6442" y="11540"/>
                </a:lnTo>
                <a:lnTo>
                  <a:pt x="6184" y="11630"/>
                </a:lnTo>
                <a:lnTo>
                  <a:pt x="6098" y="11450"/>
                </a:lnTo>
                <a:lnTo>
                  <a:pt x="6055" y="11359"/>
                </a:lnTo>
                <a:lnTo>
                  <a:pt x="6055" y="11269"/>
                </a:lnTo>
                <a:lnTo>
                  <a:pt x="5927" y="11450"/>
                </a:lnTo>
                <a:lnTo>
                  <a:pt x="5927" y="11720"/>
                </a:lnTo>
                <a:lnTo>
                  <a:pt x="6098" y="11720"/>
                </a:lnTo>
                <a:lnTo>
                  <a:pt x="6055" y="11810"/>
                </a:lnTo>
                <a:lnTo>
                  <a:pt x="5196" y="11810"/>
                </a:lnTo>
                <a:lnTo>
                  <a:pt x="5411" y="11540"/>
                </a:lnTo>
                <a:lnTo>
                  <a:pt x="4724" y="11810"/>
                </a:lnTo>
                <a:lnTo>
                  <a:pt x="4767" y="11810"/>
                </a:lnTo>
                <a:lnTo>
                  <a:pt x="3865" y="12261"/>
                </a:lnTo>
                <a:lnTo>
                  <a:pt x="4123" y="12532"/>
                </a:lnTo>
                <a:lnTo>
                  <a:pt x="3822" y="12621"/>
                </a:lnTo>
                <a:lnTo>
                  <a:pt x="3865" y="12802"/>
                </a:lnTo>
                <a:lnTo>
                  <a:pt x="3822" y="13163"/>
                </a:lnTo>
                <a:lnTo>
                  <a:pt x="4638" y="13163"/>
                </a:lnTo>
                <a:lnTo>
                  <a:pt x="4638" y="13253"/>
                </a:lnTo>
                <a:lnTo>
                  <a:pt x="5282" y="12892"/>
                </a:lnTo>
                <a:lnTo>
                  <a:pt x="5368" y="13073"/>
                </a:lnTo>
                <a:lnTo>
                  <a:pt x="5067" y="13253"/>
                </a:lnTo>
                <a:lnTo>
                  <a:pt x="4896" y="13794"/>
                </a:lnTo>
                <a:lnTo>
                  <a:pt x="4423" y="13974"/>
                </a:lnTo>
                <a:lnTo>
                  <a:pt x="3693" y="14334"/>
                </a:lnTo>
                <a:lnTo>
                  <a:pt x="3564" y="14244"/>
                </a:lnTo>
                <a:lnTo>
                  <a:pt x="3252" y="14654"/>
                </a:lnTo>
                <a:lnTo>
                  <a:pt x="3252" y="14654"/>
                </a:lnTo>
                <a:lnTo>
                  <a:pt x="2405" y="15417"/>
                </a:lnTo>
                <a:lnTo>
                  <a:pt x="2448" y="15417"/>
                </a:lnTo>
                <a:lnTo>
                  <a:pt x="2276" y="15597"/>
                </a:lnTo>
                <a:lnTo>
                  <a:pt x="2362" y="15597"/>
                </a:lnTo>
                <a:lnTo>
                  <a:pt x="2233" y="15777"/>
                </a:lnTo>
                <a:lnTo>
                  <a:pt x="2276" y="15777"/>
                </a:lnTo>
                <a:lnTo>
                  <a:pt x="2233" y="15957"/>
                </a:lnTo>
                <a:lnTo>
                  <a:pt x="2233" y="15957"/>
                </a:lnTo>
                <a:lnTo>
                  <a:pt x="2405" y="15777"/>
                </a:lnTo>
                <a:lnTo>
                  <a:pt x="2362" y="15867"/>
                </a:lnTo>
                <a:lnTo>
                  <a:pt x="2405" y="15867"/>
                </a:lnTo>
                <a:lnTo>
                  <a:pt x="2362" y="15957"/>
                </a:lnTo>
                <a:lnTo>
                  <a:pt x="2448" y="15957"/>
                </a:lnTo>
                <a:lnTo>
                  <a:pt x="2276" y="16048"/>
                </a:lnTo>
                <a:lnTo>
                  <a:pt x="2748" y="16138"/>
                </a:lnTo>
                <a:lnTo>
                  <a:pt x="2620" y="16138"/>
                </a:lnTo>
                <a:lnTo>
                  <a:pt x="2705" y="16228"/>
                </a:lnTo>
                <a:lnTo>
                  <a:pt x="2533" y="16409"/>
                </a:lnTo>
                <a:lnTo>
                  <a:pt x="2533" y="16409"/>
                </a:lnTo>
                <a:lnTo>
                  <a:pt x="2576" y="16228"/>
                </a:lnTo>
                <a:lnTo>
                  <a:pt x="2362" y="16318"/>
                </a:lnTo>
                <a:lnTo>
                  <a:pt x="2362" y="16138"/>
                </a:lnTo>
                <a:lnTo>
                  <a:pt x="2018" y="16409"/>
                </a:lnTo>
                <a:lnTo>
                  <a:pt x="2104" y="16409"/>
                </a:lnTo>
                <a:lnTo>
                  <a:pt x="2104" y="16949"/>
                </a:lnTo>
                <a:lnTo>
                  <a:pt x="3135" y="16318"/>
                </a:lnTo>
                <a:lnTo>
                  <a:pt x="3135" y="16318"/>
                </a:lnTo>
                <a:lnTo>
                  <a:pt x="2405" y="17580"/>
                </a:lnTo>
                <a:lnTo>
                  <a:pt x="2491" y="17580"/>
                </a:lnTo>
                <a:lnTo>
                  <a:pt x="2104" y="17941"/>
                </a:lnTo>
                <a:lnTo>
                  <a:pt x="2834" y="17670"/>
                </a:lnTo>
                <a:lnTo>
                  <a:pt x="3006" y="17941"/>
                </a:lnTo>
                <a:lnTo>
                  <a:pt x="3521" y="17670"/>
                </a:lnTo>
                <a:lnTo>
                  <a:pt x="3521" y="17670"/>
                </a:lnTo>
                <a:lnTo>
                  <a:pt x="3307" y="17941"/>
                </a:lnTo>
                <a:lnTo>
                  <a:pt x="3307" y="17941"/>
                </a:lnTo>
                <a:lnTo>
                  <a:pt x="3994" y="17580"/>
                </a:lnTo>
                <a:lnTo>
                  <a:pt x="3393" y="18301"/>
                </a:lnTo>
                <a:lnTo>
                  <a:pt x="3436" y="18392"/>
                </a:lnTo>
                <a:lnTo>
                  <a:pt x="2319" y="19564"/>
                </a:lnTo>
                <a:lnTo>
                  <a:pt x="2319" y="19474"/>
                </a:lnTo>
                <a:lnTo>
                  <a:pt x="1417" y="20195"/>
                </a:lnTo>
                <a:lnTo>
                  <a:pt x="1417" y="20375"/>
                </a:lnTo>
                <a:lnTo>
                  <a:pt x="1331" y="20285"/>
                </a:lnTo>
                <a:lnTo>
                  <a:pt x="1245" y="20375"/>
                </a:lnTo>
                <a:lnTo>
                  <a:pt x="1245" y="20375"/>
                </a:lnTo>
                <a:lnTo>
                  <a:pt x="1331" y="20195"/>
                </a:lnTo>
                <a:lnTo>
                  <a:pt x="1202" y="20285"/>
                </a:lnTo>
                <a:lnTo>
                  <a:pt x="1202" y="20285"/>
                </a:lnTo>
                <a:lnTo>
                  <a:pt x="1245" y="20195"/>
                </a:lnTo>
                <a:lnTo>
                  <a:pt x="470" y="20834"/>
                </a:lnTo>
                <a:lnTo>
                  <a:pt x="470" y="20834"/>
                </a:lnTo>
                <a:lnTo>
                  <a:pt x="429" y="21007"/>
                </a:lnTo>
                <a:lnTo>
                  <a:pt x="955" y="20691"/>
                </a:lnTo>
                <a:lnTo>
                  <a:pt x="955" y="20691"/>
                </a:lnTo>
                <a:lnTo>
                  <a:pt x="1631" y="20375"/>
                </a:lnTo>
                <a:lnTo>
                  <a:pt x="1546" y="20555"/>
                </a:lnTo>
                <a:lnTo>
                  <a:pt x="2128" y="20119"/>
                </a:lnTo>
                <a:lnTo>
                  <a:pt x="2128" y="20119"/>
                </a:lnTo>
                <a:lnTo>
                  <a:pt x="2190" y="19924"/>
                </a:lnTo>
                <a:lnTo>
                  <a:pt x="2491" y="19744"/>
                </a:lnTo>
                <a:lnTo>
                  <a:pt x="2448" y="19744"/>
                </a:lnTo>
                <a:lnTo>
                  <a:pt x="4423" y="18301"/>
                </a:lnTo>
                <a:lnTo>
                  <a:pt x="4380" y="18301"/>
                </a:lnTo>
                <a:lnTo>
                  <a:pt x="4767" y="17941"/>
                </a:lnTo>
                <a:lnTo>
                  <a:pt x="4810" y="17580"/>
                </a:lnTo>
                <a:lnTo>
                  <a:pt x="5282" y="17040"/>
                </a:lnTo>
                <a:lnTo>
                  <a:pt x="5282" y="17130"/>
                </a:lnTo>
                <a:lnTo>
                  <a:pt x="5411" y="17040"/>
                </a:lnTo>
                <a:lnTo>
                  <a:pt x="5411" y="16949"/>
                </a:lnTo>
                <a:lnTo>
                  <a:pt x="7301" y="15597"/>
                </a:lnTo>
                <a:lnTo>
                  <a:pt x="6957" y="15957"/>
                </a:lnTo>
                <a:lnTo>
                  <a:pt x="7086" y="16048"/>
                </a:lnTo>
                <a:lnTo>
                  <a:pt x="7086" y="16138"/>
                </a:lnTo>
                <a:lnTo>
                  <a:pt x="5883" y="16859"/>
                </a:lnTo>
                <a:lnTo>
                  <a:pt x="6012" y="17040"/>
                </a:lnTo>
                <a:lnTo>
                  <a:pt x="5540" y="17490"/>
                </a:lnTo>
                <a:lnTo>
                  <a:pt x="6485" y="16949"/>
                </a:lnTo>
                <a:lnTo>
                  <a:pt x="6485" y="16949"/>
                </a:lnTo>
                <a:lnTo>
                  <a:pt x="6442" y="17040"/>
                </a:lnTo>
                <a:lnTo>
                  <a:pt x="6657" y="16769"/>
                </a:lnTo>
                <a:lnTo>
                  <a:pt x="6657" y="16859"/>
                </a:lnTo>
                <a:lnTo>
                  <a:pt x="7258" y="16409"/>
                </a:lnTo>
                <a:lnTo>
                  <a:pt x="7086" y="16409"/>
                </a:lnTo>
                <a:lnTo>
                  <a:pt x="7258" y="16228"/>
                </a:lnTo>
                <a:lnTo>
                  <a:pt x="7215" y="16228"/>
                </a:lnTo>
                <a:lnTo>
                  <a:pt x="7371" y="16031"/>
                </a:lnTo>
                <a:lnTo>
                  <a:pt x="7371" y="16031"/>
                </a:lnTo>
                <a:lnTo>
                  <a:pt x="7645" y="15867"/>
                </a:lnTo>
                <a:lnTo>
                  <a:pt x="7645" y="15867"/>
                </a:lnTo>
                <a:lnTo>
                  <a:pt x="7472" y="16138"/>
                </a:lnTo>
                <a:lnTo>
                  <a:pt x="8031" y="15957"/>
                </a:lnTo>
                <a:lnTo>
                  <a:pt x="7816" y="16228"/>
                </a:lnTo>
                <a:lnTo>
                  <a:pt x="7902" y="16228"/>
                </a:lnTo>
                <a:lnTo>
                  <a:pt x="7902" y="16318"/>
                </a:lnTo>
                <a:lnTo>
                  <a:pt x="8031" y="16318"/>
                </a:lnTo>
                <a:lnTo>
                  <a:pt x="7902" y="16498"/>
                </a:lnTo>
                <a:lnTo>
                  <a:pt x="8074" y="16498"/>
                </a:lnTo>
                <a:lnTo>
                  <a:pt x="8332" y="16318"/>
                </a:lnTo>
                <a:lnTo>
                  <a:pt x="8160" y="16678"/>
                </a:lnTo>
                <a:lnTo>
                  <a:pt x="8246" y="16859"/>
                </a:lnTo>
                <a:lnTo>
                  <a:pt x="9105" y="16769"/>
                </a:lnTo>
                <a:lnTo>
                  <a:pt x="9105" y="16769"/>
                </a:lnTo>
                <a:lnTo>
                  <a:pt x="9019" y="16949"/>
                </a:lnTo>
                <a:lnTo>
                  <a:pt x="9749" y="16949"/>
                </a:lnTo>
                <a:lnTo>
                  <a:pt x="9362" y="17220"/>
                </a:lnTo>
                <a:lnTo>
                  <a:pt x="9620" y="17580"/>
                </a:lnTo>
                <a:lnTo>
                  <a:pt x="9577" y="17580"/>
                </a:lnTo>
                <a:lnTo>
                  <a:pt x="9749" y="18211"/>
                </a:lnTo>
                <a:lnTo>
                  <a:pt x="10007" y="18211"/>
                </a:lnTo>
                <a:lnTo>
                  <a:pt x="10007" y="18031"/>
                </a:lnTo>
                <a:lnTo>
                  <a:pt x="10093" y="17941"/>
                </a:lnTo>
                <a:lnTo>
                  <a:pt x="9921" y="17761"/>
                </a:lnTo>
                <a:lnTo>
                  <a:pt x="10307" y="17670"/>
                </a:lnTo>
                <a:lnTo>
                  <a:pt x="10264" y="17761"/>
                </a:lnTo>
                <a:lnTo>
                  <a:pt x="10350" y="17761"/>
                </a:lnTo>
                <a:lnTo>
                  <a:pt x="10135" y="18211"/>
                </a:lnTo>
                <a:lnTo>
                  <a:pt x="10307" y="18301"/>
                </a:lnTo>
                <a:lnTo>
                  <a:pt x="10694" y="17309"/>
                </a:lnTo>
                <a:lnTo>
                  <a:pt x="10479" y="18121"/>
                </a:lnTo>
                <a:lnTo>
                  <a:pt x="10565" y="18301"/>
                </a:lnTo>
                <a:lnTo>
                  <a:pt x="10780" y="18121"/>
                </a:lnTo>
                <a:lnTo>
                  <a:pt x="10565" y="18482"/>
                </a:lnTo>
                <a:lnTo>
                  <a:pt x="10737" y="18662"/>
                </a:lnTo>
                <a:lnTo>
                  <a:pt x="10393" y="19203"/>
                </a:lnTo>
                <a:lnTo>
                  <a:pt x="10565" y="19293"/>
                </a:lnTo>
                <a:lnTo>
                  <a:pt x="10565" y="19564"/>
                </a:lnTo>
                <a:lnTo>
                  <a:pt x="10522" y="19653"/>
                </a:lnTo>
                <a:lnTo>
                  <a:pt x="10651" y="20015"/>
                </a:lnTo>
                <a:lnTo>
                  <a:pt x="10350" y="20375"/>
                </a:lnTo>
                <a:lnTo>
                  <a:pt x="10307" y="20645"/>
                </a:lnTo>
                <a:lnTo>
                  <a:pt x="10780" y="20105"/>
                </a:lnTo>
                <a:lnTo>
                  <a:pt x="10393" y="21276"/>
                </a:lnTo>
                <a:lnTo>
                  <a:pt x="11037" y="20285"/>
                </a:lnTo>
                <a:lnTo>
                  <a:pt x="11037" y="20285"/>
                </a:lnTo>
                <a:lnTo>
                  <a:pt x="10737" y="21007"/>
                </a:lnTo>
                <a:lnTo>
                  <a:pt x="10737" y="21007"/>
                </a:lnTo>
                <a:lnTo>
                  <a:pt x="10995" y="20555"/>
                </a:lnTo>
                <a:lnTo>
                  <a:pt x="10995" y="20711"/>
                </a:lnTo>
                <a:lnTo>
                  <a:pt x="10995" y="20711"/>
                </a:lnTo>
                <a:lnTo>
                  <a:pt x="10393" y="21637"/>
                </a:lnTo>
                <a:lnTo>
                  <a:pt x="10565" y="21728"/>
                </a:lnTo>
                <a:lnTo>
                  <a:pt x="10264" y="22359"/>
                </a:lnTo>
                <a:lnTo>
                  <a:pt x="10264" y="22539"/>
                </a:lnTo>
                <a:lnTo>
                  <a:pt x="10608" y="22268"/>
                </a:lnTo>
                <a:lnTo>
                  <a:pt x="10651" y="22178"/>
                </a:lnTo>
                <a:lnTo>
                  <a:pt x="10823" y="22088"/>
                </a:lnTo>
                <a:lnTo>
                  <a:pt x="10651" y="22268"/>
                </a:lnTo>
                <a:lnTo>
                  <a:pt x="10823" y="22539"/>
                </a:lnTo>
                <a:lnTo>
                  <a:pt x="10608" y="22268"/>
                </a:lnTo>
                <a:lnTo>
                  <a:pt x="10479" y="22449"/>
                </a:lnTo>
                <a:lnTo>
                  <a:pt x="10651" y="22899"/>
                </a:lnTo>
                <a:lnTo>
                  <a:pt x="10393" y="23351"/>
                </a:lnTo>
                <a:lnTo>
                  <a:pt x="10393" y="23351"/>
                </a:lnTo>
                <a:lnTo>
                  <a:pt x="10565" y="23170"/>
                </a:lnTo>
                <a:lnTo>
                  <a:pt x="10307" y="23531"/>
                </a:lnTo>
                <a:lnTo>
                  <a:pt x="10264" y="23801"/>
                </a:lnTo>
                <a:lnTo>
                  <a:pt x="10952" y="22899"/>
                </a:lnTo>
                <a:lnTo>
                  <a:pt x="10780" y="23260"/>
                </a:lnTo>
                <a:lnTo>
                  <a:pt x="10823" y="23620"/>
                </a:lnTo>
                <a:lnTo>
                  <a:pt x="10737" y="23351"/>
                </a:lnTo>
                <a:lnTo>
                  <a:pt x="10436" y="23620"/>
                </a:lnTo>
                <a:lnTo>
                  <a:pt x="10479" y="23620"/>
                </a:lnTo>
                <a:lnTo>
                  <a:pt x="10307" y="24072"/>
                </a:lnTo>
                <a:lnTo>
                  <a:pt x="10694" y="23891"/>
                </a:lnTo>
                <a:lnTo>
                  <a:pt x="10221" y="24342"/>
                </a:lnTo>
                <a:lnTo>
                  <a:pt x="10565" y="24522"/>
                </a:lnTo>
                <a:lnTo>
                  <a:pt x="10522" y="24612"/>
                </a:lnTo>
                <a:lnTo>
                  <a:pt x="10565" y="24703"/>
                </a:lnTo>
                <a:lnTo>
                  <a:pt x="10436" y="24793"/>
                </a:lnTo>
                <a:lnTo>
                  <a:pt x="10651" y="24793"/>
                </a:lnTo>
                <a:lnTo>
                  <a:pt x="10436" y="24883"/>
                </a:lnTo>
                <a:lnTo>
                  <a:pt x="10908" y="24883"/>
                </a:lnTo>
                <a:lnTo>
                  <a:pt x="11037" y="24612"/>
                </a:lnTo>
                <a:lnTo>
                  <a:pt x="10823" y="25424"/>
                </a:lnTo>
                <a:lnTo>
                  <a:pt x="11166" y="25243"/>
                </a:lnTo>
                <a:lnTo>
                  <a:pt x="11123" y="25695"/>
                </a:lnTo>
                <a:lnTo>
                  <a:pt x="10995" y="25875"/>
                </a:lnTo>
                <a:lnTo>
                  <a:pt x="10995" y="25875"/>
                </a:lnTo>
                <a:lnTo>
                  <a:pt x="11252" y="25695"/>
                </a:lnTo>
                <a:lnTo>
                  <a:pt x="11123" y="25965"/>
                </a:lnTo>
                <a:lnTo>
                  <a:pt x="11295" y="25965"/>
                </a:lnTo>
                <a:lnTo>
                  <a:pt x="11123" y="26145"/>
                </a:lnTo>
                <a:lnTo>
                  <a:pt x="11123" y="26326"/>
                </a:lnTo>
                <a:lnTo>
                  <a:pt x="11166" y="26506"/>
                </a:lnTo>
                <a:lnTo>
                  <a:pt x="11209" y="26506"/>
                </a:lnTo>
                <a:lnTo>
                  <a:pt x="11080" y="26776"/>
                </a:lnTo>
                <a:lnTo>
                  <a:pt x="11080" y="27047"/>
                </a:lnTo>
                <a:lnTo>
                  <a:pt x="11123" y="27047"/>
                </a:lnTo>
                <a:lnTo>
                  <a:pt x="11080" y="27137"/>
                </a:lnTo>
                <a:lnTo>
                  <a:pt x="11080" y="27047"/>
                </a:lnTo>
                <a:lnTo>
                  <a:pt x="10952" y="27587"/>
                </a:lnTo>
                <a:lnTo>
                  <a:pt x="10780" y="27768"/>
                </a:lnTo>
                <a:lnTo>
                  <a:pt x="10737" y="27858"/>
                </a:lnTo>
                <a:lnTo>
                  <a:pt x="10737" y="27768"/>
                </a:lnTo>
                <a:lnTo>
                  <a:pt x="10780" y="27768"/>
                </a:lnTo>
                <a:lnTo>
                  <a:pt x="10995" y="27227"/>
                </a:lnTo>
                <a:lnTo>
                  <a:pt x="10995" y="27227"/>
                </a:lnTo>
                <a:lnTo>
                  <a:pt x="10694" y="27678"/>
                </a:lnTo>
                <a:lnTo>
                  <a:pt x="10866" y="27318"/>
                </a:lnTo>
                <a:lnTo>
                  <a:pt x="10866" y="27408"/>
                </a:lnTo>
                <a:lnTo>
                  <a:pt x="10995" y="27047"/>
                </a:lnTo>
                <a:lnTo>
                  <a:pt x="10436" y="26866"/>
                </a:lnTo>
                <a:lnTo>
                  <a:pt x="10221" y="28129"/>
                </a:lnTo>
                <a:lnTo>
                  <a:pt x="10307" y="28129"/>
                </a:lnTo>
                <a:lnTo>
                  <a:pt x="10135" y="28579"/>
                </a:lnTo>
                <a:lnTo>
                  <a:pt x="10135" y="28399"/>
                </a:lnTo>
                <a:lnTo>
                  <a:pt x="10050" y="28670"/>
                </a:lnTo>
                <a:lnTo>
                  <a:pt x="10307" y="28850"/>
                </a:lnTo>
                <a:lnTo>
                  <a:pt x="10093" y="28760"/>
                </a:lnTo>
                <a:lnTo>
                  <a:pt x="9234" y="31285"/>
                </a:lnTo>
                <a:lnTo>
                  <a:pt x="9277" y="31285"/>
                </a:lnTo>
                <a:lnTo>
                  <a:pt x="8632" y="33719"/>
                </a:lnTo>
                <a:lnTo>
                  <a:pt x="8632" y="33629"/>
                </a:lnTo>
                <a:lnTo>
                  <a:pt x="8503" y="34079"/>
                </a:lnTo>
                <a:lnTo>
                  <a:pt x="8545" y="35886"/>
                </a:lnTo>
                <a:lnTo>
                  <a:pt x="8545" y="35886"/>
                </a:lnTo>
                <a:lnTo>
                  <a:pt x="8461" y="36063"/>
                </a:lnTo>
                <a:lnTo>
                  <a:pt x="8590" y="36152"/>
                </a:lnTo>
                <a:lnTo>
                  <a:pt x="8718" y="35973"/>
                </a:lnTo>
                <a:lnTo>
                  <a:pt x="9019" y="35973"/>
                </a:lnTo>
                <a:lnTo>
                  <a:pt x="8718" y="36063"/>
                </a:lnTo>
                <a:lnTo>
                  <a:pt x="8718" y="36513"/>
                </a:lnTo>
                <a:lnTo>
                  <a:pt x="8632" y="36243"/>
                </a:lnTo>
                <a:lnTo>
                  <a:pt x="8546" y="36784"/>
                </a:lnTo>
                <a:lnTo>
                  <a:pt x="8632" y="37325"/>
                </a:lnTo>
                <a:lnTo>
                  <a:pt x="8546" y="37596"/>
                </a:lnTo>
                <a:lnTo>
                  <a:pt x="8761" y="38677"/>
                </a:lnTo>
                <a:lnTo>
                  <a:pt x="8718" y="39038"/>
                </a:lnTo>
                <a:lnTo>
                  <a:pt x="8847" y="39308"/>
                </a:lnTo>
                <a:lnTo>
                  <a:pt x="9019" y="39398"/>
                </a:lnTo>
                <a:lnTo>
                  <a:pt x="9663" y="41652"/>
                </a:lnTo>
                <a:lnTo>
                  <a:pt x="9620" y="41833"/>
                </a:lnTo>
                <a:lnTo>
                  <a:pt x="9749" y="43455"/>
                </a:lnTo>
                <a:lnTo>
                  <a:pt x="10050" y="44177"/>
                </a:lnTo>
                <a:lnTo>
                  <a:pt x="10050" y="45259"/>
                </a:lnTo>
                <a:lnTo>
                  <a:pt x="10093" y="45259"/>
                </a:lnTo>
                <a:lnTo>
                  <a:pt x="10093" y="45439"/>
                </a:lnTo>
                <a:lnTo>
                  <a:pt x="10007" y="45259"/>
                </a:lnTo>
                <a:lnTo>
                  <a:pt x="9749" y="45349"/>
                </a:lnTo>
                <a:lnTo>
                  <a:pt x="10007" y="45980"/>
                </a:lnTo>
                <a:lnTo>
                  <a:pt x="10350" y="46161"/>
                </a:lnTo>
                <a:lnTo>
                  <a:pt x="10608" y="48324"/>
                </a:lnTo>
                <a:lnTo>
                  <a:pt x="11252" y="49767"/>
                </a:lnTo>
                <a:lnTo>
                  <a:pt x="11295" y="48865"/>
                </a:lnTo>
                <a:lnTo>
                  <a:pt x="11080" y="48684"/>
                </a:lnTo>
                <a:lnTo>
                  <a:pt x="10823" y="46161"/>
                </a:lnTo>
                <a:lnTo>
                  <a:pt x="10823" y="46430"/>
                </a:lnTo>
                <a:lnTo>
                  <a:pt x="10608" y="44808"/>
                </a:lnTo>
                <a:lnTo>
                  <a:pt x="10522" y="44718"/>
                </a:lnTo>
                <a:lnTo>
                  <a:pt x="10221" y="42373"/>
                </a:lnTo>
                <a:lnTo>
                  <a:pt x="10307" y="41652"/>
                </a:lnTo>
                <a:lnTo>
                  <a:pt x="10565" y="42013"/>
                </a:lnTo>
                <a:lnTo>
                  <a:pt x="10651" y="41923"/>
                </a:lnTo>
                <a:lnTo>
                  <a:pt x="10694" y="42103"/>
                </a:lnTo>
                <a:lnTo>
                  <a:pt x="10866" y="42284"/>
                </a:lnTo>
                <a:lnTo>
                  <a:pt x="11166" y="44988"/>
                </a:lnTo>
                <a:lnTo>
                  <a:pt x="11424" y="45259"/>
                </a:lnTo>
                <a:lnTo>
                  <a:pt x="11338" y="45709"/>
                </a:lnTo>
                <a:lnTo>
                  <a:pt x="11768" y="46792"/>
                </a:lnTo>
                <a:lnTo>
                  <a:pt x="11724" y="46701"/>
                </a:lnTo>
                <a:lnTo>
                  <a:pt x="11811" y="47242"/>
                </a:lnTo>
                <a:lnTo>
                  <a:pt x="11724" y="47422"/>
                </a:lnTo>
                <a:lnTo>
                  <a:pt x="12025" y="47873"/>
                </a:lnTo>
                <a:lnTo>
                  <a:pt x="11939" y="47784"/>
                </a:lnTo>
                <a:lnTo>
                  <a:pt x="12197" y="48414"/>
                </a:lnTo>
                <a:lnTo>
                  <a:pt x="12111" y="48414"/>
                </a:lnTo>
                <a:lnTo>
                  <a:pt x="12498" y="49496"/>
                </a:lnTo>
                <a:lnTo>
                  <a:pt x="12798" y="51209"/>
                </a:lnTo>
                <a:lnTo>
                  <a:pt x="12584" y="52201"/>
                </a:lnTo>
                <a:lnTo>
                  <a:pt x="15762" y="56348"/>
                </a:lnTo>
                <a:lnTo>
                  <a:pt x="16406" y="55807"/>
                </a:lnTo>
                <a:lnTo>
                  <a:pt x="16449" y="55807"/>
                </a:lnTo>
                <a:lnTo>
                  <a:pt x="16707" y="56078"/>
                </a:lnTo>
                <a:lnTo>
                  <a:pt x="16707" y="56078"/>
                </a:lnTo>
                <a:lnTo>
                  <a:pt x="16535" y="55807"/>
                </a:lnTo>
                <a:lnTo>
                  <a:pt x="16535" y="55807"/>
                </a:lnTo>
                <a:lnTo>
                  <a:pt x="18596" y="58512"/>
                </a:lnTo>
                <a:lnTo>
                  <a:pt x="18897" y="58422"/>
                </a:lnTo>
                <a:lnTo>
                  <a:pt x="19069" y="58783"/>
                </a:lnTo>
                <a:lnTo>
                  <a:pt x="19026" y="59053"/>
                </a:lnTo>
                <a:lnTo>
                  <a:pt x="19541" y="60676"/>
                </a:lnTo>
                <a:lnTo>
                  <a:pt x="19541" y="61216"/>
                </a:lnTo>
                <a:lnTo>
                  <a:pt x="19799" y="61848"/>
                </a:lnTo>
                <a:lnTo>
                  <a:pt x="19885" y="61577"/>
                </a:lnTo>
                <a:lnTo>
                  <a:pt x="19756" y="61216"/>
                </a:lnTo>
                <a:lnTo>
                  <a:pt x="19756" y="61216"/>
                </a:lnTo>
                <a:lnTo>
                  <a:pt x="20486" y="62929"/>
                </a:lnTo>
                <a:lnTo>
                  <a:pt x="20486" y="62929"/>
                </a:lnTo>
                <a:lnTo>
                  <a:pt x="20401" y="62660"/>
                </a:lnTo>
                <a:lnTo>
                  <a:pt x="20615" y="63200"/>
                </a:lnTo>
                <a:lnTo>
                  <a:pt x="20873" y="63020"/>
                </a:lnTo>
                <a:lnTo>
                  <a:pt x="21259" y="63651"/>
                </a:lnTo>
                <a:lnTo>
                  <a:pt x="21302" y="63381"/>
                </a:lnTo>
                <a:lnTo>
                  <a:pt x="21474" y="64012"/>
                </a:lnTo>
                <a:lnTo>
                  <a:pt x="21689" y="63741"/>
                </a:lnTo>
                <a:lnTo>
                  <a:pt x="21560" y="63200"/>
                </a:lnTo>
                <a:lnTo>
                  <a:pt x="22118" y="62389"/>
                </a:lnTo>
                <a:lnTo>
                  <a:pt x="22333" y="63020"/>
                </a:lnTo>
                <a:lnTo>
                  <a:pt x="22333" y="62839"/>
                </a:lnTo>
                <a:lnTo>
                  <a:pt x="22419" y="62929"/>
                </a:lnTo>
                <a:lnTo>
                  <a:pt x="22462" y="62839"/>
                </a:lnTo>
                <a:lnTo>
                  <a:pt x="22548" y="63200"/>
                </a:lnTo>
                <a:lnTo>
                  <a:pt x="22419" y="62929"/>
                </a:lnTo>
                <a:lnTo>
                  <a:pt x="22333" y="63290"/>
                </a:lnTo>
                <a:lnTo>
                  <a:pt x="22591" y="66716"/>
                </a:lnTo>
                <a:lnTo>
                  <a:pt x="22634" y="66716"/>
                </a:lnTo>
                <a:lnTo>
                  <a:pt x="22634" y="66987"/>
                </a:lnTo>
                <a:lnTo>
                  <a:pt x="22677" y="66896"/>
                </a:lnTo>
                <a:lnTo>
                  <a:pt x="22763" y="66987"/>
                </a:lnTo>
                <a:lnTo>
                  <a:pt x="22462" y="68069"/>
                </a:lnTo>
                <a:lnTo>
                  <a:pt x="22247" y="68339"/>
                </a:lnTo>
                <a:lnTo>
                  <a:pt x="22161" y="68971"/>
                </a:lnTo>
                <a:lnTo>
                  <a:pt x="21990" y="69060"/>
                </a:lnTo>
                <a:lnTo>
                  <a:pt x="22075" y="69421"/>
                </a:lnTo>
                <a:lnTo>
                  <a:pt x="21689" y="69782"/>
                </a:lnTo>
                <a:lnTo>
                  <a:pt x="21517" y="71134"/>
                </a:lnTo>
                <a:lnTo>
                  <a:pt x="21431" y="71044"/>
                </a:lnTo>
                <a:lnTo>
                  <a:pt x="21302" y="71675"/>
                </a:lnTo>
                <a:lnTo>
                  <a:pt x="21302" y="72486"/>
                </a:lnTo>
                <a:lnTo>
                  <a:pt x="21431" y="72937"/>
                </a:lnTo>
                <a:lnTo>
                  <a:pt x="21646" y="72667"/>
                </a:lnTo>
                <a:lnTo>
                  <a:pt x="21689" y="72396"/>
                </a:lnTo>
                <a:lnTo>
                  <a:pt x="21732" y="73027"/>
                </a:lnTo>
                <a:lnTo>
                  <a:pt x="21130" y="74830"/>
                </a:lnTo>
                <a:lnTo>
                  <a:pt x="21345" y="75732"/>
                </a:lnTo>
                <a:lnTo>
                  <a:pt x="21259" y="75822"/>
                </a:lnTo>
                <a:lnTo>
                  <a:pt x="25554" y="87002"/>
                </a:lnTo>
                <a:lnTo>
                  <a:pt x="26027" y="104132"/>
                </a:lnTo>
                <a:lnTo>
                  <a:pt x="25898" y="104312"/>
                </a:lnTo>
                <a:lnTo>
                  <a:pt x="26499" y="108369"/>
                </a:lnTo>
                <a:lnTo>
                  <a:pt x="26929" y="108099"/>
                </a:lnTo>
                <a:lnTo>
                  <a:pt x="26800" y="108549"/>
                </a:lnTo>
                <a:lnTo>
                  <a:pt x="26929" y="108549"/>
                </a:lnTo>
                <a:lnTo>
                  <a:pt x="27015" y="109000"/>
                </a:lnTo>
                <a:lnTo>
                  <a:pt x="26886" y="109000"/>
                </a:lnTo>
                <a:lnTo>
                  <a:pt x="26971" y="110443"/>
                </a:lnTo>
                <a:lnTo>
                  <a:pt x="27143" y="110623"/>
                </a:lnTo>
                <a:lnTo>
                  <a:pt x="27100" y="111524"/>
                </a:lnTo>
                <a:lnTo>
                  <a:pt x="27272" y="111705"/>
                </a:lnTo>
                <a:lnTo>
                  <a:pt x="27015" y="111705"/>
                </a:lnTo>
                <a:lnTo>
                  <a:pt x="27143" y="112336"/>
                </a:lnTo>
                <a:lnTo>
                  <a:pt x="27100" y="112607"/>
                </a:lnTo>
                <a:lnTo>
                  <a:pt x="27015" y="111976"/>
                </a:lnTo>
                <a:lnTo>
                  <a:pt x="26886" y="112336"/>
                </a:lnTo>
                <a:lnTo>
                  <a:pt x="26886" y="112336"/>
                </a:lnTo>
                <a:lnTo>
                  <a:pt x="26971" y="111976"/>
                </a:lnTo>
                <a:lnTo>
                  <a:pt x="26886" y="111615"/>
                </a:lnTo>
                <a:lnTo>
                  <a:pt x="26886" y="111976"/>
                </a:lnTo>
                <a:lnTo>
                  <a:pt x="26628" y="112066"/>
                </a:lnTo>
                <a:lnTo>
                  <a:pt x="26714" y="112336"/>
                </a:lnTo>
                <a:lnTo>
                  <a:pt x="26542" y="112787"/>
                </a:lnTo>
                <a:lnTo>
                  <a:pt x="26542" y="112787"/>
                </a:lnTo>
                <a:lnTo>
                  <a:pt x="26757" y="112607"/>
                </a:lnTo>
                <a:lnTo>
                  <a:pt x="26971" y="112967"/>
                </a:lnTo>
                <a:lnTo>
                  <a:pt x="26971" y="112877"/>
                </a:lnTo>
                <a:lnTo>
                  <a:pt x="27100" y="113057"/>
                </a:lnTo>
                <a:lnTo>
                  <a:pt x="27100" y="113238"/>
                </a:lnTo>
                <a:lnTo>
                  <a:pt x="27058" y="113418"/>
                </a:lnTo>
                <a:lnTo>
                  <a:pt x="27143" y="113778"/>
                </a:lnTo>
                <a:lnTo>
                  <a:pt x="27358" y="113599"/>
                </a:lnTo>
                <a:lnTo>
                  <a:pt x="27530" y="114139"/>
                </a:lnTo>
                <a:lnTo>
                  <a:pt x="27100" y="113959"/>
                </a:lnTo>
                <a:lnTo>
                  <a:pt x="27358" y="114320"/>
                </a:lnTo>
                <a:lnTo>
                  <a:pt x="27487" y="115222"/>
                </a:lnTo>
                <a:lnTo>
                  <a:pt x="27444" y="114860"/>
                </a:lnTo>
                <a:lnTo>
                  <a:pt x="27487" y="114860"/>
                </a:lnTo>
                <a:lnTo>
                  <a:pt x="27659" y="115672"/>
                </a:lnTo>
                <a:lnTo>
                  <a:pt x="27444" y="115852"/>
                </a:lnTo>
                <a:lnTo>
                  <a:pt x="27745" y="116122"/>
                </a:lnTo>
                <a:lnTo>
                  <a:pt x="27659" y="116122"/>
                </a:lnTo>
                <a:lnTo>
                  <a:pt x="27787" y="116393"/>
                </a:lnTo>
                <a:lnTo>
                  <a:pt x="27831" y="116122"/>
                </a:lnTo>
                <a:lnTo>
                  <a:pt x="27874" y="116303"/>
                </a:lnTo>
                <a:lnTo>
                  <a:pt x="27874" y="116574"/>
                </a:lnTo>
                <a:lnTo>
                  <a:pt x="27787" y="116393"/>
                </a:lnTo>
                <a:lnTo>
                  <a:pt x="27530" y="116033"/>
                </a:lnTo>
                <a:lnTo>
                  <a:pt x="27401" y="116303"/>
                </a:lnTo>
                <a:lnTo>
                  <a:pt x="28217" y="117475"/>
                </a:lnTo>
                <a:lnTo>
                  <a:pt x="28303" y="117385"/>
                </a:lnTo>
                <a:lnTo>
                  <a:pt x="28174" y="117024"/>
                </a:lnTo>
                <a:lnTo>
                  <a:pt x="28432" y="117295"/>
                </a:lnTo>
                <a:lnTo>
                  <a:pt x="28303" y="117385"/>
                </a:lnTo>
                <a:lnTo>
                  <a:pt x="28346" y="117475"/>
                </a:lnTo>
                <a:lnTo>
                  <a:pt x="28389" y="117385"/>
                </a:lnTo>
                <a:lnTo>
                  <a:pt x="28475" y="117745"/>
                </a:lnTo>
                <a:lnTo>
                  <a:pt x="28475" y="117745"/>
                </a:lnTo>
                <a:lnTo>
                  <a:pt x="28346" y="117475"/>
                </a:lnTo>
                <a:lnTo>
                  <a:pt x="28260" y="117566"/>
                </a:lnTo>
                <a:lnTo>
                  <a:pt x="27916" y="117566"/>
                </a:lnTo>
                <a:lnTo>
                  <a:pt x="28088" y="117926"/>
                </a:lnTo>
                <a:lnTo>
                  <a:pt x="28346" y="117835"/>
                </a:lnTo>
                <a:lnTo>
                  <a:pt x="28260" y="118197"/>
                </a:lnTo>
                <a:lnTo>
                  <a:pt x="28432" y="118377"/>
                </a:lnTo>
                <a:lnTo>
                  <a:pt x="28475" y="118197"/>
                </a:lnTo>
                <a:lnTo>
                  <a:pt x="28525" y="118126"/>
                </a:lnTo>
                <a:lnTo>
                  <a:pt x="28525" y="118126"/>
                </a:lnTo>
                <a:lnTo>
                  <a:pt x="28732" y="118737"/>
                </a:lnTo>
                <a:lnTo>
                  <a:pt x="29033" y="118106"/>
                </a:lnTo>
                <a:lnTo>
                  <a:pt x="29033" y="118377"/>
                </a:lnTo>
                <a:lnTo>
                  <a:pt x="28947" y="118557"/>
                </a:lnTo>
                <a:lnTo>
                  <a:pt x="28947" y="118737"/>
                </a:lnTo>
                <a:lnTo>
                  <a:pt x="28861" y="118827"/>
                </a:lnTo>
                <a:lnTo>
                  <a:pt x="29291" y="118827"/>
                </a:lnTo>
                <a:lnTo>
                  <a:pt x="29205" y="118287"/>
                </a:lnTo>
                <a:lnTo>
                  <a:pt x="29298" y="118116"/>
                </a:lnTo>
                <a:lnTo>
                  <a:pt x="29298" y="118116"/>
                </a:lnTo>
                <a:lnTo>
                  <a:pt x="29420" y="118287"/>
                </a:lnTo>
                <a:lnTo>
                  <a:pt x="29334" y="118377"/>
                </a:lnTo>
                <a:lnTo>
                  <a:pt x="29634" y="118647"/>
                </a:lnTo>
                <a:lnTo>
                  <a:pt x="29549" y="119008"/>
                </a:lnTo>
                <a:lnTo>
                  <a:pt x="30021" y="119549"/>
                </a:lnTo>
                <a:lnTo>
                  <a:pt x="29978" y="119639"/>
                </a:lnTo>
                <a:lnTo>
                  <a:pt x="29463" y="119188"/>
                </a:lnTo>
                <a:lnTo>
                  <a:pt x="29549" y="119188"/>
                </a:lnTo>
                <a:lnTo>
                  <a:pt x="29420" y="119008"/>
                </a:lnTo>
                <a:lnTo>
                  <a:pt x="29377" y="119098"/>
                </a:lnTo>
                <a:lnTo>
                  <a:pt x="29634" y="119639"/>
                </a:lnTo>
                <a:lnTo>
                  <a:pt x="29420" y="119458"/>
                </a:lnTo>
                <a:lnTo>
                  <a:pt x="29162" y="119639"/>
                </a:lnTo>
                <a:lnTo>
                  <a:pt x="29205" y="119729"/>
                </a:lnTo>
                <a:lnTo>
                  <a:pt x="31052" y="120000"/>
                </a:lnTo>
                <a:lnTo>
                  <a:pt x="31310" y="119729"/>
                </a:lnTo>
                <a:lnTo>
                  <a:pt x="30021" y="118557"/>
                </a:lnTo>
                <a:lnTo>
                  <a:pt x="30064" y="118377"/>
                </a:lnTo>
                <a:lnTo>
                  <a:pt x="29849" y="118016"/>
                </a:lnTo>
                <a:lnTo>
                  <a:pt x="29304" y="118104"/>
                </a:lnTo>
                <a:lnTo>
                  <a:pt x="29304" y="118104"/>
                </a:lnTo>
                <a:lnTo>
                  <a:pt x="29549" y="117655"/>
                </a:lnTo>
                <a:lnTo>
                  <a:pt x="29849" y="117745"/>
                </a:lnTo>
                <a:lnTo>
                  <a:pt x="29849" y="117745"/>
                </a:lnTo>
                <a:lnTo>
                  <a:pt x="29420" y="117114"/>
                </a:lnTo>
                <a:lnTo>
                  <a:pt x="29549" y="117024"/>
                </a:lnTo>
                <a:lnTo>
                  <a:pt x="29334" y="116664"/>
                </a:lnTo>
                <a:lnTo>
                  <a:pt x="29463" y="115762"/>
                </a:lnTo>
                <a:lnTo>
                  <a:pt x="29291" y="115672"/>
                </a:lnTo>
                <a:lnTo>
                  <a:pt x="29377" y="115672"/>
                </a:lnTo>
                <a:lnTo>
                  <a:pt x="29377" y="115491"/>
                </a:lnTo>
                <a:lnTo>
                  <a:pt x="29677" y="115672"/>
                </a:lnTo>
                <a:lnTo>
                  <a:pt x="29677" y="115672"/>
                </a:lnTo>
                <a:lnTo>
                  <a:pt x="29592" y="115041"/>
                </a:lnTo>
                <a:lnTo>
                  <a:pt x="30064" y="113868"/>
                </a:lnTo>
                <a:lnTo>
                  <a:pt x="29892" y="113778"/>
                </a:lnTo>
                <a:lnTo>
                  <a:pt x="29935" y="113238"/>
                </a:lnTo>
                <a:lnTo>
                  <a:pt x="29162" y="112246"/>
                </a:lnTo>
                <a:lnTo>
                  <a:pt x="29334" y="111434"/>
                </a:lnTo>
                <a:lnTo>
                  <a:pt x="29463" y="111255"/>
                </a:lnTo>
                <a:lnTo>
                  <a:pt x="29677" y="111255"/>
                </a:lnTo>
                <a:lnTo>
                  <a:pt x="29634" y="109901"/>
                </a:lnTo>
                <a:lnTo>
                  <a:pt x="29892" y="109451"/>
                </a:lnTo>
                <a:lnTo>
                  <a:pt x="29634" y="109180"/>
                </a:lnTo>
                <a:lnTo>
                  <a:pt x="29806" y="109090"/>
                </a:lnTo>
                <a:lnTo>
                  <a:pt x="29935" y="109361"/>
                </a:lnTo>
                <a:lnTo>
                  <a:pt x="29935" y="109361"/>
                </a:lnTo>
                <a:lnTo>
                  <a:pt x="29806" y="108820"/>
                </a:lnTo>
                <a:lnTo>
                  <a:pt x="29720" y="108910"/>
                </a:lnTo>
                <a:lnTo>
                  <a:pt x="29549" y="108640"/>
                </a:lnTo>
                <a:lnTo>
                  <a:pt x="29377" y="107828"/>
                </a:lnTo>
                <a:lnTo>
                  <a:pt x="29420" y="107557"/>
                </a:lnTo>
                <a:lnTo>
                  <a:pt x="29892" y="107828"/>
                </a:lnTo>
                <a:lnTo>
                  <a:pt x="30322" y="107557"/>
                </a:lnTo>
                <a:lnTo>
                  <a:pt x="30236" y="106836"/>
                </a:lnTo>
                <a:lnTo>
                  <a:pt x="30279" y="106566"/>
                </a:lnTo>
                <a:lnTo>
                  <a:pt x="30193" y="106296"/>
                </a:lnTo>
                <a:lnTo>
                  <a:pt x="30236" y="106296"/>
                </a:lnTo>
                <a:lnTo>
                  <a:pt x="30107" y="105934"/>
                </a:lnTo>
                <a:lnTo>
                  <a:pt x="31696" y="105123"/>
                </a:lnTo>
                <a:lnTo>
                  <a:pt x="31868" y="103771"/>
                </a:lnTo>
                <a:lnTo>
                  <a:pt x="30966" y="100976"/>
                </a:lnTo>
                <a:lnTo>
                  <a:pt x="30966" y="100525"/>
                </a:lnTo>
                <a:lnTo>
                  <a:pt x="31052" y="100525"/>
                </a:lnTo>
                <a:lnTo>
                  <a:pt x="31009" y="99984"/>
                </a:lnTo>
                <a:lnTo>
                  <a:pt x="31095" y="100435"/>
                </a:lnTo>
                <a:lnTo>
                  <a:pt x="31009" y="100796"/>
                </a:lnTo>
                <a:lnTo>
                  <a:pt x="31310" y="101788"/>
                </a:lnTo>
                <a:lnTo>
                  <a:pt x="32426" y="102148"/>
                </a:lnTo>
                <a:lnTo>
                  <a:pt x="33371" y="98362"/>
                </a:lnTo>
                <a:lnTo>
                  <a:pt x="33414" y="98452"/>
                </a:lnTo>
                <a:lnTo>
                  <a:pt x="33414" y="98091"/>
                </a:lnTo>
                <a:lnTo>
                  <a:pt x="33371" y="97821"/>
                </a:lnTo>
                <a:lnTo>
                  <a:pt x="33500" y="98091"/>
                </a:lnTo>
                <a:lnTo>
                  <a:pt x="33543" y="98091"/>
                </a:lnTo>
                <a:lnTo>
                  <a:pt x="33328" y="99173"/>
                </a:lnTo>
                <a:lnTo>
                  <a:pt x="33500" y="98902"/>
                </a:lnTo>
                <a:lnTo>
                  <a:pt x="33629" y="98001"/>
                </a:lnTo>
                <a:lnTo>
                  <a:pt x="33543" y="98091"/>
                </a:lnTo>
                <a:lnTo>
                  <a:pt x="33543" y="98091"/>
                </a:lnTo>
                <a:lnTo>
                  <a:pt x="34187" y="95116"/>
                </a:lnTo>
                <a:lnTo>
                  <a:pt x="34058" y="93583"/>
                </a:lnTo>
                <a:lnTo>
                  <a:pt x="34273" y="93493"/>
                </a:lnTo>
                <a:lnTo>
                  <a:pt x="34230" y="93583"/>
                </a:lnTo>
                <a:lnTo>
                  <a:pt x="35862" y="91420"/>
                </a:lnTo>
                <a:lnTo>
                  <a:pt x="36034" y="91329"/>
                </a:lnTo>
                <a:lnTo>
                  <a:pt x="36077" y="91149"/>
                </a:lnTo>
                <a:lnTo>
                  <a:pt x="36163" y="91420"/>
                </a:lnTo>
                <a:lnTo>
                  <a:pt x="36464" y="91329"/>
                </a:lnTo>
                <a:lnTo>
                  <a:pt x="36506" y="90879"/>
                </a:lnTo>
                <a:lnTo>
                  <a:pt x="36850" y="90428"/>
                </a:lnTo>
                <a:lnTo>
                  <a:pt x="37408" y="83215"/>
                </a:lnTo>
                <a:lnTo>
                  <a:pt x="37408" y="82133"/>
                </a:lnTo>
                <a:lnTo>
                  <a:pt x="37494" y="82043"/>
                </a:lnTo>
                <a:lnTo>
                  <a:pt x="37580" y="82314"/>
                </a:lnTo>
                <a:lnTo>
                  <a:pt x="37967" y="80691"/>
                </a:lnTo>
                <a:lnTo>
                  <a:pt x="37967" y="80871"/>
                </a:lnTo>
                <a:lnTo>
                  <a:pt x="38869" y="76814"/>
                </a:lnTo>
                <a:lnTo>
                  <a:pt x="38611" y="75281"/>
                </a:lnTo>
                <a:lnTo>
                  <a:pt x="35390" y="72937"/>
                </a:lnTo>
                <a:lnTo>
                  <a:pt x="35304" y="73117"/>
                </a:lnTo>
                <a:lnTo>
                  <a:pt x="35261" y="72757"/>
                </a:lnTo>
                <a:lnTo>
                  <a:pt x="35089" y="73478"/>
                </a:lnTo>
                <a:lnTo>
                  <a:pt x="35089" y="73478"/>
                </a:lnTo>
                <a:lnTo>
                  <a:pt x="35132" y="72847"/>
                </a:lnTo>
                <a:lnTo>
                  <a:pt x="35089" y="72577"/>
                </a:lnTo>
                <a:lnTo>
                  <a:pt x="35089" y="72126"/>
                </a:lnTo>
                <a:lnTo>
                  <a:pt x="33843" y="71224"/>
                </a:lnTo>
                <a:lnTo>
                  <a:pt x="33199" y="72937"/>
                </a:lnTo>
                <a:lnTo>
                  <a:pt x="33328" y="72126"/>
                </a:lnTo>
                <a:lnTo>
                  <a:pt x="32899" y="72396"/>
                </a:lnTo>
                <a:lnTo>
                  <a:pt x="32727" y="71675"/>
                </a:lnTo>
                <a:lnTo>
                  <a:pt x="32598" y="71585"/>
                </a:lnTo>
                <a:lnTo>
                  <a:pt x="32340" y="71946"/>
                </a:lnTo>
                <a:lnTo>
                  <a:pt x="32039" y="71946"/>
                </a:lnTo>
                <a:lnTo>
                  <a:pt x="33113" y="69421"/>
                </a:lnTo>
                <a:lnTo>
                  <a:pt x="32426" y="66446"/>
                </a:lnTo>
                <a:lnTo>
                  <a:pt x="32340" y="66626"/>
                </a:lnTo>
                <a:lnTo>
                  <a:pt x="32254" y="66175"/>
                </a:lnTo>
                <a:lnTo>
                  <a:pt x="32212" y="66265"/>
                </a:lnTo>
                <a:lnTo>
                  <a:pt x="31610" y="65364"/>
                </a:lnTo>
                <a:lnTo>
                  <a:pt x="31524" y="65725"/>
                </a:lnTo>
                <a:lnTo>
                  <a:pt x="31267" y="65093"/>
                </a:lnTo>
                <a:lnTo>
                  <a:pt x="30837" y="65364"/>
                </a:lnTo>
                <a:lnTo>
                  <a:pt x="30494" y="65183"/>
                </a:lnTo>
                <a:lnTo>
                  <a:pt x="30365" y="65544"/>
                </a:lnTo>
                <a:lnTo>
                  <a:pt x="30365" y="65004"/>
                </a:lnTo>
                <a:lnTo>
                  <a:pt x="29935" y="64282"/>
                </a:lnTo>
                <a:lnTo>
                  <a:pt x="29806" y="64733"/>
                </a:lnTo>
                <a:lnTo>
                  <a:pt x="29806" y="64733"/>
                </a:lnTo>
                <a:lnTo>
                  <a:pt x="29849" y="63741"/>
                </a:lnTo>
                <a:lnTo>
                  <a:pt x="29334" y="62839"/>
                </a:lnTo>
                <a:lnTo>
                  <a:pt x="28732" y="62749"/>
                </a:lnTo>
                <a:lnTo>
                  <a:pt x="28904" y="62479"/>
                </a:lnTo>
                <a:lnTo>
                  <a:pt x="28990" y="62208"/>
                </a:lnTo>
                <a:lnTo>
                  <a:pt x="28947" y="61848"/>
                </a:lnTo>
                <a:lnTo>
                  <a:pt x="28732" y="61577"/>
                </a:lnTo>
                <a:lnTo>
                  <a:pt x="28689" y="61668"/>
                </a:lnTo>
                <a:lnTo>
                  <a:pt x="28689" y="61848"/>
                </a:lnTo>
                <a:lnTo>
                  <a:pt x="28518" y="61577"/>
                </a:lnTo>
                <a:lnTo>
                  <a:pt x="28475" y="61668"/>
                </a:lnTo>
                <a:lnTo>
                  <a:pt x="28389" y="61306"/>
                </a:lnTo>
                <a:lnTo>
                  <a:pt x="28303" y="61397"/>
                </a:lnTo>
                <a:lnTo>
                  <a:pt x="28260" y="61037"/>
                </a:lnTo>
                <a:lnTo>
                  <a:pt x="28647" y="60856"/>
                </a:lnTo>
                <a:lnTo>
                  <a:pt x="27745" y="60946"/>
                </a:lnTo>
                <a:lnTo>
                  <a:pt x="27745" y="61037"/>
                </a:lnTo>
                <a:lnTo>
                  <a:pt x="27960" y="61037"/>
                </a:lnTo>
                <a:lnTo>
                  <a:pt x="27315" y="61397"/>
                </a:lnTo>
                <a:lnTo>
                  <a:pt x="27143" y="61216"/>
                </a:lnTo>
                <a:lnTo>
                  <a:pt x="27058" y="60946"/>
                </a:lnTo>
                <a:lnTo>
                  <a:pt x="26242" y="60946"/>
                </a:lnTo>
                <a:lnTo>
                  <a:pt x="26156" y="60405"/>
                </a:lnTo>
                <a:lnTo>
                  <a:pt x="25812" y="60135"/>
                </a:lnTo>
                <a:lnTo>
                  <a:pt x="25683" y="59684"/>
                </a:lnTo>
                <a:lnTo>
                  <a:pt x="25511" y="59684"/>
                </a:lnTo>
                <a:lnTo>
                  <a:pt x="25683" y="60045"/>
                </a:lnTo>
                <a:lnTo>
                  <a:pt x="25082" y="60585"/>
                </a:lnTo>
                <a:lnTo>
                  <a:pt x="24996" y="61037"/>
                </a:lnTo>
                <a:lnTo>
                  <a:pt x="25168" y="61758"/>
                </a:lnTo>
                <a:lnTo>
                  <a:pt x="25039" y="62298"/>
                </a:lnTo>
                <a:lnTo>
                  <a:pt x="24867" y="62028"/>
                </a:lnTo>
                <a:lnTo>
                  <a:pt x="24824" y="61397"/>
                </a:lnTo>
                <a:lnTo>
                  <a:pt x="24953" y="61037"/>
                </a:lnTo>
                <a:lnTo>
                  <a:pt x="24910" y="60585"/>
                </a:lnTo>
                <a:lnTo>
                  <a:pt x="24953" y="60585"/>
                </a:lnTo>
                <a:lnTo>
                  <a:pt x="24867" y="60045"/>
                </a:lnTo>
                <a:lnTo>
                  <a:pt x="25125" y="59774"/>
                </a:lnTo>
                <a:lnTo>
                  <a:pt x="25039" y="59323"/>
                </a:lnTo>
                <a:lnTo>
                  <a:pt x="23922" y="60766"/>
                </a:lnTo>
                <a:lnTo>
                  <a:pt x="23922" y="60585"/>
                </a:lnTo>
                <a:lnTo>
                  <a:pt x="23750" y="60495"/>
                </a:lnTo>
                <a:lnTo>
                  <a:pt x="23407" y="61397"/>
                </a:lnTo>
                <a:lnTo>
                  <a:pt x="23450" y="61306"/>
                </a:lnTo>
                <a:lnTo>
                  <a:pt x="23321" y="62028"/>
                </a:lnTo>
                <a:lnTo>
                  <a:pt x="22935" y="62749"/>
                </a:lnTo>
                <a:lnTo>
                  <a:pt x="22891" y="63381"/>
                </a:lnTo>
                <a:lnTo>
                  <a:pt x="22247" y="62028"/>
                </a:lnTo>
                <a:lnTo>
                  <a:pt x="21861" y="61938"/>
                </a:lnTo>
                <a:lnTo>
                  <a:pt x="21431" y="62479"/>
                </a:lnTo>
                <a:lnTo>
                  <a:pt x="21001" y="62298"/>
                </a:lnTo>
                <a:lnTo>
                  <a:pt x="21001" y="62298"/>
                </a:lnTo>
                <a:lnTo>
                  <a:pt x="21045" y="62479"/>
                </a:lnTo>
                <a:lnTo>
                  <a:pt x="20314" y="60315"/>
                </a:lnTo>
                <a:lnTo>
                  <a:pt x="20401" y="59594"/>
                </a:lnTo>
                <a:lnTo>
                  <a:pt x="20443" y="59684"/>
                </a:lnTo>
                <a:lnTo>
                  <a:pt x="20486" y="59053"/>
                </a:lnTo>
                <a:lnTo>
                  <a:pt x="20486" y="59233"/>
                </a:lnTo>
                <a:lnTo>
                  <a:pt x="20658" y="57070"/>
                </a:lnTo>
                <a:lnTo>
                  <a:pt x="20572" y="56709"/>
                </a:lnTo>
                <a:lnTo>
                  <a:pt x="20401" y="56528"/>
                </a:lnTo>
                <a:lnTo>
                  <a:pt x="20529" y="56618"/>
                </a:lnTo>
                <a:lnTo>
                  <a:pt x="20272" y="56168"/>
                </a:lnTo>
                <a:lnTo>
                  <a:pt x="18596" y="56078"/>
                </a:lnTo>
                <a:lnTo>
                  <a:pt x="18897" y="55356"/>
                </a:lnTo>
                <a:lnTo>
                  <a:pt x="18940" y="53914"/>
                </a:lnTo>
                <a:lnTo>
                  <a:pt x="19069" y="53463"/>
                </a:lnTo>
                <a:lnTo>
                  <a:pt x="19112" y="54004"/>
                </a:lnTo>
                <a:lnTo>
                  <a:pt x="19327" y="53012"/>
                </a:lnTo>
                <a:lnTo>
                  <a:pt x="19241" y="53103"/>
                </a:lnTo>
                <a:lnTo>
                  <a:pt x="19370" y="52832"/>
                </a:lnTo>
                <a:lnTo>
                  <a:pt x="19370" y="52561"/>
                </a:lnTo>
                <a:lnTo>
                  <a:pt x="19541" y="51840"/>
                </a:lnTo>
                <a:lnTo>
                  <a:pt x="19499" y="51119"/>
                </a:lnTo>
                <a:lnTo>
                  <a:pt x="18425" y="51389"/>
                </a:lnTo>
                <a:lnTo>
                  <a:pt x="18038" y="53103"/>
                </a:lnTo>
                <a:lnTo>
                  <a:pt x="17780" y="53463"/>
                </a:lnTo>
                <a:lnTo>
                  <a:pt x="17866" y="53463"/>
                </a:lnTo>
                <a:lnTo>
                  <a:pt x="17823" y="53734"/>
                </a:lnTo>
                <a:lnTo>
                  <a:pt x="16578" y="54004"/>
                </a:lnTo>
                <a:lnTo>
                  <a:pt x="16191" y="53553"/>
                </a:lnTo>
                <a:lnTo>
                  <a:pt x="16191" y="53553"/>
                </a:lnTo>
                <a:lnTo>
                  <a:pt x="16234" y="53643"/>
                </a:lnTo>
                <a:lnTo>
                  <a:pt x="16234" y="53643"/>
                </a:lnTo>
                <a:lnTo>
                  <a:pt x="16105" y="53463"/>
                </a:lnTo>
                <a:lnTo>
                  <a:pt x="16105" y="53463"/>
                </a:lnTo>
                <a:lnTo>
                  <a:pt x="16191" y="53553"/>
                </a:lnTo>
                <a:lnTo>
                  <a:pt x="15719" y="51119"/>
                </a:lnTo>
                <a:lnTo>
                  <a:pt x="15719" y="51299"/>
                </a:lnTo>
                <a:lnTo>
                  <a:pt x="15633" y="50578"/>
                </a:lnTo>
                <a:lnTo>
                  <a:pt x="15719" y="51119"/>
                </a:lnTo>
                <a:lnTo>
                  <a:pt x="16149" y="45980"/>
                </a:lnTo>
                <a:lnTo>
                  <a:pt x="16062" y="45619"/>
                </a:lnTo>
                <a:lnTo>
                  <a:pt x="16277" y="45439"/>
                </a:lnTo>
                <a:lnTo>
                  <a:pt x="16277" y="45259"/>
                </a:lnTo>
                <a:lnTo>
                  <a:pt x="16406" y="45078"/>
                </a:lnTo>
                <a:lnTo>
                  <a:pt x="16363" y="45078"/>
                </a:lnTo>
                <a:lnTo>
                  <a:pt x="16449" y="44988"/>
                </a:lnTo>
                <a:lnTo>
                  <a:pt x="16535" y="44808"/>
                </a:lnTo>
                <a:lnTo>
                  <a:pt x="16664" y="44718"/>
                </a:lnTo>
                <a:lnTo>
                  <a:pt x="16621" y="44538"/>
                </a:lnTo>
                <a:lnTo>
                  <a:pt x="16836" y="44628"/>
                </a:lnTo>
                <a:lnTo>
                  <a:pt x="17308" y="43996"/>
                </a:lnTo>
                <a:lnTo>
                  <a:pt x="17308" y="43817"/>
                </a:lnTo>
                <a:lnTo>
                  <a:pt x="17394" y="43546"/>
                </a:lnTo>
                <a:lnTo>
                  <a:pt x="17394" y="43726"/>
                </a:lnTo>
                <a:lnTo>
                  <a:pt x="17480" y="43726"/>
                </a:lnTo>
                <a:lnTo>
                  <a:pt x="17351" y="43906"/>
                </a:lnTo>
                <a:lnTo>
                  <a:pt x="17780" y="43365"/>
                </a:lnTo>
                <a:lnTo>
                  <a:pt x="18382" y="43726"/>
                </a:lnTo>
                <a:lnTo>
                  <a:pt x="18468" y="43546"/>
                </a:lnTo>
                <a:lnTo>
                  <a:pt x="18683" y="43726"/>
                </a:lnTo>
                <a:lnTo>
                  <a:pt x="18683" y="43996"/>
                </a:lnTo>
                <a:lnTo>
                  <a:pt x="18639" y="43996"/>
                </a:lnTo>
                <a:lnTo>
                  <a:pt x="18983" y="44177"/>
                </a:lnTo>
                <a:lnTo>
                  <a:pt x="19069" y="43817"/>
                </a:lnTo>
                <a:lnTo>
                  <a:pt x="19283" y="44267"/>
                </a:lnTo>
                <a:lnTo>
                  <a:pt x="19370" y="44267"/>
                </a:lnTo>
                <a:lnTo>
                  <a:pt x="19241" y="43817"/>
                </a:lnTo>
                <a:lnTo>
                  <a:pt x="19412" y="43275"/>
                </a:lnTo>
                <a:lnTo>
                  <a:pt x="19412" y="43275"/>
                </a:lnTo>
                <a:lnTo>
                  <a:pt x="19283" y="43455"/>
                </a:lnTo>
                <a:lnTo>
                  <a:pt x="19327" y="43185"/>
                </a:lnTo>
                <a:lnTo>
                  <a:pt x="19026" y="43275"/>
                </a:lnTo>
                <a:lnTo>
                  <a:pt x="19971" y="42734"/>
                </a:lnTo>
                <a:lnTo>
                  <a:pt x="19971" y="42734"/>
                </a:lnTo>
                <a:lnTo>
                  <a:pt x="19928" y="43185"/>
                </a:lnTo>
                <a:lnTo>
                  <a:pt x="20143" y="43005"/>
                </a:lnTo>
                <a:lnTo>
                  <a:pt x="20143" y="43095"/>
                </a:lnTo>
                <a:lnTo>
                  <a:pt x="20357" y="42825"/>
                </a:lnTo>
                <a:lnTo>
                  <a:pt x="20357" y="42825"/>
                </a:lnTo>
                <a:lnTo>
                  <a:pt x="20228" y="43095"/>
                </a:lnTo>
                <a:lnTo>
                  <a:pt x="20529" y="43005"/>
                </a:lnTo>
                <a:lnTo>
                  <a:pt x="20830" y="43095"/>
                </a:lnTo>
                <a:lnTo>
                  <a:pt x="20787" y="43275"/>
                </a:lnTo>
                <a:lnTo>
                  <a:pt x="20852" y="43549"/>
                </a:lnTo>
                <a:lnTo>
                  <a:pt x="20852" y="43549"/>
                </a:lnTo>
                <a:lnTo>
                  <a:pt x="21517" y="43636"/>
                </a:lnTo>
                <a:lnTo>
                  <a:pt x="21732" y="44267"/>
                </a:lnTo>
                <a:lnTo>
                  <a:pt x="21603" y="45439"/>
                </a:lnTo>
                <a:lnTo>
                  <a:pt x="21689" y="45169"/>
                </a:lnTo>
                <a:lnTo>
                  <a:pt x="21775" y="45259"/>
                </a:lnTo>
                <a:lnTo>
                  <a:pt x="21603" y="45619"/>
                </a:lnTo>
                <a:lnTo>
                  <a:pt x="22118" y="47693"/>
                </a:lnTo>
                <a:lnTo>
                  <a:pt x="22204" y="47693"/>
                </a:lnTo>
                <a:lnTo>
                  <a:pt x="22460" y="47065"/>
                </a:lnTo>
                <a:lnTo>
                  <a:pt x="22460" y="47065"/>
                </a:lnTo>
                <a:lnTo>
                  <a:pt x="22426" y="44883"/>
                </a:lnTo>
                <a:lnTo>
                  <a:pt x="22505" y="44718"/>
                </a:lnTo>
                <a:lnTo>
                  <a:pt x="22462" y="42103"/>
                </a:lnTo>
                <a:lnTo>
                  <a:pt x="22548" y="42013"/>
                </a:lnTo>
                <a:lnTo>
                  <a:pt x="22806" y="41111"/>
                </a:lnTo>
                <a:lnTo>
                  <a:pt x="22806" y="41292"/>
                </a:lnTo>
                <a:lnTo>
                  <a:pt x="22848" y="41202"/>
                </a:lnTo>
                <a:lnTo>
                  <a:pt x="22848" y="41111"/>
                </a:lnTo>
                <a:lnTo>
                  <a:pt x="23450" y="40300"/>
                </a:lnTo>
                <a:lnTo>
                  <a:pt x="23450" y="40390"/>
                </a:lnTo>
                <a:lnTo>
                  <a:pt x="24008" y="39579"/>
                </a:lnTo>
                <a:lnTo>
                  <a:pt x="24008" y="39759"/>
                </a:lnTo>
                <a:lnTo>
                  <a:pt x="24266" y="39038"/>
                </a:lnTo>
                <a:lnTo>
                  <a:pt x="24653" y="38858"/>
                </a:lnTo>
                <a:lnTo>
                  <a:pt x="24438" y="38677"/>
                </a:lnTo>
                <a:lnTo>
                  <a:pt x="24609" y="38677"/>
                </a:lnTo>
                <a:lnTo>
                  <a:pt x="24480" y="38317"/>
                </a:lnTo>
                <a:lnTo>
                  <a:pt x="24953" y="38227"/>
                </a:lnTo>
                <a:lnTo>
                  <a:pt x="24996" y="37956"/>
                </a:lnTo>
                <a:lnTo>
                  <a:pt x="24996" y="37956"/>
                </a:lnTo>
                <a:lnTo>
                  <a:pt x="24867" y="38227"/>
                </a:lnTo>
                <a:lnTo>
                  <a:pt x="24653" y="37956"/>
                </a:lnTo>
                <a:lnTo>
                  <a:pt x="24695" y="37685"/>
                </a:lnTo>
                <a:lnTo>
                  <a:pt x="24867" y="37775"/>
                </a:lnTo>
                <a:lnTo>
                  <a:pt x="24910" y="37685"/>
                </a:lnTo>
                <a:lnTo>
                  <a:pt x="24996" y="37775"/>
                </a:lnTo>
                <a:lnTo>
                  <a:pt x="24996" y="37505"/>
                </a:lnTo>
                <a:lnTo>
                  <a:pt x="24953" y="37054"/>
                </a:lnTo>
                <a:lnTo>
                  <a:pt x="24867" y="36964"/>
                </a:lnTo>
                <a:lnTo>
                  <a:pt x="24653" y="36694"/>
                </a:lnTo>
                <a:lnTo>
                  <a:pt x="24824" y="36784"/>
                </a:lnTo>
                <a:lnTo>
                  <a:pt x="24867" y="36964"/>
                </a:lnTo>
                <a:lnTo>
                  <a:pt x="24867" y="36964"/>
                </a:lnTo>
                <a:lnTo>
                  <a:pt x="24824" y="36513"/>
                </a:lnTo>
                <a:lnTo>
                  <a:pt x="24953" y="36513"/>
                </a:lnTo>
                <a:lnTo>
                  <a:pt x="24996" y="36423"/>
                </a:lnTo>
                <a:lnTo>
                  <a:pt x="24781" y="35883"/>
                </a:lnTo>
                <a:lnTo>
                  <a:pt x="24996" y="36333"/>
                </a:lnTo>
                <a:lnTo>
                  <a:pt x="24996" y="35973"/>
                </a:lnTo>
                <a:lnTo>
                  <a:pt x="24738" y="35702"/>
                </a:lnTo>
                <a:lnTo>
                  <a:pt x="24910" y="35252"/>
                </a:lnTo>
                <a:lnTo>
                  <a:pt x="24781" y="35702"/>
                </a:lnTo>
                <a:lnTo>
                  <a:pt x="24867" y="35612"/>
                </a:lnTo>
                <a:lnTo>
                  <a:pt x="24867" y="35792"/>
                </a:lnTo>
                <a:lnTo>
                  <a:pt x="24910" y="35702"/>
                </a:lnTo>
                <a:lnTo>
                  <a:pt x="25039" y="35973"/>
                </a:lnTo>
                <a:lnTo>
                  <a:pt x="24996" y="35521"/>
                </a:lnTo>
                <a:lnTo>
                  <a:pt x="25082" y="35702"/>
                </a:lnTo>
                <a:lnTo>
                  <a:pt x="25125" y="34891"/>
                </a:lnTo>
                <a:lnTo>
                  <a:pt x="25211" y="34800"/>
                </a:lnTo>
                <a:lnTo>
                  <a:pt x="25211" y="34891"/>
                </a:lnTo>
                <a:lnTo>
                  <a:pt x="25253" y="34710"/>
                </a:lnTo>
                <a:lnTo>
                  <a:pt x="25253" y="34800"/>
                </a:lnTo>
                <a:lnTo>
                  <a:pt x="25382" y="34620"/>
                </a:lnTo>
                <a:lnTo>
                  <a:pt x="25382" y="34710"/>
                </a:lnTo>
                <a:lnTo>
                  <a:pt x="25340" y="34800"/>
                </a:lnTo>
                <a:lnTo>
                  <a:pt x="25382" y="34800"/>
                </a:lnTo>
                <a:lnTo>
                  <a:pt x="25211" y="35071"/>
                </a:lnTo>
                <a:lnTo>
                  <a:pt x="25253" y="35071"/>
                </a:lnTo>
                <a:lnTo>
                  <a:pt x="25125" y="35431"/>
                </a:lnTo>
                <a:lnTo>
                  <a:pt x="25253" y="35521"/>
                </a:lnTo>
                <a:lnTo>
                  <a:pt x="25253" y="35702"/>
                </a:lnTo>
                <a:lnTo>
                  <a:pt x="25211" y="35883"/>
                </a:lnTo>
                <a:lnTo>
                  <a:pt x="25211" y="36063"/>
                </a:lnTo>
                <a:lnTo>
                  <a:pt x="25253" y="36063"/>
                </a:lnTo>
                <a:lnTo>
                  <a:pt x="25082" y="36874"/>
                </a:lnTo>
                <a:lnTo>
                  <a:pt x="25511" y="35702"/>
                </a:lnTo>
                <a:lnTo>
                  <a:pt x="25511" y="34710"/>
                </a:lnTo>
                <a:lnTo>
                  <a:pt x="25640" y="35161"/>
                </a:lnTo>
                <a:lnTo>
                  <a:pt x="26113" y="34260"/>
                </a:lnTo>
                <a:lnTo>
                  <a:pt x="26198" y="33899"/>
                </a:lnTo>
                <a:lnTo>
                  <a:pt x="26156" y="33719"/>
                </a:lnTo>
                <a:lnTo>
                  <a:pt x="26284" y="33177"/>
                </a:lnTo>
                <a:lnTo>
                  <a:pt x="26242" y="33629"/>
                </a:lnTo>
                <a:lnTo>
                  <a:pt x="27272" y="32727"/>
                </a:lnTo>
                <a:lnTo>
                  <a:pt x="27315" y="32817"/>
                </a:lnTo>
                <a:lnTo>
                  <a:pt x="27358" y="32727"/>
                </a:lnTo>
                <a:lnTo>
                  <a:pt x="27358" y="32727"/>
                </a:lnTo>
                <a:lnTo>
                  <a:pt x="27315" y="32997"/>
                </a:lnTo>
                <a:lnTo>
                  <a:pt x="27530" y="32817"/>
                </a:lnTo>
                <a:lnTo>
                  <a:pt x="27530" y="32817"/>
                </a:lnTo>
                <a:lnTo>
                  <a:pt x="27487" y="32907"/>
                </a:lnTo>
                <a:lnTo>
                  <a:pt x="27745" y="32817"/>
                </a:lnTo>
                <a:lnTo>
                  <a:pt x="27702" y="32456"/>
                </a:lnTo>
                <a:lnTo>
                  <a:pt x="27616" y="32727"/>
                </a:lnTo>
                <a:lnTo>
                  <a:pt x="27487" y="32276"/>
                </a:lnTo>
                <a:lnTo>
                  <a:pt x="28045" y="30924"/>
                </a:lnTo>
                <a:lnTo>
                  <a:pt x="28088" y="31014"/>
                </a:lnTo>
                <a:lnTo>
                  <a:pt x="28131" y="30833"/>
                </a:lnTo>
                <a:lnTo>
                  <a:pt x="28131" y="30924"/>
                </a:lnTo>
                <a:lnTo>
                  <a:pt x="28174" y="30743"/>
                </a:lnTo>
                <a:lnTo>
                  <a:pt x="28174" y="30924"/>
                </a:lnTo>
                <a:lnTo>
                  <a:pt x="28217" y="30833"/>
                </a:lnTo>
                <a:lnTo>
                  <a:pt x="28561" y="30293"/>
                </a:lnTo>
                <a:lnTo>
                  <a:pt x="28561" y="30383"/>
                </a:lnTo>
                <a:lnTo>
                  <a:pt x="28518" y="30473"/>
                </a:lnTo>
                <a:lnTo>
                  <a:pt x="28604" y="30563"/>
                </a:lnTo>
                <a:lnTo>
                  <a:pt x="28647" y="30293"/>
                </a:lnTo>
                <a:lnTo>
                  <a:pt x="28776" y="30473"/>
                </a:lnTo>
                <a:lnTo>
                  <a:pt x="29033" y="30202"/>
                </a:lnTo>
                <a:lnTo>
                  <a:pt x="29205" y="29662"/>
                </a:lnTo>
                <a:lnTo>
                  <a:pt x="29634" y="29481"/>
                </a:lnTo>
                <a:lnTo>
                  <a:pt x="29592" y="29571"/>
                </a:lnTo>
                <a:lnTo>
                  <a:pt x="30150" y="29030"/>
                </a:lnTo>
                <a:lnTo>
                  <a:pt x="30279" y="29120"/>
                </a:lnTo>
                <a:lnTo>
                  <a:pt x="29978" y="29481"/>
                </a:lnTo>
                <a:lnTo>
                  <a:pt x="30536" y="29481"/>
                </a:lnTo>
                <a:lnTo>
                  <a:pt x="30193" y="29841"/>
                </a:lnTo>
                <a:lnTo>
                  <a:pt x="30193" y="29571"/>
                </a:lnTo>
                <a:lnTo>
                  <a:pt x="30150" y="29571"/>
                </a:lnTo>
                <a:lnTo>
                  <a:pt x="29634" y="30202"/>
                </a:lnTo>
                <a:lnTo>
                  <a:pt x="29634" y="30202"/>
                </a:lnTo>
                <a:lnTo>
                  <a:pt x="29549" y="30293"/>
                </a:lnTo>
                <a:lnTo>
                  <a:pt x="29377" y="31014"/>
                </a:lnTo>
                <a:lnTo>
                  <a:pt x="29505" y="31194"/>
                </a:lnTo>
                <a:lnTo>
                  <a:pt x="30150" y="30293"/>
                </a:lnTo>
                <a:lnTo>
                  <a:pt x="30150" y="30383"/>
                </a:lnTo>
                <a:lnTo>
                  <a:pt x="30193" y="30202"/>
                </a:lnTo>
                <a:lnTo>
                  <a:pt x="31181" y="29662"/>
                </a:lnTo>
                <a:lnTo>
                  <a:pt x="31181" y="29481"/>
                </a:lnTo>
                <a:lnTo>
                  <a:pt x="31181" y="29210"/>
                </a:lnTo>
                <a:lnTo>
                  <a:pt x="31052" y="29030"/>
                </a:lnTo>
                <a:lnTo>
                  <a:pt x="30751" y="29301"/>
                </a:lnTo>
                <a:lnTo>
                  <a:pt x="30794" y="29210"/>
                </a:lnTo>
                <a:lnTo>
                  <a:pt x="30365" y="28941"/>
                </a:lnTo>
                <a:lnTo>
                  <a:pt x="30450" y="28850"/>
                </a:lnTo>
                <a:lnTo>
                  <a:pt x="30236" y="28579"/>
                </a:lnTo>
                <a:lnTo>
                  <a:pt x="30236" y="28039"/>
                </a:lnTo>
                <a:lnTo>
                  <a:pt x="30107" y="27949"/>
                </a:lnTo>
                <a:lnTo>
                  <a:pt x="30407" y="27408"/>
                </a:lnTo>
                <a:lnTo>
                  <a:pt x="30297" y="27330"/>
                </a:lnTo>
                <a:lnTo>
                  <a:pt x="30297" y="27330"/>
                </a:lnTo>
                <a:lnTo>
                  <a:pt x="30150" y="27408"/>
                </a:lnTo>
                <a:lnTo>
                  <a:pt x="29763" y="27137"/>
                </a:lnTo>
                <a:lnTo>
                  <a:pt x="30279" y="27137"/>
                </a:lnTo>
                <a:lnTo>
                  <a:pt x="30579" y="26416"/>
                </a:lnTo>
                <a:lnTo>
                  <a:pt x="29634" y="26416"/>
                </a:lnTo>
                <a:lnTo>
                  <a:pt x="26585" y="29841"/>
                </a:lnTo>
                <a:lnTo>
                  <a:pt x="26585" y="29841"/>
                </a:lnTo>
                <a:lnTo>
                  <a:pt x="28604" y="27408"/>
                </a:lnTo>
                <a:lnTo>
                  <a:pt x="28389" y="26776"/>
                </a:lnTo>
                <a:lnTo>
                  <a:pt x="33586" y="23982"/>
                </a:lnTo>
                <a:lnTo>
                  <a:pt x="33929" y="23351"/>
                </a:lnTo>
                <a:lnTo>
                  <a:pt x="33843" y="23170"/>
                </a:lnTo>
                <a:lnTo>
                  <a:pt x="34015" y="22990"/>
                </a:lnTo>
                <a:lnTo>
                  <a:pt x="34101" y="22449"/>
                </a:lnTo>
                <a:lnTo>
                  <a:pt x="33972" y="22178"/>
                </a:lnTo>
                <a:lnTo>
                  <a:pt x="33629" y="22359"/>
                </a:lnTo>
                <a:lnTo>
                  <a:pt x="33586" y="22268"/>
                </a:lnTo>
                <a:lnTo>
                  <a:pt x="33757" y="21908"/>
                </a:lnTo>
                <a:lnTo>
                  <a:pt x="33543" y="21818"/>
                </a:lnTo>
                <a:lnTo>
                  <a:pt x="32641" y="22539"/>
                </a:lnTo>
                <a:lnTo>
                  <a:pt x="32770" y="22359"/>
                </a:lnTo>
                <a:lnTo>
                  <a:pt x="32684" y="22268"/>
                </a:lnTo>
                <a:lnTo>
                  <a:pt x="33672" y="21637"/>
                </a:lnTo>
                <a:lnTo>
                  <a:pt x="33672" y="21186"/>
                </a:lnTo>
                <a:lnTo>
                  <a:pt x="33500" y="21276"/>
                </a:lnTo>
                <a:lnTo>
                  <a:pt x="33285" y="20916"/>
                </a:lnTo>
                <a:lnTo>
                  <a:pt x="33028" y="21186"/>
                </a:lnTo>
                <a:lnTo>
                  <a:pt x="33242" y="20916"/>
                </a:lnTo>
                <a:lnTo>
                  <a:pt x="33113" y="20826"/>
                </a:lnTo>
                <a:lnTo>
                  <a:pt x="32856" y="21007"/>
                </a:lnTo>
                <a:lnTo>
                  <a:pt x="33028" y="20736"/>
                </a:lnTo>
                <a:lnTo>
                  <a:pt x="33028" y="20375"/>
                </a:lnTo>
                <a:lnTo>
                  <a:pt x="32984" y="20465"/>
                </a:lnTo>
                <a:lnTo>
                  <a:pt x="32941" y="20285"/>
                </a:lnTo>
                <a:lnTo>
                  <a:pt x="32727" y="20195"/>
                </a:lnTo>
                <a:lnTo>
                  <a:pt x="32813" y="20015"/>
                </a:lnTo>
                <a:lnTo>
                  <a:pt x="32684" y="20015"/>
                </a:lnTo>
                <a:lnTo>
                  <a:pt x="32813" y="19924"/>
                </a:lnTo>
                <a:lnTo>
                  <a:pt x="32641" y="19834"/>
                </a:lnTo>
                <a:lnTo>
                  <a:pt x="32727" y="19744"/>
                </a:lnTo>
                <a:lnTo>
                  <a:pt x="32555" y="19564"/>
                </a:lnTo>
                <a:lnTo>
                  <a:pt x="32899" y="19474"/>
                </a:lnTo>
                <a:lnTo>
                  <a:pt x="32641" y="18932"/>
                </a:lnTo>
                <a:lnTo>
                  <a:pt x="32899" y="18662"/>
                </a:lnTo>
                <a:lnTo>
                  <a:pt x="32770" y="18392"/>
                </a:lnTo>
                <a:lnTo>
                  <a:pt x="32512" y="18482"/>
                </a:lnTo>
                <a:lnTo>
                  <a:pt x="32512" y="18482"/>
                </a:lnTo>
                <a:lnTo>
                  <a:pt x="32813" y="18121"/>
                </a:lnTo>
                <a:lnTo>
                  <a:pt x="32469" y="18211"/>
                </a:lnTo>
                <a:lnTo>
                  <a:pt x="32469" y="18211"/>
                </a:lnTo>
                <a:lnTo>
                  <a:pt x="32727" y="18031"/>
                </a:lnTo>
                <a:lnTo>
                  <a:pt x="32641" y="17761"/>
                </a:lnTo>
                <a:lnTo>
                  <a:pt x="32727" y="17670"/>
                </a:lnTo>
                <a:lnTo>
                  <a:pt x="32469" y="17670"/>
                </a:lnTo>
                <a:lnTo>
                  <a:pt x="32641" y="17580"/>
                </a:lnTo>
                <a:lnTo>
                  <a:pt x="32555" y="17309"/>
                </a:lnTo>
                <a:lnTo>
                  <a:pt x="32641" y="17220"/>
                </a:lnTo>
                <a:lnTo>
                  <a:pt x="32598" y="17040"/>
                </a:lnTo>
                <a:lnTo>
                  <a:pt x="32512" y="17040"/>
                </a:lnTo>
                <a:lnTo>
                  <a:pt x="32426" y="16859"/>
                </a:lnTo>
                <a:lnTo>
                  <a:pt x="32426" y="16588"/>
                </a:lnTo>
                <a:lnTo>
                  <a:pt x="32212" y="17400"/>
                </a:lnTo>
                <a:lnTo>
                  <a:pt x="32083" y="17400"/>
                </a:lnTo>
                <a:lnTo>
                  <a:pt x="32039" y="17670"/>
                </a:lnTo>
                <a:lnTo>
                  <a:pt x="31739" y="18121"/>
                </a:lnTo>
                <a:lnTo>
                  <a:pt x="31696" y="17851"/>
                </a:lnTo>
                <a:lnTo>
                  <a:pt x="31138" y="18572"/>
                </a:lnTo>
                <a:lnTo>
                  <a:pt x="31181" y="18211"/>
                </a:lnTo>
                <a:lnTo>
                  <a:pt x="31052" y="18392"/>
                </a:lnTo>
                <a:lnTo>
                  <a:pt x="31009" y="18301"/>
                </a:lnTo>
                <a:lnTo>
                  <a:pt x="30966" y="18301"/>
                </a:lnTo>
                <a:lnTo>
                  <a:pt x="31052" y="17851"/>
                </a:lnTo>
                <a:lnTo>
                  <a:pt x="30536" y="17851"/>
                </a:lnTo>
                <a:lnTo>
                  <a:pt x="30880" y="17400"/>
                </a:lnTo>
                <a:lnTo>
                  <a:pt x="30794" y="17400"/>
                </a:lnTo>
                <a:lnTo>
                  <a:pt x="30880" y="17040"/>
                </a:lnTo>
                <a:lnTo>
                  <a:pt x="30622" y="16859"/>
                </a:lnTo>
                <a:lnTo>
                  <a:pt x="30923" y="16769"/>
                </a:lnTo>
                <a:lnTo>
                  <a:pt x="31138" y="15957"/>
                </a:lnTo>
                <a:lnTo>
                  <a:pt x="31138" y="15957"/>
                </a:lnTo>
                <a:lnTo>
                  <a:pt x="31009" y="16138"/>
                </a:lnTo>
                <a:lnTo>
                  <a:pt x="30536" y="15687"/>
                </a:lnTo>
                <a:lnTo>
                  <a:pt x="30665" y="15507"/>
                </a:lnTo>
                <a:lnTo>
                  <a:pt x="30450" y="15507"/>
                </a:lnTo>
                <a:lnTo>
                  <a:pt x="30236" y="14876"/>
                </a:lnTo>
                <a:lnTo>
                  <a:pt x="29549" y="15056"/>
                </a:lnTo>
                <a:lnTo>
                  <a:pt x="29592" y="14965"/>
                </a:lnTo>
                <a:lnTo>
                  <a:pt x="28947" y="14876"/>
                </a:lnTo>
                <a:lnTo>
                  <a:pt x="28861" y="15597"/>
                </a:lnTo>
                <a:lnTo>
                  <a:pt x="28518" y="16138"/>
                </a:lnTo>
                <a:lnTo>
                  <a:pt x="28689" y="16138"/>
                </a:lnTo>
                <a:lnTo>
                  <a:pt x="28518" y="16769"/>
                </a:lnTo>
                <a:lnTo>
                  <a:pt x="28604" y="16859"/>
                </a:lnTo>
                <a:lnTo>
                  <a:pt x="27960" y="17851"/>
                </a:lnTo>
                <a:lnTo>
                  <a:pt x="28217" y="19203"/>
                </a:lnTo>
                <a:lnTo>
                  <a:pt x="26671" y="21367"/>
                </a:lnTo>
                <a:lnTo>
                  <a:pt x="26757" y="21818"/>
                </a:lnTo>
                <a:lnTo>
                  <a:pt x="26714" y="21818"/>
                </a:lnTo>
                <a:lnTo>
                  <a:pt x="26757" y="22088"/>
                </a:lnTo>
                <a:lnTo>
                  <a:pt x="26585" y="23441"/>
                </a:lnTo>
                <a:lnTo>
                  <a:pt x="26327" y="23801"/>
                </a:lnTo>
                <a:lnTo>
                  <a:pt x="26370" y="24072"/>
                </a:lnTo>
                <a:lnTo>
                  <a:pt x="26242" y="24342"/>
                </a:lnTo>
                <a:lnTo>
                  <a:pt x="26198" y="23982"/>
                </a:lnTo>
                <a:lnTo>
                  <a:pt x="26027" y="24252"/>
                </a:lnTo>
                <a:lnTo>
                  <a:pt x="26027" y="24703"/>
                </a:lnTo>
                <a:lnTo>
                  <a:pt x="25597" y="24432"/>
                </a:lnTo>
                <a:lnTo>
                  <a:pt x="25769" y="23801"/>
                </a:lnTo>
                <a:lnTo>
                  <a:pt x="25468" y="23441"/>
                </a:lnTo>
                <a:lnTo>
                  <a:pt x="25812" y="21457"/>
                </a:lnTo>
                <a:lnTo>
                  <a:pt x="25554" y="20826"/>
                </a:lnTo>
                <a:lnTo>
                  <a:pt x="24953" y="21007"/>
                </a:lnTo>
                <a:lnTo>
                  <a:pt x="24867" y="20465"/>
                </a:lnTo>
                <a:lnTo>
                  <a:pt x="24223" y="19474"/>
                </a:lnTo>
                <a:lnTo>
                  <a:pt x="23192" y="19384"/>
                </a:lnTo>
                <a:lnTo>
                  <a:pt x="23235" y="19293"/>
                </a:lnTo>
                <a:lnTo>
                  <a:pt x="23063" y="19474"/>
                </a:lnTo>
                <a:lnTo>
                  <a:pt x="23364" y="18301"/>
                </a:lnTo>
                <a:lnTo>
                  <a:pt x="23321" y="17851"/>
                </a:lnTo>
                <a:lnTo>
                  <a:pt x="22935" y="18301"/>
                </a:lnTo>
                <a:lnTo>
                  <a:pt x="23063" y="17941"/>
                </a:lnTo>
                <a:lnTo>
                  <a:pt x="22977" y="17670"/>
                </a:lnTo>
                <a:lnTo>
                  <a:pt x="24180" y="15417"/>
                </a:lnTo>
                <a:lnTo>
                  <a:pt x="24180" y="15236"/>
                </a:lnTo>
                <a:lnTo>
                  <a:pt x="24395" y="14876"/>
                </a:lnTo>
                <a:lnTo>
                  <a:pt x="24524" y="15056"/>
                </a:lnTo>
                <a:lnTo>
                  <a:pt x="24524" y="14876"/>
                </a:lnTo>
                <a:lnTo>
                  <a:pt x="24824" y="14695"/>
                </a:lnTo>
                <a:lnTo>
                  <a:pt x="24867" y="14515"/>
                </a:lnTo>
                <a:lnTo>
                  <a:pt x="25253" y="14425"/>
                </a:lnTo>
                <a:lnTo>
                  <a:pt x="25297" y="13974"/>
                </a:lnTo>
                <a:lnTo>
                  <a:pt x="25125" y="13794"/>
                </a:lnTo>
                <a:lnTo>
                  <a:pt x="24953" y="13974"/>
                </a:lnTo>
                <a:lnTo>
                  <a:pt x="25082" y="13794"/>
                </a:lnTo>
                <a:lnTo>
                  <a:pt x="24781" y="13613"/>
                </a:lnTo>
                <a:lnTo>
                  <a:pt x="24738" y="13433"/>
                </a:lnTo>
                <a:lnTo>
                  <a:pt x="25168" y="13703"/>
                </a:lnTo>
                <a:lnTo>
                  <a:pt x="25168" y="13794"/>
                </a:lnTo>
                <a:lnTo>
                  <a:pt x="26971" y="12621"/>
                </a:lnTo>
                <a:lnTo>
                  <a:pt x="25898" y="11990"/>
                </a:lnTo>
                <a:lnTo>
                  <a:pt x="26327" y="12081"/>
                </a:lnTo>
                <a:lnTo>
                  <a:pt x="27015" y="12442"/>
                </a:lnTo>
                <a:lnTo>
                  <a:pt x="27487" y="11990"/>
                </a:lnTo>
                <a:lnTo>
                  <a:pt x="27401" y="11630"/>
                </a:lnTo>
                <a:lnTo>
                  <a:pt x="27787" y="11540"/>
                </a:lnTo>
                <a:lnTo>
                  <a:pt x="27874" y="11810"/>
                </a:lnTo>
                <a:lnTo>
                  <a:pt x="28045" y="11720"/>
                </a:lnTo>
                <a:lnTo>
                  <a:pt x="28174" y="11540"/>
                </a:lnTo>
                <a:lnTo>
                  <a:pt x="27960" y="11269"/>
                </a:lnTo>
                <a:lnTo>
                  <a:pt x="27960" y="11269"/>
                </a:lnTo>
                <a:lnTo>
                  <a:pt x="28174" y="11359"/>
                </a:lnTo>
                <a:lnTo>
                  <a:pt x="28303" y="11720"/>
                </a:lnTo>
                <a:lnTo>
                  <a:pt x="29205" y="10819"/>
                </a:lnTo>
                <a:lnTo>
                  <a:pt x="29162" y="10277"/>
                </a:lnTo>
                <a:lnTo>
                  <a:pt x="29377" y="9736"/>
                </a:lnTo>
                <a:lnTo>
                  <a:pt x="29634" y="9556"/>
                </a:lnTo>
                <a:lnTo>
                  <a:pt x="29377" y="9466"/>
                </a:lnTo>
                <a:lnTo>
                  <a:pt x="29334" y="9286"/>
                </a:lnTo>
                <a:lnTo>
                  <a:pt x="29463" y="9196"/>
                </a:lnTo>
                <a:lnTo>
                  <a:pt x="28647" y="9015"/>
                </a:lnTo>
                <a:lnTo>
                  <a:pt x="28518" y="9466"/>
                </a:lnTo>
                <a:lnTo>
                  <a:pt x="28604" y="9646"/>
                </a:lnTo>
                <a:lnTo>
                  <a:pt x="28475" y="9736"/>
                </a:lnTo>
                <a:lnTo>
                  <a:pt x="28561" y="9827"/>
                </a:lnTo>
                <a:lnTo>
                  <a:pt x="27444" y="11089"/>
                </a:lnTo>
                <a:lnTo>
                  <a:pt x="27358" y="10367"/>
                </a:lnTo>
                <a:lnTo>
                  <a:pt x="27444" y="10187"/>
                </a:lnTo>
                <a:lnTo>
                  <a:pt x="27487" y="10187"/>
                </a:lnTo>
                <a:lnTo>
                  <a:pt x="27659" y="9736"/>
                </a:lnTo>
                <a:lnTo>
                  <a:pt x="27229" y="9736"/>
                </a:lnTo>
                <a:lnTo>
                  <a:pt x="26886" y="10187"/>
                </a:lnTo>
                <a:lnTo>
                  <a:pt x="26886" y="10187"/>
                </a:lnTo>
                <a:lnTo>
                  <a:pt x="26929" y="9466"/>
                </a:lnTo>
                <a:lnTo>
                  <a:pt x="27186" y="9286"/>
                </a:lnTo>
                <a:lnTo>
                  <a:pt x="26929" y="9286"/>
                </a:lnTo>
                <a:lnTo>
                  <a:pt x="27058" y="9196"/>
                </a:lnTo>
                <a:lnTo>
                  <a:pt x="26585" y="9106"/>
                </a:lnTo>
                <a:lnTo>
                  <a:pt x="26929" y="8835"/>
                </a:lnTo>
                <a:lnTo>
                  <a:pt x="26800" y="8835"/>
                </a:lnTo>
                <a:lnTo>
                  <a:pt x="27015" y="8744"/>
                </a:lnTo>
                <a:lnTo>
                  <a:pt x="26929" y="8294"/>
                </a:lnTo>
                <a:lnTo>
                  <a:pt x="27058" y="7933"/>
                </a:lnTo>
                <a:lnTo>
                  <a:pt x="26971" y="7573"/>
                </a:lnTo>
                <a:lnTo>
                  <a:pt x="26843" y="7392"/>
                </a:lnTo>
                <a:close/>
              </a:path>
            </a:pathLst>
          </a:cu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 txBox="1"/>
          <p:nvPr>
            <p:ph idx="4294967295" type="title"/>
          </p:nvPr>
        </p:nvSpPr>
        <p:spPr>
          <a:xfrm>
            <a:off x="1104900" y="0"/>
            <a:ext cx="67245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Global reach</a:t>
            </a:r>
            <a:endParaRPr b="0" i="0" sz="24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27" name="Shape 32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7864516" y="3746956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6951406" y="2589136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7334179" y="1479475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7739505" y="1717734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2730280" y="1241216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4569714" y="2159959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7424073" y="3586090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4961789" y="1384908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4749503" y="1630528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5439893" y="1847249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2712258" y="3055772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5647365" y="1137684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4961808" y="3384373"/>
            <a:ext cx="179400" cy="346500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6094478" y="1707907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1871224" y="1153729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1793262" y="1819878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4782404" y="2507491"/>
            <a:ext cx="179400" cy="346500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2906697" y="3691212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5171656" y="1430662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5647365" y="1581619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5366095" y="2066102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1676066" y="1318691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2151775" y="1469648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1870505" y="1954131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6516371" y="2040829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7289107" y="1630528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7007837" y="2115011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Shape 355"/>
          <p:cNvSpPr txBox="1"/>
          <p:nvPr/>
        </p:nvSpPr>
        <p:spPr>
          <a:xfrm>
            <a:off x="103554" y="2360517"/>
            <a:ext cx="17928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6 continents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35 countries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63 international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destinations</a:t>
            </a:r>
            <a:endParaRPr b="0" i="0" sz="20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356" name="Shape 356"/>
          <p:cNvGrpSpPr/>
          <p:nvPr/>
        </p:nvGrpSpPr>
        <p:grpSpPr>
          <a:xfrm>
            <a:off x="2756000" y="152737"/>
            <a:ext cx="470859" cy="470859"/>
            <a:chOff x="5964175" y="4329750"/>
            <a:chExt cx="421350" cy="421350"/>
          </a:xfrm>
        </p:grpSpPr>
        <p:sp>
          <p:nvSpPr>
            <p:cNvPr id="357" name="Shape 357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20000" w="120000">
                  <a:moveTo>
                    <a:pt x="111327" y="99708"/>
                  </a:moveTo>
                  <a:lnTo>
                    <a:pt x="96240" y="44571"/>
                  </a:lnTo>
                  <a:lnTo>
                    <a:pt x="115315" y="25667"/>
                  </a:lnTo>
                  <a:lnTo>
                    <a:pt x="115315" y="25667"/>
                  </a:lnTo>
                  <a:lnTo>
                    <a:pt x="116183" y="24449"/>
                  </a:lnTo>
                  <a:lnTo>
                    <a:pt x="117052" y="23061"/>
                  </a:lnTo>
                  <a:lnTo>
                    <a:pt x="117742" y="21502"/>
                  </a:lnTo>
                  <a:lnTo>
                    <a:pt x="118262" y="19772"/>
                  </a:lnTo>
                  <a:lnTo>
                    <a:pt x="119131" y="16646"/>
                  </a:lnTo>
                  <a:lnTo>
                    <a:pt x="119651" y="14567"/>
                  </a:lnTo>
                  <a:lnTo>
                    <a:pt x="119651" y="14567"/>
                  </a:lnTo>
                  <a:lnTo>
                    <a:pt x="119829" y="12310"/>
                  </a:lnTo>
                  <a:lnTo>
                    <a:pt x="120000" y="10231"/>
                  </a:lnTo>
                  <a:lnTo>
                    <a:pt x="120000" y="8501"/>
                  </a:lnTo>
                  <a:lnTo>
                    <a:pt x="120000" y="6763"/>
                  </a:lnTo>
                  <a:lnTo>
                    <a:pt x="119651" y="5375"/>
                  </a:lnTo>
                  <a:lnTo>
                    <a:pt x="119131" y="4165"/>
                  </a:lnTo>
                  <a:lnTo>
                    <a:pt x="118611" y="2947"/>
                  </a:lnTo>
                  <a:lnTo>
                    <a:pt x="117920" y="2086"/>
                  </a:lnTo>
                  <a:lnTo>
                    <a:pt x="117920" y="2086"/>
                  </a:lnTo>
                  <a:lnTo>
                    <a:pt x="117052" y="1388"/>
                  </a:lnTo>
                  <a:lnTo>
                    <a:pt x="115834" y="868"/>
                  </a:lnTo>
                  <a:lnTo>
                    <a:pt x="114624" y="348"/>
                  </a:lnTo>
                  <a:lnTo>
                    <a:pt x="113236" y="0"/>
                  </a:lnTo>
                  <a:lnTo>
                    <a:pt x="111498" y="0"/>
                  </a:lnTo>
                  <a:lnTo>
                    <a:pt x="109768" y="0"/>
                  </a:lnTo>
                  <a:lnTo>
                    <a:pt x="107689" y="177"/>
                  </a:lnTo>
                  <a:lnTo>
                    <a:pt x="105432" y="348"/>
                  </a:lnTo>
                  <a:lnTo>
                    <a:pt x="105432" y="348"/>
                  </a:lnTo>
                  <a:lnTo>
                    <a:pt x="103353" y="868"/>
                  </a:lnTo>
                  <a:lnTo>
                    <a:pt x="100227" y="1737"/>
                  </a:lnTo>
                  <a:lnTo>
                    <a:pt x="98497" y="2257"/>
                  </a:lnTo>
                  <a:lnTo>
                    <a:pt x="96938" y="2947"/>
                  </a:lnTo>
                  <a:lnTo>
                    <a:pt x="95550" y="3816"/>
                  </a:lnTo>
                  <a:lnTo>
                    <a:pt x="94332" y="4684"/>
                  </a:lnTo>
                  <a:lnTo>
                    <a:pt x="75436" y="23759"/>
                  </a:lnTo>
                  <a:lnTo>
                    <a:pt x="20291" y="8672"/>
                  </a:lnTo>
                  <a:lnTo>
                    <a:pt x="20291" y="8672"/>
                  </a:lnTo>
                  <a:lnTo>
                    <a:pt x="19252" y="8501"/>
                  </a:lnTo>
                  <a:lnTo>
                    <a:pt x="18383" y="8672"/>
                  </a:lnTo>
                  <a:lnTo>
                    <a:pt x="17515" y="9021"/>
                  </a:lnTo>
                  <a:lnTo>
                    <a:pt x="16646" y="9540"/>
                  </a:lnTo>
                  <a:lnTo>
                    <a:pt x="11448" y="14916"/>
                  </a:lnTo>
                  <a:lnTo>
                    <a:pt x="11448" y="14916"/>
                  </a:lnTo>
                  <a:lnTo>
                    <a:pt x="10929" y="15606"/>
                  </a:lnTo>
                  <a:lnTo>
                    <a:pt x="10580" y="16304"/>
                  </a:lnTo>
                  <a:lnTo>
                    <a:pt x="10409" y="17166"/>
                  </a:lnTo>
                  <a:lnTo>
                    <a:pt x="10409" y="17864"/>
                  </a:lnTo>
                  <a:lnTo>
                    <a:pt x="10409" y="17864"/>
                  </a:lnTo>
                  <a:lnTo>
                    <a:pt x="10580" y="18554"/>
                  </a:lnTo>
                  <a:lnTo>
                    <a:pt x="10751" y="19074"/>
                  </a:lnTo>
                  <a:lnTo>
                    <a:pt x="11448" y="20113"/>
                  </a:lnTo>
                  <a:lnTo>
                    <a:pt x="11448" y="20113"/>
                  </a:lnTo>
                  <a:lnTo>
                    <a:pt x="12139" y="20640"/>
                  </a:lnTo>
                  <a:lnTo>
                    <a:pt x="52716" y="46991"/>
                  </a:lnTo>
                  <a:lnTo>
                    <a:pt x="29654" y="77344"/>
                  </a:lnTo>
                  <a:lnTo>
                    <a:pt x="6593" y="73349"/>
                  </a:lnTo>
                  <a:lnTo>
                    <a:pt x="6593" y="73349"/>
                  </a:lnTo>
                  <a:lnTo>
                    <a:pt x="5895" y="73349"/>
                  </a:lnTo>
                  <a:lnTo>
                    <a:pt x="5033" y="73527"/>
                  </a:lnTo>
                  <a:lnTo>
                    <a:pt x="4336" y="73869"/>
                  </a:lnTo>
                  <a:lnTo>
                    <a:pt x="3645" y="74396"/>
                  </a:lnTo>
                  <a:lnTo>
                    <a:pt x="1039" y="76995"/>
                  </a:lnTo>
                  <a:lnTo>
                    <a:pt x="1039" y="76995"/>
                  </a:lnTo>
                  <a:lnTo>
                    <a:pt x="519" y="77686"/>
                  </a:lnTo>
                  <a:lnTo>
                    <a:pt x="177" y="78554"/>
                  </a:lnTo>
                  <a:lnTo>
                    <a:pt x="0" y="79423"/>
                  </a:lnTo>
                  <a:lnTo>
                    <a:pt x="0" y="80291"/>
                  </a:lnTo>
                  <a:lnTo>
                    <a:pt x="0" y="80291"/>
                  </a:lnTo>
                  <a:lnTo>
                    <a:pt x="348" y="81331"/>
                  </a:lnTo>
                  <a:lnTo>
                    <a:pt x="1039" y="82370"/>
                  </a:lnTo>
                  <a:lnTo>
                    <a:pt x="1039" y="82370"/>
                  </a:lnTo>
                  <a:lnTo>
                    <a:pt x="1737" y="82890"/>
                  </a:lnTo>
                  <a:lnTo>
                    <a:pt x="24449" y="95550"/>
                  </a:lnTo>
                  <a:lnTo>
                    <a:pt x="37109" y="118262"/>
                  </a:lnTo>
                  <a:lnTo>
                    <a:pt x="37109" y="118262"/>
                  </a:lnTo>
                  <a:lnTo>
                    <a:pt x="37629" y="118960"/>
                  </a:lnTo>
                  <a:lnTo>
                    <a:pt x="37629" y="118960"/>
                  </a:lnTo>
                  <a:lnTo>
                    <a:pt x="38668" y="119651"/>
                  </a:lnTo>
                  <a:lnTo>
                    <a:pt x="39715" y="120000"/>
                  </a:lnTo>
                  <a:lnTo>
                    <a:pt x="39715" y="120000"/>
                  </a:lnTo>
                  <a:lnTo>
                    <a:pt x="40576" y="120000"/>
                  </a:lnTo>
                  <a:lnTo>
                    <a:pt x="41445" y="119829"/>
                  </a:lnTo>
                  <a:lnTo>
                    <a:pt x="42313" y="119480"/>
                  </a:lnTo>
                  <a:lnTo>
                    <a:pt x="43004" y="118960"/>
                  </a:lnTo>
                  <a:lnTo>
                    <a:pt x="45610" y="116354"/>
                  </a:lnTo>
                  <a:lnTo>
                    <a:pt x="45610" y="116354"/>
                  </a:lnTo>
                  <a:lnTo>
                    <a:pt x="46130" y="115663"/>
                  </a:lnTo>
                  <a:lnTo>
                    <a:pt x="46472" y="114973"/>
                  </a:lnTo>
                  <a:lnTo>
                    <a:pt x="46650" y="114104"/>
                  </a:lnTo>
                  <a:lnTo>
                    <a:pt x="46650" y="113406"/>
                  </a:lnTo>
                  <a:lnTo>
                    <a:pt x="42662" y="90345"/>
                  </a:lnTo>
                  <a:lnTo>
                    <a:pt x="73008" y="67283"/>
                  </a:lnTo>
                  <a:lnTo>
                    <a:pt x="99366" y="107860"/>
                  </a:lnTo>
                  <a:lnTo>
                    <a:pt x="99366" y="107860"/>
                  </a:lnTo>
                  <a:lnTo>
                    <a:pt x="99886" y="108551"/>
                  </a:lnTo>
                  <a:lnTo>
                    <a:pt x="99886" y="108551"/>
                  </a:lnTo>
                  <a:lnTo>
                    <a:pt x="100925" y="109248"/>
                  </a:lnTo>
                  <a:lnTo>
                    <a:pt x="101445" y="109419"/>
                  </a:lnTo>
                  <a:lnTo>
                    <a:pt x="102135" y="109597"/>
                  </a:lnTo>
                  <a:lnTo>
                    <a:pt x="102135" y="109597"/>
                  </a:lnTo>
                  <a:lnTo>
                    <a:pt x="102833" y="109597"/>
                  </a:lnTo>
                  <a:lnTo>
                    <a:pt x="103702" y="109419"/>
                  </a:lnTo>
                  <a:lnTo>
                    <a:pt x="104393" y="109077"/>
                  </a:lnTo>
                  <a:lnTo>
                    <a:pt x="105083" y="108551"/>
                  </a:lnTo>
                  <a:lnTo>
                    <a:pt x="110459" y="103353"/>
                  </a:lnTo>
                  <a:lnTo>
                    <a:pt x="110459" y="103353"/>
                  </a:lnTo>
                  <a:lnTo>
                    <a:pt x="110978" y="102484"/>
                  </a:lnTo>
                  <a:lnTo>
                    <a:pt x="111327" y="101616"/>
                  </a:lnTo>
                  <a:lnTo>
                    <a:pt x="111498" y="100754"/>
                  </a:lnTo>
                  <a:lnTo>
                    <a:pt x="111327" y="99708"/>
                  </a:lnTo>
                  <a:lnTo>
                    <a:pt x="111327" y="99708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0000" w="120000">
                  <a:moveTo>
                    <a:pt x="120000" y="119901"/>
                  </a:moveTo>
                  <a:lnTo>
                    <a:pt x="120000" y="119901"/>
                  </a:lnTo>
                  <a:lnTo>
                    <a:pt x="117632" y="98342"/>
                  </a:lnTo>
                  <a:lnTo>
                    <a:pt x="110718" y="74323"/>
                  </a:lnTo>
                  <a:lnTo>
                    <a:pt x="99258" y="55225"/>
                  </a:lnTo>
                  <a:lnTo>
                    <a:pt x="85335" y="36029"/>
                  </a:lnTo>
                  <a:lnTo>
                    <a:pt x="85335" y="36029"/>
                  </a:lnTo>
                  <a:lnTo>
                    <a:pt x="66961" y="21657"/>
                  </a:lnTo>
                  <a:lnTo>
                    <a:pt x="46124" y="9647"/>
                  </a:lnTo>
                  <a:lnTo>
                    <a:pt x="23109" y="2461"/>
                  </a:ln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9" name="Shape 359"/>
          <p:cNvSpPr txBox="1"/>
          <p:nvPr>
            <p:ph idx="4294967295" type="ctrTitle"/>
          </p:nvPr>
        </p:nvSpPr>
        <p:spPr>
          <a:xfrm rot="115">
            <a:off x="4228987" y="3997449"/>
            <a:ext cx="89478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 sz="7200">
                <a:solidFill>
                  <a:srgbClr val="FFFFFF"/>
                </a:solidFill>
              </a:rPr>
              <a:t>19,029,000 </a:t>
            </a:r>
            <a:endParaRPr sz="7200">
              <a:solidFill>
                <a:srgbClr val="FFFFFF"/>
              </a:solidFill>
            </a:endParaRPr>
          </a:p>
        </p:txBody>
      </p:sp>
      <p:grpSp>
        <p:nvGrpSpPr>
          <p:cNvPr id="360" name="Shape 360"/>
          <p:cNvGrpSpPr/>
          <p:nvPr/>
        </p:nvGrpSpPr>
        <p:grpSpPr>
          <a:xfrm>
            <a:off x="8277725" y="4025255"/>
            <a:ext cx="348811" cy="870888"/>
            <a:chOff x="3384375" y="2267500"/>
            <a:chExt cx="203400" cy="507925"/>
          </a:xfrm>
        </p:grpSpPr>
        <p:sp>
          <p:nvSpPr>
            <p:cNvPr id="361" name="Shape 361"/>
            <p:cNvSpPr/>
            <p:nvPr/>
          </p:nvSpPr>
          <p:spPr>
            <a:xfrm>
              <a:off x="3384375" y="2373425"/>
              <a:ext cx="203400" cy="402000"/>
            </a:xfrm>
            <a:custGeom>
              <a:pathLst>
                <a:path extrusionOk="0" fill="none" h="120000" w="120000">
                  <a:moveTo>
                    <a:pt x="72221" y="7"/>
                  </a:moveTo>
                  <a:lnTo>
                    <a:pt x="72221" y="7"/>
                  </a:lnTo>
                  <a:lnTo>
                    <a:pt x="69344" y="552"/>
                  </a:lnTo>
                  <a:lnTo>
                    <a:pt x="66468" y="1097"/>
                  </a:lnTo>
                  <a:lnTo>
                    <a:pt x="63237" y="1463"/>
                  </a:lnTo>
                  <a:lnTo>
                    <a:pt x="60007" y="1463"/>
                  </a:lnTo>
                  <a:lnTo>
                    <a:pt x="60007" y="1463"/>
                  </a:lnTo>
                  <a:lnTo>
                    <a:pt x="56762" y="1463"/>
                  </a:lnTo>
                  <a:lnTo>
                    <a:pt x="53900" y="1097"/>
                  </a:lnTo>
                  <a:lnTo>
                    <a:pt x="50655" y="731"/>
                  </a:lnTo>
                  <a:lnTo>
                    <a:pt x="47793" y="7"/>
                  </a:lnTo>
                  <a:lnTo>
                    <a:pt x="47793" y="7"/>
                  </a:lnTo>
                  <a:lnTo>
                    <a:pt x="44194" y="373"/>
                  </a:lnTo>
                  <a:lnTo>
                    <a:pt x="40963" y="731"/>
                  </a:lnTo>
                  <a:lnTo>
                    <a:pt x="37733" y="1276"/>
                  </a:lnTo>
                  <a:lnTo>
                    <a:pt x="34856" y="2007"/>
                  </a:lnTo>
                  <a:lnTo>
                    <a:pt x="31980" y="2732"/>
                  </a:lnTo>
                  <a:lnTo>
                    <a:pt x="29103" y="3463"/>
                  </a:lnTo>
                  <a:lnTo>
                    <a:pt x="26596" y="4366"/>
                  </a:lnTo>
                  <a:lnTo>
                    <a:pt x="24073" y="5456"/>
                  </a:lnTo>
                  <a:lnTo>
                    <a:pt x="21920" y="6553"/>
                  </a:lnTo>
                  <a:lnTo>
                    <a:pt x="19766" y="7643"/>
                  </a:lnTo>
                  <a:lnTo>
                    <a:pt x="15813" y="10189"/>
                  </a:lnTo>
                  <a:lnTo>
                    <a:pt x="12582" y="13279"/>
                  </a:lnTo>
                  <a:lnTo>
                    <a:pt x="9706" y="16369"/>
                  </a:lnTo>
                  <a:lnTo>
                    <a:pt x="7198" y="20004"/>
                  </a:lnTo>
                  <a:lnTo>
                    <a:pt x="5030" y="23640"/>
                  </a:lnTo>
                  <a:lnTo>
                    <a:pt x="3599" y="27820"/>
                  </a:lnTo>
                  <a:lnTo>
                    <a:pt x="2168" y="32000"/>
                  </a:lnTo>
                  <a:lnTo>
                    <a:pt x="1076" y="36546"/>
                  </a:lnTo>
                  <a:lnTo>
                    <a:pt x="722" y="41271"/>
                  </a:lnTo>
                  <a:lnTo>
                    <a:pt x="368" y="46183"/>
                  </a:lnTo>
                  <a:lnTo>
                    <a:pt x="0" y="51273"/>
                  </a:lnTo>
                  <a:lnTo>
                    <a:pt x="0" y="51273"/>
                  </a:lnTo>
                  <a:lnTo>
                    <a:pt x="368" y="52363"/>
                  </a:lnTo>
                  <a:lnTo>
                    <a:pt x="722" y="53453"/>
                  </a:lnTo>
                  <a:lnTo>
                    <a:pt x="1445" y="54543"/>
                  </a:lnTo>
                  <a:lnTo>
                    <a:pt x="2522" y="55274"/>
                  </a:lnTo>
                  <a:lnTo>
                    <a:pt x="3953" y="55999"/>
                  </a:lnTo>
                  <a:lnTo>
                    <a:pt x="5752" y="56543"/>
                  </a:lnTo>
                  <a:lnTo>
                    <a:pt x="7552" y="56909"/>
                  </a:lnTo>
                  <a:lnTo>
                    <a:pt x="9706" y="57088"/>
                  </a:lnTo>
                  <a:lnTo>
                    <a:pt x="9706" y="57088"/>
                  </a:lnTo>
                  <a:lnTo>
                    <a:pt x="11859" y="56909"/>
                  </a:lnTo>
                  <a:lnTo>
                    <a:pt x="13659" y="56543"/>
                  </a:lnTo>
                  <a:lnTo>
                    <a:pt x="15459" y="55999"/>
                  </a:lnTo>
                  <a:lnTo>
                    <a:pt x="16889" y="55274"/>
                  </a:lnTo>
                  <a:lnTo>
                    <a:pt x="17966" y="54543"/>
                  </a:lnTo>
                  <a:lnTo>
                    <a:pt x="18689" y="53453"/>
                  </a:lnTo>
                  <a:lnTo>
                    <a:pt x="19043" y="52363"/>
                  </a:lnTo>
                  <a:lnTo>
                    <a:pt x="19412" y="51273"/>
                  </a:lnTo>
                  <a:lnTo>
                    <a:pt x="19412" y="51273"/>
                  </a:lnTo>
                  <a:lnTo>
                    <a:pt x="19766" y="46728"/>
                  </a:lnTo>
                  <a:lnTo>
                    <a:pt x="20843" y="41458"/>
                  </a:lnTo>
                  <a:lnTo>
                    <a:pt x="22274" y="36180"/>
                  </a:lnTo>
                  <a:lnTo>
                    <a:pt x="24073" y="30910"/>
                  </a:lnTo>
                  <a:lnTo>
                    <a:pt x="25873" y="26364"/>
                  </a:lnTo>
                  <a:lnTo>
                    <a:pt x="27673" y="22550"/>
                  </a:lnTo>
                  <a:lnTo>
                    <a:pt x="29472" y="20004"/>
                  </a:lnTo>
                  <a:lnTo>
                    <a:pt x="30180" y="19460"/>
                  </a:lnTo>
                  <a:lnTo>
                    <a:pt x="30903" y="19273"/>
                  </a:lnTo>
                  <a:lnTo>
                    <a:pt x="30903" y="19273"/>
                  </a:lnTo>
                  <a:lnTo>
                    <a:pt x="30903" y="19639"/>
                  </a:lnTo>
                  <a:lnTo>
                    <a:pt x="31257" y="20370"/>
                  </a:lnTo>
                  <a:lnTo>
                    <a:pt x="31257" y="23461"/>
                  </a:lnTo>
                  <a:lnTo>
                    <a:pt x="30549" y="34000"/>
                  </a:lnTo>
                  <a:lnTo>
                    <a:pt x="28749" y="49094"/>
                  </a:lnTo>
                  <a:lnTo>
                    <a:pt x="26950" y="66001"/>
                  </a:lnTo>
                  <a:lnTo>
                    <a:pt x="22642" y="97994"/>
                  </a:lnTo>
                  <a:lnTo>
                    <a:pt x="20489" y="112542"/>
                  </a:lnTo>
                  <a:lnTo>
                    <a:pt x="20489" y="112542"/>
                  </a:lnTo>
                  <a:lnTo>
                    <a:pt x="20489" y="113811"/>
                  </a:lnTo>
                  <a:lnTo>
                    <a:pt x="20843" y="115088"/>
                  </a:lnTo>
                  <a:lnTo>
                    <a:pt x="21566" y="116178"/>
                  </a:lnTo>
                  <a:lnTo>
                    <a:pt x="22996" y="117267"/>
                  </a:lnTo>
                  <a:lnTo>
                    <a:pt x="24442" y="118357"/>
                  </a:lnTo>
                  <a:lnTo>
                    <a:pt x="26227" y="119081"/>
                  </a:lnTo>
                  <a:lnTo>
                    <a:pt x="28381" y="119626"/>
                  </a:lnTo>
                  <a:lnTo>
                    <a:pt x="30903" y="119992"/>
                  </a:lnTo>
                  <a:lnTo>
                    <a:pt x="30903" y="119992"/>
                  </a:lnTo>
                  <a:lnTo>
                    <a:pt x="32703" y="119992"/>
                  </a:lnTo>
                  <a:lnTo>
                    <a:pt x="32703" y="119992"/>
                  </a:lnTo>
                  <a:lnTo>
                    <a:pt x="35210" y="119992"/>
                  </a:lnTo>
                  <a:lnTo>
                    <a:pt x="37010" y="119626"/>
                  </a:lnTo>
                  <a:lnTo>
                    <a:pt x="39164" y="119081"/>
                  </a:lnTo>
                  <a:lnTo>
                    <a:pt x="40963" y="118536"/>
                  </a:lnTo>
                  <a:lnTo>
                    <a:pt x="42394" y="117626"/>
                  </a:lnTo>
                  <a:lnTo>
                    <a:pt x="43471" y="116723"/>
                  </a:lnTo>
                  <a:lnTo>
                    <a:pt x="44548" y="115633"/>
                  </a:lnTo>
                  <a:lnTo>
                    <a:pt x="44917" y="114535"/>
                  </a:lnTo>
                  <a:lnTo>
                    <a:pt x="54608" y="63635"/>
                  </a:lnTo>
                  <a:lnTo>
                    <a:pt x="54608" y="63635"/>
                  </a:lnTo>
                  <a:lnTo>
                    <a:pt x="54977" y="63090"/>
                  </a:lnTo>
                  <a:lnTo>
                    <a:pt x="55685" y="62179"/>
                  </a:lnTo>
                  <a:lnTo>
                    <a:pt x="56408" y="61821"/>
                  </a:lnTo>
                  <a:lnTo>
                    <a:pt x="57130" y="61268"/>
                  </a:lnTo>
                  <a:lnTo>
                    <a:pt x="58561" y="61089"/>
                  </a:lnTo>
                  <a:lnTo>
                    <a:pt x="60007" y="60910"/>
                  </a:lnTo>
                  <a:lnTo>
                    <a:pt x="60007" y="60910"/>
                  </a:lnTo>
                  <a:lnTo>
                    <a:pt x="61438" y="61089"/>
                  </a:lnTo>
                  <a:lnTo>
                    <a:pt x="62883" y="61268"/>
                  </a:lnTo>
                  <a:lnTo>
                    <a:pt x="63591" y="61821"/>
                  </a:lnTo>
                  <a:lnTo>
                    <a:pt x="64314" y="62179"/>
                  </a:lnTo>
                  <a:lnTo>
                    <a:pt x="65037" y="63090"/>
                  </a:lnTo>
                  <a:lnTo>
                    <a:pt x="65391" y="63635"/>
                  </a:lnTo>
                  <a:lnTo>
                    <a:pt x="75097" y="114535"/>
                  </a:lnTo>
                  <a:lnTo>
                    <a:pt x="75097" y="114535"/>
                  </a:lnTo>
                  <a:lnTo>
                    <a:pt x="75451" y="115633"/>
                  </a:lnTo>
                  <a:lnTo>
                    <a:pt x="76528" y="116723"/>
                  </a:lnTo>
                  <a:lnTo>
                    <a:pt x="77605" y="117626"/>
                  </a:lnTo>
                  <a:lnTo>
                    <a:pt x="79036" y="118536"/>
                  </a:lnTo>
                  <a:lnTo>
                    <a:pt x="80835" y="119081"/>
                  </a:lnTo>
                  <a:lnTo>
                    <a:pt x="82989" y="119626"/>
                  </a:lnTo>
                  <a:lnTo>
                    <a:pt x="84789" y="119992"/>
                  </a:lnTo>
                  <a:lnTo>
                    <a:pt x="87311" y="119992"/>
                  </a:lnTo>
                  <a:lnTo>
                    <a:pt x="87311" y="119992"/>
                  </a:lnTo>
                  <a:lnTo>
                    <a:pt x="89096" y="119992"/>
                  </a:lnTo>
                  <a:lnTo>
                    <a:pt x="89096" y="119992"/>
                  </a:lnTo>
                  <a:lnTo>
                    <a:pt x="91618" y="119626"/>
                  </a:lnTo>
                  <a:lnTo>
                    <a:pt x="93772" y="119081"/>
                  </a:lnTo>
                  <a:lnTo>
                    <a:pt x="95572" y="118357"/>
                  </a:lnTo>
                  <a:lnTo>
                    <a:pt x="97003" y="117267"/>
                  </a:lnTo>
                  <a:lnTo>
                    <a:pt x="98448" y="116178"/>
                  </a:lnTo>
                  <a:lnTo>
                    <a:pt x="99156" y="115088"/>
                  </a:lnTo>
                  <a:lnTo>
                    <a:pt x="99525" y="113811"/>
                  </a:lnTo>
                  <a:lnTo>
                    <a:pt x="99525" y="112542"/>
                  </a:lnTo>
                  <a:lnTo>
                    <a:pt x="99525" y="112542"/>
                  </a:lnTo>
                  <a:lnTo>
                    <a:pt x="97371" y="97994"/>
                  </a:lnTo>
                  <a:lnTo>
                    <a:pt x="93418" y="66359"/>
                  </a:lnTo>
                  <a:lnTo>
                    <a:pt x="91264" y="49273"/>
                  </a:lnTo>
                  <a:lnTo>
                    <a:pt x="89819" y="34366"/>
                  </a:lnTo>
                  <a:lnTo>
                    <a:pt x="89096" y="23640"/>
                  </a:lnTo>
                  <a:lnTo>
                    <a:pt x="89096" y="20549"/>
                  </a:lnTo>
                  <a:lnTo>
                    <a:pt x="89096" y="19273"/>
                  </a:lnTo>
                  <a:lnTo>
                    <a:pt x="89096" y="19273"/>
                  </a:lnTo>
                  <a:lnTo>
                    <a:pt x="89465" y="19273"/>
                  </a:lnTo>
                  <a:lnTo>
                    <a:pt x="89819" y="19273"/>
                  </a:lnTo>
                  <a:lnTo>
                    <a:pt x="90542" y="20004"/>
                  </a:lnTo>
                  <a:lnTo>
                    <a:pt x="91972" y="22363"/>
                  </a:lnTo>
                  <a:lnTo>
                    <a:pt x="94126" y="26006"/>
                  </a:lnTo>
                  <a:lnTo>
                    <a:pt x="95926" y="30731"/>
                  </a:lnTo>
                  <a:lnTo>
                    <a:pt x="97725" y="36001"/>
                  </a:lnTo>
                  <a:lnTo>
                    <a:pt x="99156" y="41458"/>
                  </a:lnTo>
                  <a:lnTo>
                    <a:pt x="100233" y="46728"/>
                  </a:lnTo>
                  <a:lnTo>
                    <a:pt x="100602" y="51273"/>
                  </a:lnTo>
                  <a:lnTo>
                    <a:pt x="100602" y="51273"/>
                  </a:lnTo>
                  <a:lnTo>
                    <a:pt x="100956" y="52363"/>
                  </a:lnTo>
                  <a:lnTo>
                    <a:pt x="101325" y="53453"/>
                  </a:lnTo>
                  <a:lnTo>
                    <a:pt x="102033" y="54543"/>
                  </a:lnTo>
                  <a:lnTo>
                    <a:pt x="103110" y="55274"/>
                  </a:lnTo>
                  <a:lnTo>
                    <a:pt x="104555" y="55999"/>
                  </a:lnTo>
                  <a:lnTo>
                    <a:pt x="106340" y="56543"/>
                  </a:lnTo>
                  <a:lnTo>
                    <a:pt x="108140" y="56909"/>
                  </a:lnTo>
                  <a:lnTo>
                    <a:pt x="110293" y="57088"/>
                  </a:lnTo>
                  <a:lnTo>
                    <a:pt x="110293" y="57088"/>
                  </a:lnTo>
                  <a:lnTo>
                    <a:pt x="112462" y="56909"/>
                  </a:lnTo>
                  <a:lnTo>
                    <a:pt x="114247" y="56543"/>
                  </a:lnTo>
                  <a:lnTo>
                    <a:pt x="116046" y="55999"/>
                  </a:lnTo>
                  <a:lnTo>
                    <a:pt x="117477" y="55274"/>
                  </a:lnTo>
                  <a:lnTo>
                    <a:pt x="118569" y="54543"/>
                  </a:lnTo>
                  <a:lnTo>
                    <a:pt x="119277" y="53453"/>
                  </a:lnTo>
                  <a:lnTo>
                    <a:pt x="119645" y="52363"/>
                  </a:lnTo>
                  <a:lnTo>
                    <a:pt x="120000" y="51273"/>
                  </a:lnTo>
                  <a:lnTo>
                    <a:pt x="120000" y="51273"/>
                  </a:lnTo>
                  <a:lnTo>
                    <a:pt x="119645" y="41092"/>
                  </a:lnTo>
                  <a:lnTo>
                    <a:pt x="119277" y="36367"/>
                  </a:lnTo>
                  <a:lnTo>
                    <a:pt x="118569" y="32000"/>
                  </a:lnTo>
                  <a:lnTo>
                    <a:pt x="117477" y="27641"/>
                  </a:lnTo>
                  <a:lnTo>
                    <a:pt x="116046" y="23640"/>
                  </a:lnTo>
                  <a:lnTo>
                    <a:pt x="114247" y="19825"/>
                  </a:lnTo>
                  <a:lnTo>
                    <a:pt x="112093" y="16183"/>
                  </a:lnTo>
                  <a:lnTo>
                    <a:pt x="109216" y="13092"/>
                  </a:lnTo>
                  <a:lnTo>
                    <a:pt x="105986" y="10189"/>
                  </a:lnTo>
                  <a:lnTo>
                    <a:pt x="104186" y="8733"/>
                  </a:lnTo>
                  <a:lnTo>
                    <a:pt x="102033" y="7457"/>
                  </a:lnTo>
                  <a:lnTo>
                    <a:pt x="99879" y="6367"/>
                  </a:lnTo>
                  <a:lnTo>
                    <a:pt x="97725" y="5277"/>
                  </a:lnTo>
                  <a:lnTo>
                    <a:pt x="95203" y="4187"/>
                  </a:lnTo>
                  <a:lnTo>
                    <a:pt x="92341" y="3276"/>
                  </a:lnTo>
                  <a:lnTo>
                    <a:pt x="89465" y="2552"/>
                  </a:lnTo>
                  <a:lnTo>
                    <a:pt x="86588" y="1821"/>
                  </a:lnTo>
                  <a:lnTo>
                    <a:pt x="83358" y="1276"/>
                  </a:lnTo>
                  <a:lnTo>
                    <a:pt x="79759" y="731"/>
                  </a:lnTo>
                  <a:lnTo>
                    <a:pt x="76174" y="373"/>
                  </a:lnTo>
                  <a:lnTo>
                    <a:pt x="72221" y="7"/>
                  </a:lnTo>
                  <a:lnTo>
                    <a:pt x="72221" y="7"/>
                  </a:lnTo>
                  <a:close/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3443425" y="2267500"/>
              <a:ext cx="85200" cy="93900"/>
            </a:xfrm>
            <a:custGeom>
              <a:pathLst>
                <a:path extrusionOk="0" fill="none" h="120000" w="120000">
                  <a:moveTo>
                    <a:pt x="35" y="54545"/>
                  </a:moveTo>
                  <a:lnTo>
                    <a:pt x="35" y="54545"/>
                  </a:lnTo>
                  <a:lnTo>
                    <a:pt x="35" y="48307"/>
                  </a:lnTo>
                  <a:lnTo>
                    <a:pt x="879" y="42068"/>
                  </a:lnTo>
                  <a:lnTo>
                    <a:pt x="2603" y="36630"/>
                  </a:lnTo>
                  <a:lnTo>
                    <a:pt x="4327" y="31959"/>
                  </a:lnTo>
                  <a:lnTo>
                    <a:pt x="6895" y="27256"/>
                  </a:lnTo>
                  <a:lnTo>
                    <a:pt x="10307" y="22585"/>
                  </a:lnTo>
                  <a:lnTo>
                    <a:pt x="13755" y="18715"/>
                  </a:lnTo>
                  <a:lnTo>
                    <a:pt x="17167" y="14812"/>
                  </a:lnTo>
                  <a:lnTo>
                    <a:pt x="21459" y="10909"/>
                  </a:lnTo>
                  <a:lnTo>
                    <a:pt x="26596" y="8573"/>
                  </a:lnTo>
                  <a:lnTo>
                    <a:pt x="31732" y="5470"/>
                  </a:lnTo>
                  <a:lnTo>
                    <a:pt x="36868" y="3902"/>
                  </a:lnTo>
                  <a:lnTo>
                    <a:pt x="42005" y="1567"/>
                  </a:lnTo>
                  <a:lnTo>
                    <a:pt x="48021" y="767"/>
                  </a:lnTo>
                  <a:lnTo>
                    <a:pt x="54001" y="0"/>
                  </a:lnTo>
                  <a:lnTo>
                    <a:pt x="60017" y="0"/>
                  </a:lnTo>
                  <a:lnTo>
                    <a:pt x="60017" y="0"/>
                  </a:lnTo>
                  <a:lnTo>
                    <a:pt x="65998" y="0"/>
                  </a:lnTo>
                  <a:lnTo>
                    <a:pt x="72014" y="767"/>
                  </a:lnTo>
                  <a:lnTo>
                    <a:pt x="77994" y="1567"/>
                  </a:lnTo>
                  <a:lnTo>
                    <a:pt x="83131" y="3902"/>
                  </a:lnTo>
                  <a:lnTo>
                    <a:pt x="88267" y="5470"/>
                  </a:lnTo>
                  <a:lnTo>
                    <a:pt x="93438" y="8573"/>
                  </a:lnTo>
                  <a:lnTo>
                    <a:pt x="98575" y="10909"/>
                  </a:lnTo>
                  <a:lnTo>
                    <a:pt x="102832" y="14812"/>
                  </a:lnTo>
                  <a:lnTo>
                    <a:pt x="106279" y="18715"/>
                  </a:lnTo>
                  <a:lnTo>
                    <a:pt x="109692" y="22585"/>
                  </a:lnTo>
                  <a:lnTo>
                    <a:pt x="113139" y="27256"/>
                  </a:lnTo>
                  <a:lnTo>
                    <a:pt x="115708" y="31959"/>
                  </a:lnTo>
                  <a:lnTo>
                    <a:pt x="117396" y="36630"/>
                  </a:lnTo>
                  <a:lnTo>
                    <a:pt x="119120" y="42068"/>
                  </a:lnTo>
                  <a:lnTo>
                    <a:pt x="120000" y="48307"/>
                  </a:lnTo>
                  <a:lnTo>
                    <a:pt x="120000" y="54545"/>
                  </a:lnTo>
                  <a:lnTo>
                    <a:pt x="120000" y="54545"/>
                  </a:lnTo>
                  <a:lnTo>
                    <a:pt x="120000" y="60783"/>
                  </a:lnTo>
                  <a:lnTo>
                    <a:pt x="119120" y="67022"/>
                  </a:lnTo>
                  <a:lnTo>
                    <a:pt x="117396" y="72460"/>
                  </a:lnTo>
                  <a:lnTo>
                    <a:pt x="115708" y="78699"/>
                  </a:lnTo>
                  <a:lnTo>
                    <a:pt x="113139" y="84137"/>
                  </a:lnTo>
                  <a:lnTo>
                    <a:pt x="109692" y="89608"/>
                  </a:lnTo>
                  <a:lnTo>
                    <a:pt x="106279" y="95046"/>
                  </a:lnTo>
                  <a:lnTo>
                    <a:pt x="102832" y="99717"/>
                  </a:lnTo>
                  <a:lnTo>
                    <a:pt x="98575" y="104420"/>
                  </a:lnTo>
                  <a:lnTo>
                    <a:pt x="93438" y="108291"/>
                  </a:lnTo>
                  <a:lnTo>
                    <a:pt x="88267" y="111426"/>
                  </a:lnTo>
                  <a:lnTo>
                    <a:pt x="83131" y="114529"/>
                  </a:lnTo>
                  <a:lnTo>
                    <a:pt x="77994" y="116864"/>
                  </a:lnTo>
                  <a:lnTo>
                    <a:pt x="72014" y="118432"/>
                  </a:lnTo>
                  <a:lnTo>
                    <a:pt x="65998" y="120000"/>
                  </a:lnTo>
                  <a:lnTo>
                    <a:pt x="60017" y="120000"/>
                  </a:lnTo>
                  <a:lnTo>
                    <a:pt x="60017" y="120000"/>
                  </a:lnTo>
                  <a:lnTo>
                    <a:pt x="54001" y="120000"/>
                  </a:lnTo>
                  <a:lnTo>
                    <a:pt x="48021" y="118432"/>
                  </a:lnTo>
                  <a:lnTo>
                    <a:pt x="42005" y="116864"/>
                  </a:lnTo>
                  <a:lnTo>
                    <a:pt x="36868" y="114529"/>
                  </a:lnTo>
                  <a:lnTo>
                    <a:pt x="31732" y="111426"/>
                  </a:lnTo>
                  <a:lnTo>
                    <a:pt x="26596" y="108291"/>
                  </a:lnTo>
                  <a:lnTo>
                    <a:pt x="21459" y="104420"/>
                  </a:lnTo>
                  <a:lnTo>
                    <a:pt x="17167" y="99717"/>
                  </a:lnTo>
                  <a:lnTo>
                    <a:pt x="13755" y="95046"/>
                  </a:lnTo>
                  <a:lnTo>
                    <a:pt x="10307" y="89608"/>
                  </a:lnTo>
                  <a:lnTo>
                    <a:pt x="6895" y="84137"/>
                  </a:lnTo>
                  <a:lnTo>
                    <a:pt x="4327" y="78699"/>
                  </a:lnTo>
                  <a:lnTo>
                    <a:pt x="2603" y="72460"/>
                  </a:lnTo>
                  <a:lnTo>
                    <a:pt x="879" y="67022"/>
                  </a:lnTo>
                  <a:lnTo>
                    <a:pt x="35" y="60783"/>
                  </a:lnTo>
                  <a:lnTo>
                    <a:pt x="35" y="54545"/>
                  </a:lnTo>
                  <a:lnTo>
                    <a:pt x="35" y="54545"/>
                  </a:lnTo>
                  <a:close/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3" name="Shape 363"/>
          <p:cNvSpPr/>
          <p:nvPr/>
        </p:nvSpPr>
        <p:spPr>
          <a:xfrm>
            <a:off x="2864658" y="3208172"/>
            <a:ext cx="179400" cy="346500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3340367" y="3359129"/>
            <a:ext cx="179400" cy="346500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2755997" y="3997312"/>
            <a:ext cx="179400" cy="346500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5255433" y="3147286"/>
            <a:ext cx="179400" cy="346500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5171654" y="2476191"/>
            <a:ext cx="179400" cy="346500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6587991" y="1514607"/>
            <a:ext cx="179400" cy="346500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6140877" y="1388319"/>
            <a:ext cx="179400" cy="346500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5859607" y="1872802"/>
            <a:ext cx="179400" cy="346500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7739444" y="3554686"/>
            <a:ext cx="179400" cy="346500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7918856" y="2935736"/>
            <a:ext cx="179400" cy="346500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7334119" y="2875936"/>
            <a:ext cx="179400" cy="346500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7109706" y="2935736"/>
            <a:ext cx="179400" cy="346500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Shape 380"/>
          <p:cNvSpPr txBox="1"/>
          <p:nvPr>
            <p:ph idx="4294967295" type="ctrTitle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6000" u="none" cap="none" strike="noStrike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THANK</a:t>
            </a:r>
            <a:r>
              <a:rPr lang="en" sz="6000">
                <a:solidFill>
                  <a:srgbClr val="FF8700"/>
                </a:solidFill>
              </a:rPr>
              <a:t> YOU</a:t>
            </a: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4708807" y="1817716"/>
            <a:ext cx="691056" cy="691056"/>
            <a:chOff x="5964175" y="4329750"/>
            <a:chExt cx="421350" cy="421350"/>
          </a:xfrm>
        </p:grpSpPr>
        <p:sp>
          <p:nvSpPr>
            <p:cNvPr id="382" name="Shape 382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20000" w="120000">
                  <a:moveTo>
                    <a:pt x="111327" y="99708"/>
                  </a:moveTo>
                  <a:lnTo>
                    <a:pt x="96240" y="44571"/>
                  </a:lnTo>
                  <a:lnTo>
                    <a:pt x="115315" y="25667"/>
                  </a:lnTo>
                  <a:lnTo>
                    <a:pt x="115315" y="25667"/>
                  </a:lnTo>
                  <a:lnTo>
                    <a:pt x="116183" y="24449"/>
                  </a:lnTo>
                  <a:lnTo>
                    <a:pt x="117052" y="23061"/>
                  </a:lnTo>
                  <a:lnTo>
                    <a:pt x="117742" y="21502"/>
                  </a:lnTo>
                  <a:lnTo>
                    <a:pt x="118262" y="19772"/>
                  </a:lnTo>
                  <a:lnTo>
                    <a:pt x="119131" y="16646"/>
                  </a:lnTo>
                  <a:lnTo>
                    <a:pt x="119651" y="14567"/>
                  </a:lnTo>
                  <a:lnTo>
                    <a:pt x="119651" y="14567"/>
                  </a:lnTo>
                  <a:lnTo>
                    <a:pt x="119829" y="12310"/>
                  </a:lnTo>
                  <a:lnTo>
                    <a:pt x="120000" y="10231"/>
                  </a:lnTo>
                  <a:lnTo>
                    <a:pt x="120000" y="8501"/>
                  </a:lnTo>
                  <a:lnTo>
                    <a:pt x="120000" y="6763"/>
                  </a:lnTo>
                  <a:lnTo>
                    <a:pt x="119651" y="5375"/>
                  </a:lnTo>
                  <a:lnTo>
                    <a:pt x="119131" y="4165"/>
                  </a:lnTo>
                  <a:lnTo>
                    <a:pt x="118611" y="2947"/>
                  </a:lnTo>
                  <a:lnTo>
                    <a:pt x="117920" y="2086"/>
                  </a:lnTo>
                  <a:lnTo>
                    <a:pt x="117920" y="2086"/>
                  </a:lnTo>
                  <a:lnTo>
                    <a:pt x="117052" y="1388"/>
                  </a:lnTo>
                  <a:lnTo>
                    <a:pt x="115834" y="868"/>
                  </a:lnTo>
                  <a:lnTo>
                    <a:pt x="114624" y="348"/>
                  </a:lnTo>
                  <a:lnTo>
                    <a:pt x="113236" y="0"/>
                  </a:lnTo>
                  <a:lnTo>
                    <a:pt x="111498" y="0"/>
                  </a:lnTo>
                  <a:lnTo>
                    <a:pt x="109768" y="0"/>
                  </a:lnTo>
                  <a:lnTo>
                    <a:pt x="107689" y="177"/>
                  </a:lnTo>
                  <a:lnTo>
                    <a:pt x="105432" y="348"/>
                  </a:lnTo>
                  <a:lnTo>
                    <a:pt x="105432" y="348"/>
                  </a:lnTo>
                  <a:lnTo>
                    <a:pt x="103353" y="868"/>
                  </a:lnTo>
                  <a:lnTo>
                    <a:pt x="100227" y="1737"/>
                  </a:lnTo>
                  <a:lnTo>
                    <a:pt x="98497" y="2257"/>
                  </a:lnTo>
                  <a:lnTo>
                    <a:pt x="96938" y="2947"/>
                  </a:lnTo>
                  <a:lnTo>
                    <a:pt x="95550" y="3816"/>
                  </a:lnTo>
                  <a:lnTo>
                    <a:pt x="94332" y="4684"/>
                  </a:lnTo>
                  <a:lnTo>
                    <a:pt x="75436" y="23759"/>
                  </a:lnTo>
                  <a:lnTo>
                    <a:pt x="20291" y="8672"/>
                  </a:lnTo>
                  <a:lnTo>
                    <a:pt x="20291" y="8672"/>
                  </a:lnTo>
                  <a:lnTo>
                    <a:pt x="19252" y="8501"/>
                  </a:lnTo>
                  <a:lnTo>
                    <a:pt x="18383" y="8672"/>
                  </a:lnTo>
                  <a:lnTo>
                    <a:pt x="17515" y="9021"/>
                  </a:lnTo>
                  <a:lnTo>
                    <a:pt x="16646" y="9540"/>
                  </a:lnTo>
                  <a:lnTo>
                    <a:pt x="11448" y="14916"/>
                  </a:lnTo>
                  <a:lnTo>
                    <a:pt x="11448" y="14916"/>
                  </a:lnTo>
                  <a:lnTo>
                    <a:pt x="10929" y="15606"/>
                  </a:lnTo>
                  <a:lnTo>
                    <a:pt x="10580" y="16304"/>
                  </a:lnTo>
                  <a:lnTo>
                    <a:pt x="10409" y="17166"/>
                  </a:lnTo>
                  <a:lnTo>
                    <a:pt x="10409" y="17864"/>
                  </a:lnTo>
                  <a:lnTo>
                    <a:pt x="10409" y="17864"/>
                  </a:lnTo>
                  <a:lnTo>
                    <a:pt x="10580" y="18554"/>
                  </a:lnTo>
                  <a:lnTo>
                    <a:pt x="10751" y="19074"/>
                  </a:lnTo>
                  <a:lnTo>
                    <a:pt x="11448" y="20113"/>
                  </a:lnTo>
                  <a:lnTo>
                    <a:pt x="11448" y="20113"/>
                  </a:lnTo>
                  <a:lnTo>
                    <a:pt x="12139" y="20640"/>
                  </a:lnTo>
                  <a:lnTo>
                    <a:pt x="52716" y="46991"/>
                  </a:lnTo>
                  <a:lnTo>
                    <a:pt x="29654" y="77344"/>
                  </a:lnTo>
                  <a:lnTo>
                    <a:pt x="6593" y="73349"/>
                  </a:lnTo>
                  <a:lnTo>
                    <a:pt x="6593" y="73349"/>
                  </a:lnTo>
                  <a:lnTo>
                    <a:pt x="5895" y="73349"/>
                  </a:lnTo>
                  <a:lnTo>
                    <a:pt x="5033" y="73527"/>
                  </a:lnTo>
                  <a:lnTo>
                    <a:pt x="4336" y="73869"/>
                  </a:lnTo>
                  <a:lnTo>
                    <a:pt x="3645" y="74396"/>
                  </a:lnTo>
                  <a:lnTo>
                    <a:pt x="1039" y="76995"/>
                  </a:lnTo>
                  <a:lnTo>
                    <a:pt x="1039" y="76995"/>
                  </a:lnTo>
                  <a:lnTo>
                    <a:pt x="519" y="77686"/>
                  </a:lnTo>
                  <a:lnTo>
                    <a:pt x="177" y="78554"/>
                  </a:lnTo>
                  <a:lnTo>
                    <a:pt x="0" y="79423"/>
                  </a:lnTo>
                  <a:lnTo>
                    <a:pt x="0" y="80291"/>
                  </a:lnTo>
                  <a:lnTo>
                    <a:pt x="0" y="80291"/>
                  </a:lnTo>
                  <a:lnTo>
                    <a:pt x="348" y="81331"/>
                  </a:lnTo>
                  <a:lnTo>
                    <a:pt x="1039" y="82370"/>
                  </a:lnTo>
                  <a:lnTo>
                    <a:pt x="1039" y="82370"/>
                  </a:lnTo>
                  <a:lnTo>
                    <a:pt x="1737" y="82890"/>
                  </a:lnTo>
                  <a:lnTo>
                    <a:pt x="24449" y="95550"/>
                  </a:lnTo>
                  <a:lnTo>
                    <a:pt x="37109" y="118262"/>
                  </a:lnTo>
                  <a:lnTo>
                    <a:pt x="37109" y="118262"/>
                  </a:lnTo>
                  <a:lnTo>
                    <a:pt x="37629" y="118960"/>
                  </a:lnTo>
                  <a:lnTo>
                    <a:pt x="37629" y="118960"/>
                  </a:lnTo>
                  <a:lnTo>
                    <a:pt x="38668" y="119651"/>
                  </a:lnTo>
                  <a:lnTo>
                    <a:pt x="39715" y="120000"/>
                  </a:lnTo>
                  <a:lnTo>
                    <a:pt x="39715" y="120000"/>
                  </a:lnTo>
                  <a:lnTo>
                    <a:pt x="40576" y="120000"/>
                  </a:lnTo>
                  <a:lnTo>
                    <a:pt x="41445" y="119829"/>
                  </a:lnTo>
                  <a:lnTo>
                    <a:pt x="42313" y="119480"/>
                  </a:lnTo>
                  <a:lnTo>
                    <a:pt x="43004" y="118960"/>
                  </a:lnTo>
                  <a:lnTo>
                    <a:pt x="45610" y="116354"/>
                  </a:lnTo>
                  <a:lnTo>
                    <a:pt x="45610" y="116354"/>
                  </a:lnTo>
                  <a:lnTo>
                    <a:pt x="46130" y="115663"/>
                  </a:lnTo>
                  <a:lnTo>
                    <a:pt x="46472" y="114973"/>
                  </a:lnTo>
                  <a:lnTo>
                    <a:pt x="46650" y="114104"/>
                  </a:lnTo>
                  <a:lnTo>
                    <a:pt x="46650" y="113406"/>
                  </a:lnTo>
                  <a:lnTo>
                    <a:pt x="42662" y="90345"/>
                  </a:lnTo>
                  <a:lnTo>
                    <a:pt x="73008" y="67283"/>
                  </a:lnTo>
                  <a:lnTo>
                    <a:pt x="99366" y="107860"/>
                  </a:lnTo>
                  <a:lnTo>
                    <a:pt x="99366" y="107860"/>
                  </a:lnTo>
                  <a:lnTo>
                    <a:pt x="99886" y="108551"/>
                  </a:lnTo>
                  <a:lnTo>
                    <a:pt x="99886" y="108551"/>
                  </a:lnTo>
                  <a:lnTo>
                    <a:pt x="100925" y="109248"/>
                  </a:lnTo>
                  <a:lnTo>
                    <a:pt x="101445" y="109419"/>
                  </a:lnTo>
                  <a:lnTo>
                    <a:pt x="102135" y="109597"/>
                  </a:lnTo>
                  <a:lnTo>
                    <a:pt x="102135" y="109597"/>
                  </a:lnTo>
                  <a:lnTo>
                    <a:pt x="102833" y="109597"/>
                  </a:lnTo>
                  <a:lnTo>
                    <a:pt x="103702" y="109419"/>
                  </a:lnTo>
                  <a:lnTo>
                    <a:pt x="104393" y="109077"/>
                  </a:lnTo>
                  <a:lnTo>
                    <a:pt x="105083" y="108551"/>
                  </a:lnTo>
                  <a:lnTo>
                    <a:pt x="110459" y="103353"/>
                  </a:lnTo>
                  <a:lnTo>
                    <a:pt x="110459" y="103353"/>
                  </a:lnTo>
                  <a:lnTo>
                    <a:pt x="110978" y="102484"/>
                  </a:lnTo>
                  <a:lnTo>
                    <a:pt x="111327" y="101616"/>
                  </a:lnTo>
                  <a:lnTo>
                    <a:pt x="111498" y="100754"/>
                  </a:lnTo>
                  <a:lnTo>
                    <a:pt x="111327" y="99708"/>
                  </a:lnTo>
                  <a:lnTo>
                    <a:pt x="111327" y="99708"/>
                  </a:lnTo>
                </a:path>
              </a:pathLst>
            </a:custGeom>
            <a:noFill/>
            <a:ln cap="rnd" cmpd="sng" w="28575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0000" w="120000">
                  <a:moveTo>
                    <a:pt x="120000" y="119901"/>
                  </a:moveTo>
                  <a:lnTo>
                    <a:pt x="120000" y="119901"/>
                  </a:lnTo>
                  <a:lnTo>
                    <a:pt x="117632" y="98342"/>
                  </a:lnTo>
                  <a:lnTo>
                    <a:pt x="110718" y="74323"/>
                  </a:lnTo>
                  <a:lnTo>
                    <a:pt x="99258" y="55225"/>
                  </a:lnTo>
                  <a:lnTo>
                    <a:pt x="85335" y="36029"/>
                  </a:lnTo>
                  <a:lnTo>
                    <a:pt x="85335" y="36029"/>
                  </a:lnTo>
                  <a:lnTo>
                    <a:pt x="66961" y="21657"/>
                  </a:lnTo>
                  <a:lnTo>
                    <a:pt x="46124" y="9647"/>
                  </a:lnTo>
                  <a:lnTo>
                    <a:pt x="23109" y="2461"/>
                  </a:ln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Shape 388"/>
          <p:cNvGrpSpPr/>
          <p:nvPr/>
        </p:nvGrpSpPr>
        <p:grpSpPr>
          <a:xfrm>
            <a:off x="3303771" y="275619"/>
            <a:ext cx="342902" cy="447293"/>
            <a:chOff x="590250" y="244200"/>
            <a:chExt cx="407975" cy="532175"/>
          </a:xfrm>
        </p:grpSpPr>
        <p:sp>
          <p:nvSpPr>
            <p:cNvPr id="389" name="Shape 389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20000" w="120000">
                  <a:moveTo>
                    <a:pt x="7" y="113685"/>
                  </a:moveTo>
                  <a:lnTo>
                    <a:pt x="7" y="113685"/>
                  </a:lnTo>
                  <a:lnTo>
                    <a:pt x="7" y="113685"/>
                  </a:lnTo>
                  <a:lnTo>
                    <a:pt x="199" y="114632"/>
                  </a:lnTo>
                  <a:lnTo>
                    <a:pt x="391" y="115734"/>
                  </a:lnTo>
                  <a:lnTo>
                    <a:pt x="983" y="116842"/>
                  </a:lnTo>
                  <a:lnTo>
                    <a:pt x="1759" y="117944"/>
                  </a:lnTo>
                  <a:lnTo>
                    <a:pt x="2343" y="118580"/>
                  </a:lnTo>
                  <a:lnTo>
                    <a:pt x="3119" y="119053"/>
                  </a:lnTo>
                  <a:lnTo>
                    <a:pt x="3902" y="119364"/>
                  </a:lnTo>
                  <a:lnTo>
                    <a:pt x="4878" y="119682"/>
                  </a:lnTo>
                  <a:lnTo>
                    <a:pt x="6046" y="120000"/>
                  </a:lnTo>
                  <a:lnTo>
                    <a:pt x="7406" y="120000"/>
                  </a:lnTo>
                  <a:lnTo>
                    <a:pt x="115713" y="120000"/>
                  </a:lnTo>
                  <a:lnTo>
                    <a:pt x="115713" y="120000"/>
                  </a:lnTo>
                  <a:lnTo>
                    <a:pt x="116296" y="120000"/>
                  </a:lnTo>
                  <a:lnTo>
                    <a:pt x="116880" y="119837"/>
                  </a:lnTo>
                  <a:lnTo>
                    <a:pt x="117856" y="119364"/>
                  </a:lnTo>
                  <a:lnTo>
                    <a:pt x="118632" y="118580"/>
                  </a:lnTo>
                  <a:lnTo>
                    <a:pt x="119216" y="117627"/>
                  </a:lnTo>
                  <a:lnTo>
                    <a:pt x="119608" y="116525"/>
                  </a:lnTo>
                  <a:lnTo>
                    <a:pt x="119800" y="115260"/>
                  </a:lnTo>
                  <a:lnTo>
                    <a:pt x="119992" y="113050"/>
                  </a:lnTo>
                  <a:lnTo>
                    <a:pt x="119992" y="3157"/>
                  </a:lnTo>
                  <a:lnTo>
                    <a:pt x="119992" y="3157"/>
                  </a:lnTo>
                  <a:lnTo>
                    <a:pt x="119992" y="2210"/>
                  </a:lnTo>
                  <a:lnTo>
                    <a:pt x="119800" y="1419"/>
                  </a:lnTo>
                  <a:lnTo>
                    <a:pt x="119608" y="946"/>
                  </a:lnTo>
                  <a:lnTo>
                    <a:pt x="119216" y="473"/>
                  </a:lnTo>
                  <a:lnTo>
                    <a:pt x="118632" y="317"/>
                  </a:lnTo>
                  <a:lnTo>
                    <a:pt x="117856" y="155"/>
                  </a:lnTo>
                  <a:lnTo>
                    <a:pt x="115713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20000" w="120000">
                  <a:moveTo>
                    <a:pt x="113801" y="0"/>
                  </a:moveTo>
                  <a:lnTo>
                    <a:pt x="6198" y="0"/>
                  </a:lnTo>
                  <a:lnTo>
                    <a:pt x="6198" y="0"/>
                  </a:lnTo>
                  <a:lnTo>
                    <a:pt x="5038" y="162"/>
                  </a:lnTo>
                  <a:lnTo>
                    <a:pt x="3877" y="479"/>
                  </a:lnTo>
                  <a:lnTo>
                    <a:pt x="2717" y="790"/>
                  </a:lnTo>
                  <a:lnTo>
                    <a:pt x="1748" y="1426"/>
                  </a:lnTo>
                  <a:lnTo>
                    <a:pt x="969" y="2210"/>
                  </a:lnTo>
                  <a:lnTo>
                    <a:pt x="588" y="3163"/>
                  </a:lnTo>
                  <a:lnTo>
                    <a:pt x="198" y="4109"/>
                  </a:lnTo>
                  <a:lnTo>
                    <a:pt x="7" y="5056"/>
                  </a:lnTo>
                  <a:lnTo>
                    <a:pt x="7" y="114943"/>
                  </a:lnTo>
                  <a:lnTo>
                    <a:pt x="7" y="114943"/>
                  </a:lnTo>
                  <a:lnTo>
                    <a:pt x="198" y="115890"/>
                  </a:lnTo>
                  <a:lnTo>
                    <a:pt x="588" y="116836"/>
                  </a:lnTo>
                  <a:lnTo>
                    <a:pt x="969" y="117782"/>
                  </a:lnTo>
                  <a:lnTo>
                    <a:pt x="1748" y="118573"/>
                  </a:lnTo>
                  <a:lnTo>
                    <a:pt x="2717" y="119202"/>
                  </a:lnTo>
                  <a:lnTo>
                    <a:pt x="3877" y="119520"/>
                  </a:lnTo>
                  <a:lnTo>
                    <a:pt x="5038" y="119837"/>
                  </a:lnTo>
                  <a:lnTo>
                    <a:pt x="6198" y="119993"/>
                  </a:lnTo>
                  <a:lnTo>
                    <a:pt x="113801" y="119993"/>
                  </a:lnTo>
                  <a:lnTo>
                    <a:pt x="113801" y="119993"/>
                  </a:lnTo>
                  <a:lnTo>
                    <a:pt x="114961" y="119837"/>
                  </a:lnTo>
                  <a:lnTo>
                    <a:pt x="116130" y="119520"/>
                  </a:lnTo>
                  <a:lnTo>
                    <a:pt x="117290" y="119202"/>
                  </a:lnTo>
                  <a:lnTo>
                    <a:pt x="118251" y="118573"/>
                  </a:lnTo>
                  <a:lnTo>
                    <a:pt x="119030" y="117782"/>
                  </a:lnTo>
                  <a:lnTo>
                    <a:pt x="119419" y="116836"/>
                  </a:lnTo>
                  <a:lnTo>
                    <a:pt x="119801" y="115890"/>
                  </a:lnTo>
                  <a:lnTo>
                    <a:pt x="120000" y="114943"/>
                  </a:lnTo>
                  <a:lnTo>
                    <a:pt x="120000" y="5056"/>
                  </a:lnTo>
                  <a:lnTo>
                    <a:pt x="120000" y="5056"/>
                  </a:lnTo>
                  <a:lnTo>
                    <a:pt x="119801" y="4109"/>
                  </a:lnTo>
                  <a:lnTo>
                    <a:pt x="119419" y="3163"/>
                  </a:lnTo>
                  <a:lnTo>
                    <a:pt x="119030" y="2210"/>
                  </a:lnTo>
                  <a:lnTo>
                    <a:pt x="118251" y="1426"/>
                  </a:lnTo>
                  <a:lnTo>
                    <a:pt x="117290" y="790"/>
                  </a:lnTo>
                  <a:lnTo>
                    <a:pt x="116130" y="479"/>
                  </a:lnTo>
                  <a:lnTo>
                    <a:pt x="114961" y="162"/>
                  </a:lnTo>
                  <a:lnTo>
                    <a:pt x="113801" y="0"/>
                  </a:lnTo>
                  <a:lnTo>
                    <a:pt x="11380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20000" w="120000">
                  <a:moveTo>
                    <a:pt x="60000" y="66"/>
                  </a:moveTo>
                  <a:lnTo>
                    <a:pt x="60000" y="66"/>
                  </a:lnTo>
                  <a:lnTo>
                    <a:pt x="71374" y="1662"/>
                  </a:lnTo>
                  <a:lnTo>
                    <a:pt x="82682" y="4922"/>
                  </a:lnTo>
                  <a:lnTo>
                    <a:pt x="94057" y="9778"/>
                  </a:lnTo>
                  <a:lnTo>
                    <a:pt x="102106" y="17893"/>
                  </a:lnTo>
                  <a:lnTo>
                    <a:pt x="110221" y="26008"/>
                  </a:lnTo>
                  <a:lnTo>
                    <a:pt x="115077" y="37317"/>
                  </a:lnTo>
                  <a:lnTo>
                    <a:pt x="118337" y="48691"/>
                  </a:lnTo>
                  <a:lnTo>
                    <a:pt x="119933" y="60000"/>
                  </a:lnTo>
                  <a:lnTo>
                    <a:pt x="119933" y="60000"/>
                  </a:lnTo>
                  <a:lnTo>
                    <a:pt x="118337" y="71374"/>
                  </a:lnTo>
                  <a:lnTo>
                    <a:pt x="115077" y="82682"/>
                  </a:lnTo>
                  <a:lnTo>
                    <a:pt x="110221" y="94057"/>
                  </a:lnTo>
                  <a:lnTo>
                    <a:pt x="102106" y="102106"/>
                  </a:lnTo>
                  <a:lnTo>
                    <a:pt x="94057" y="110221"/>
                  </a:lnTo>
                  <a:lnTo>
                    <a:pt x="82682" y="115077"/>
                  </a:lnTo>
                  <a:lnTo>
                    <a:pt x="71374" y="118337"/>
                  </a:lnTo>
                  <a:lnTo>
                    <a:pt x="60000" y="119933"/>
                  </a:lnTo>
                  <a:lnTo>
                    <a:pt x="60000" y="119933"/>
                  </a:lnTo>
                  <a:lnTo>
                    <a:pt x="48691" y="118337"/>
                  </a:lnTo>
                  <a:lnTo>
                    <a:pt x="37317" y="115077"/>
                  </a:lnTo>
                  <a:lnTo>
                    <a:pt x="26008" y="110221"/>
                  </a:lnTo>
                  <a:lnTo>
                    <a:pt x="17893" y="102106"/>
                  </a:lnTo>
                  <a:lnTo>
                    <a:pt x="9778" y="94057"/>
                  </a:lnTo>
                  <a:lnTo>
                    <a:pt x="4922" y="82682"/>
                  </a:lnTo>
                  <a:lnTo>
                    <a:pt x="1662" y="71374"/>
                  </a:lnTo>
                  <a:lnTo>
                    <a:pt x="66" y="60000"/>
                  </a:lnTo>
                  <a:lnTo>
                    <a:pt x="66" y="60000"/>
                  </a:lnTo>
                  <a:lnTo>
                    <a:pt x="1662" y="48691"/>
                  </a:lnTo>
                  <a:lnTo>
                    <a:pt x="4922" y="37317"/>
                  </a:lnTo>
                  <a:lnTo>
                    <a:pt x="9778" y="26008"/>
                  </a:lnTo>
                  <a:lnTo>
                    <a:pt x="17893" y="17893"/>
                  </a:lnTo>
                  <a:lnTo>
                    <a:pt x="26008" y="9778"/>
                  </a:lnTo>
                  <a:lnTo>
                    <a:pt x="37317" y="4922"/>
                  </a:lnTo>
                  <a:lnTo>
                    <a:pt x="48691" y="1662"/>
                  </a:lnTo>
                  <a:lnTo>
                    <a:pt x="60000" y="66"/>
                  </a:lnTo>
                  <a:lnTo>
                    <a:pt x="60000" y="6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20000" w="120000">
                  <a:moveTo>
                    <a:pt x="60033" y="66"/>
                  </a:moveTo>
                  <a:lnTo>
                    <a:pt x="60033" y="66"/>
                  </a:lnTo>
                  <a:lnTo>
                    <a:pt x="71347" y="1662"/>
                  </a:lnTo>
                  <a:lnTo>
                    <a:pt x="82728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82" y="26008"/>
                  </a:lnTo>
                  <a:lnTo>
                    <a:pt x="115141" y="37317"/>
                  </a:lnTo>
                  <a:lnTo>
                    <a:pt x="118402" y="48691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402" y="71374"/>
                  </a:lnTo>
                  <a:lnTo>
                    <a:pt x="115141" y="82682"/>
                  </a:lnTo>
                  <a:lnTo>
                    <a:pt x="110282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728" y="115077"/>
                  </a:lnTo>
                  <a:lnTo>
                    <a:pt x="71347" y="118337"/>
                  </a:lnTo>
                  <a:lnTo>
                    <a:pt x="60033" y="119933"/>
                  </a:lnTo>
                  <a:lnTo>
                    <a:pt x="60033" y="119933"/>
                  </a:lnTo>
                  <a:lnTo>
                    <a:pt x="48652" y="118337"/>
                  </a:lnTo>
                  <a:lnTo>
                    <a:pt x="37337" y="115077"/>
                  </a:lnTo>
                  <a:lnTo>
                    <a:pt x="25956" y="110221"/>
                  </a:lnTo>
                  <a:lnTo>
                    <a:pt x="17903" y="102106"/>
                  </a:lnTo>
                  <a:lnTo>
                    <a:pt x="9783" y="94057"/>
                  </a:lnTo>
                  <a:lnTo>
                    <a:pt x="4925" y="82682"/>
                  </a:lnTo>
                  <a:lnTo>
                    <a:pt x="1663" y="71374"/>
                  </a:lnTo>
                  <a:lnTo>
                    <a:pt x="66" y="60000"/>
                  </a:lnTo>
                  <a:lnTo>
                    <a:pt x="66" y="60000"/>
                  </a:lnTo>
                  <a:lnTo>
                    <a:pt x="1663" y="48691"/>
                  </a:lnTo>
                  <a:lnTo>
                    <a:pt x="4925" y="37317"/>
                  </a:lnTo>
                  <a:lnTo>
                    <a:pt x="9783" y="26008"/>
                  </a:lnTo>
                  <a:lnTo>
                    <a:pt x="17903" y="17893"/>
                  </a:lnTo>
                  <a:lnTo>
                    <a:pt x="25956" y="9778"/>
                  </a:lnTo>
                  <a:lnTo>
                    <a:pt x="37337" y="4922"/>
                  </a:lnTo>
                  <a:lnTo>
                    <a:pt x="48652" y="1662"/>
                  </a:lnTo>
                  <a:lnTo>
                    <a:pt x="60033" y="66"/>
                  </a:lnTo>
                  <a:lnTo>
                    <a:pt x="60033" y="6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20000" w="120000">
                  <a:moveTo>
                    <a:pt x="0" y="60000"/>
                  </a:moveTo>
                  <a:lnTo>
                    <a:pt x="0" y="60000"/>
                  </a:lnTo>
                  <a:lnTo>
                    <a:pt x="1663" y="48691"/>
                  </a:lnTo>
                  <a:lnTo>
                    <a:pt x="4858" y="37317"/>
                  </a:lnTo>
                  <a:lnTo>
                    <a:pt x="9783" y="26008"/>
                  </a:lnTo>
                  <a:lnTo>
                    <a:pt x="17836" y="17893"/>
                  </a:lnTo>
                  <a:lnTo>
                    <a:pt x="25956" y="9778"/>
                  </a:lnTo>
                  <a:lnTo>
                    <a:pt x="37337" y="4922"/>
                  </a:lnTo>
                  <a:lnTo>
                    <a:pt x="48652" y="1662"/>
                  </a:lnTo>
                  <a:lnTo>
                    <a:pt x="60033" y="66"/>
                  </a:lnTo>
                  <a:lnTo>
                    <a:pt x="60033" y="66"/>
                  </a:lnTo>
                  <a:lnTo>
                    <a:pt x="71347" y="1662"/>
                  </a:lnTo>
                  <a:lnTo>
                    <a:pt x="82728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82" y="26008"/>
                  </a:lnTo>
                  <a:lnTo>
                    <a:pt x="115141" y="37317"/>
                  </a:lnTo>
                  <a:lnTo>
                    <a:pt x="118336" y="48691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336" y="71374"/>
                  </a:lnTo>
                  <a:lnTo>
                    <a:pt x="115141" y="82682"/>
                  </a:lnTo>
                  <a:lnTo>
                    <a:pt x="110282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728" y="115077"/>
                  </a:lnTo>
                  <a:lnTo>
                    <a:pt x="71347" y="118337"/>
                  </a:lnTo>
                  <a:lnTo>
                    <a:pt x="60033" y="119933"/>
                  </a:lnTo>
                  <a:lnTo>
                    <a:pt x="60033" y="119933"/>
                  </a:lnTo>
                  <a:lnTo>
                    <a:pt x="48652" y="118337"/>
                  </a:lnTo>
                  <a:lnTo>
                    <a:pt x="37337" y="115077"/>
                  </a:lnTo>
                  <a:lnTo>
                    <a:pt x="25956" y="110221"/>
                  </a:lnTo>
                  <a:lnTo>
                    <a:pt x="17836" y="102106"/>
                  </a:lnTo>
                  <a:lnTo>
                    <a:pt x="9783" y="94057"/>
                  </a:lnTo>
                  <a:lnTo>
                    <a:pt x="4858" y="82682"/>
                  </a:lnTo>
                  <a:lnTo>
                    <a:pt x="1663" y="71374"/>
                  </a:lnTo>
                  <a:lnTo>
                    <a:pt x="0" y="60000"/>
                  </a:lnTo>
                  <a:lnTo>
                    <a:pt x="0" y="6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20000" w="120000">
                  <a:moveTo>
                    <a:pt x="119977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20000" w="12000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20000" w="12000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20000" w="12000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20000" w="120000">
                  <a:moveTo>
                    <a:pt x="59966" y="119933"/>
                  </a:moveTo>
                  <a:lnTo>
                    <a:pt x="59966" y="119933"/>
                  </a:lnTo>
                  <a:lnTo>
                    <a:pt x="48652" y="118337"/>
                  </a:lnTo>
                  <a:lnTo>
                    <a:pt x="37271" y="115077"/>
                  </a:lnTo>
                  <a:lnTo>
                    <a:pt x="25956" y="110221"/>
                  </a:lnTo>
                  <a:lnTo>
                    <a:pt x="17836" y="102106"/>
                  </a:lnTo>
                  <a:lnTo>
                    <a:pt x="9717" y="94057"/>
                  </a:lnTo>
                  <a:lnTo>
                    <a:pt x="4858" y="82682"/>
                  </a:lnTo>
                  <a:lnTo>
                    <a:pt x="1663" y="71374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1663" y="48691"/>
                  </a:lnTo>
                  <a:lnTo>
                    <a:pt x="4858" y="37317"/>
                  </a:lnTo>
                  <a:lnTo>
                    <a:pt x="9717" y="26008"/>
                  </a:lnTo>
                  <a:lnTo>
                    <a:pt x="17836" y="17893"/>
                  </a:lnTo>
                  <a:lnTo>
                    <a:pt x="25956" y="9778"/>
                  </a:lnTo>
                  <a:lnTo>
                    <a:pt x="37271" y="4922"/>
                  </a:lnTo>
                  <a:lnTo>
                    <a:pt x="48652" y="1662"/>
                  </a:lnTo>
                  <a:lnTo>
                    <a:pt x="59966" y="66"/>
                  </a:lnTo>
                  <a:lnTo>
                    <a:pt x="59966" y="66"/>
                  </a:lnTo>
                  <a:lnTo>
                    <a:pt x="71347" y="1662"/>
                  </a:lnTo>
                  <a:lnTo>
                    <a:pt x="82662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16" y="26008"/>
                  </a:lnTo>
                  <a:lnTo>
                    <a:pt x="115074" y="37317"/>
                  </a:lnTo>
                  <a:lnTo>
                    <a:pt x="118336" y="48691"/>
                  </a:lnTo>
                  <a:lnTo>
                    <a:pt x="119933" y="60000"/>
                  </a:lnTo>
                  <a:lnTo>
                    <a:pt x="119933" y="60000"/>
                  </a:lnTo>
                  <a:lnTo>
                    <a:pt x="118336" y="71374"/>
                  </a:lnTo>
                  <a:lnTo>
                    <a:pt x="115074" y="82682"/>
                  </a:lnTo>
                  <a:lnTo>
                    <a:pt x="110216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662" y="115077"/>
                  </a:lnTo>
                  <a:lnTo>
                    <a:pt x="71347" y="118337"/>
                  </a:lnTo>
                  <a:lnTo>
                    <a:pt x="59966" y="119933"/>
                  </a:lnTo>
                  <a:lnTo>
                    <a:pt x="59966" y="11993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120000" w="120000">
                  <a:moveTo>
                    <a:pt x="0" y="58"/>
                  </a:moveTo>
                  <a:lnTo>
                    <a:pt x="0" y="11994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120000" w="120000">
                  <a:moveTo>
                    <a:pt x="120000" y="58"/>
                  </a:moveTo>
                  <a:lnTo>
                    <a:pt x="120000" y="11994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120000" w="120000">
                  <a:moveTo>
                    <a:pt x="120000" y="58"/>
                  </a:moveTo>
                  <a:lnTo>
                    <a:pt x="120000" y="11994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120000" w="120000">
                  <a:moveTo>
                    <a:pt x="0" y="58"/>
                  </a:moveTo>
                  <a:lnTo>
                    <a:pt x="0" y="11994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3" name="Shape 403"/>
          <p:cNvGrpSpPr/>
          <p:nvPr/>
        </p:nvGrpSpPr>
        <p:grpSpPr>
          <a:xfrm>
            <a:off x="3856463" y="341640"/>
            <a:ext cx="372593" cy="310144"/>
            <a:chOff x="1247825" y="322750"/>
            <a:chExt cx="443300" cy="369000"/>
          </a:xfrm>
        </p:grpSpPr>
        <p:sp>
          <p:nvSpPr>
            <p:cNvPr id="404" name="Shape 404"/>
            <p:cNvSpPr/>
            <p:nvPr/>
          </p:nvSpPr>
          <p:spPr>
            <a:xfrm>
              <a:off x="1247825" y="322750"/>
              <a:ext cx="443300" cy="369000"/>
            </a:xfrm>
            <a:custGeom>
              <a:pathLst>
                <a:path extrusionOk="0" fill="none" h="120000" w="120000">
                  <a:moveTo>
                    <a:pt x="114721" y="20796"/>
                  </a:moveTo>
                  <a:lnTo>
                    <a:pt x="92470" y="20796"/>
                  </a:lnTo>
                  <a:lnTo>
                    <a:pt x="89505" y="6138"/>
                  </a:lnTo>
                  <a:lnTo>
                    <a:pt x="89505" y="6138"/>
                  </a:lnTo>
                  <a:lnTo>
                    <a:pt x="89174" y="4951"/>
                  </a:lnTo>
                  <a:lnTo>
                    <a:pt x="88680" y="3764"/>
                  </a:lnTo>
                  <a:lnTo>
                    <a:pt x="88017" y="2577"/>
                  </a:lnTo>
                  <a:lnTo>
                    <a:pt x="87198" y="1788"/>
                  </a:lnTo>
                  <a:lnTo>
                    <a:pt x="86210" y="991"/>
                  </a:lnTo>
                  <a:lnTo>
                    <a:pt x="85215" y="398"/>
                  </a:lnTo>
                  <a:lnTo>
                    <a:pt x="84227" y="0"/>
                  </a:lnTo>
                  <a:lnTo>
                    <a:pt x="83076" y="0"/>
                  </a:lnTo>
                  <a:lnTo>
                    <a:pt x="36923" y="0"/>
                  </a:lnTo>
                  <a:lnTo>
                    <a:pt x="36923" y="0"/>
                  </a:lnTo>
                  <a:lnTo>
                    <a:pt x="35772" y="0"/>
                  </a:lnTo>
                  <a:lnTo>
                    <a:pt x="34784" y="398"/>
                  </a:lnTo>
                  <a:lnTo>
                    <a:pt x="33796" y="991"/>
                  </a:lnTo>
                  <a:lnTo>
                    <a:pt x="32808" y="1788"/>
                  </a:lnTo>
                  <a:lnTo>
                    <a:pt x="31982" y="2577"/>
                  </a:lnTo>
                  <a:lnTo>
                    <a:pt x="31319" y="3764"/>
                  </a:lnTo>
                  <a:lnTo>
                    <a:pt x="30825" y="4951"/>
                  </a:lnTo>
                  <a:lnTo>
                    <a:pt x="30500" y="6138"/>
                  </a:lnTo>
                  <a:lnTo>
                    <a:pt x="27529" y="20796"/>
                  </a:lnTo>
                  <a:lnTo>
                    <a:pt x="21926" y="20796"/>
                  </a:lnTo>
                  <a:lnTo>
                    <a:pt x="21926" y="20796"/>
                  </a:lnTo>
                  <a:lnTo>
                    <a:pt x="21926" y="20796"/>
                  </a:lnTo>
                  <a:lnTo>
                    <a:pt x="21926" y="20000"/>
                  </a:lnTo>
                  <a:lnTo>
                    <a:pt x="21764" y="19211"/>
                  </a:lnTo>
                  <a:lnTo>
                    <a:pt x="21432" y="18617"/>
                  </a:lnTo>
                  <a:lnTo>
                    <a:pt x="20938" y="18024"/>
                  </a:lnTo>
                  <a:lnTo>
                    <a:pt x="20606" y="17430"/>
                  </a:lnTo>
                  <a:lnTo>
                    <a:pt x="19950" y="17227"/>
                  </a:lnTo>
                  <a:lnTo>
                    <a:pt x="19287" y="16837"/>
                  </a:lnTo>
                  <a:lnTo>
                    <a:pt x="18630" y="16837"/>
                  </a:lnTo>
                  <a:lnTo>
                    <a:pt x="13852" y="16837"/>
                  </a:lnTo>
                  <a:lnTo>
                    <a:pt x="13852" y="16837"/>
                  </a:lnTo>
                  <a:lnTo>
                    <a:pt x="13189" y="16837"/>
                  </a:lnTo>
                  <a:lnTo>
                    <a:pt x="12533" y="17227"/>
                  </a:lnTo>
                  <a:lnTo>
                    <a:pt x="12039" y="17430"/>
                  </a:lnTo>
                  <a:lnTo>
                    <a:pt x="11545" y="18024"/>
                  </a:lnTo>
                  <a:lnTo>
                    <a:pt x="11051" y="18617"/>
                  </a:lnTo>
                  <a:lnTo>
                    <a:pt x="10882" y="19211"/>
                  </a:lnTo>
                  <a:lnTo>
                    <a:pt x="10557" y="20000"/>
                  </a:lnTo>
                  <a:lnTo>
                    <a:pt x="10557" y="20796"/>
                  </a:lnTo>
                  <a:lnTo>
                    <a:pt x="10557" y="20796"/>
                  </a:lnTo>
                  <a:lnTo>
                    <a:pt x="5278" y="20796"/>
                  </a:lnTo>
                  <a:lnTo>
                    <a:pt x="5278" y="20796"/>
                  </a:lnTo>
                  <a:lnTo>
                    <a:pt x="4290" y="20991"/>
                  </a:lnTo>
                  <a:lnTo>
                    <a:pt x="3302" y="21390"/>
                  </a:lnTo>
                  <a:lnTo>
                    <a:pt x="2314" y="21780"/>
                  </a:lnTo>
                  <a:lnTo>
                    <a:pt x="1488" y="22577"/>
                  </a:lnTo>
                  <a:lnTo>
                    <a:pt x="832" y="23569"/>
                  </a:lnTo>
                  <a:lnTo>
                    <a:pt x="500" y="24756"/>
                  </a:lnTo>
                  <a:lnTo>
                    <a:pt x="169" y="25943"/>
                  </a:lnTo>
                  <a:lnTo>
                    <a:pt x="6" y="27130"/>
                  </a:lnTo>
                  <a:lnTo>
                    <a:pt x="6" y="113658"/>
                  </a:lnTo>
                  <a:lnTo>
                    <a:pt x="6" y="113658"/>
                  </a:lnTo>
                  <a:lnTo>
                    <a:pt x="169" y="115048"/>
                  </a:lnTo>
                  <a:lnTo>
                    <a:pt x="500" y="116235"/>
                  </a:lnTo>
                  <a:lnTo>
                    <a:pt x="832" y="117219"/>
                  </a:lnTo>
                  <a:lnTo>
                    <a:pt x="1488" y="118211"/>
                  </a:lnTo>
                  <a:lnTo>
                    <a:pt x="2314" y="119008"/>
                  </a:lnTo>
                  <a:lnTo>
                    <a:pt x="3302" y="119601"/>
                  </a:lnTo>
                  <a:lnTo>
                    <a:pt x="4290" y="119991"/>
                  </a:lnTo>
                  <a:lnTo>
                    <a:pt x="5278" y="119991"/>
                  </a:lnTo>
                  <a:lnTo>
                    <a:pt x="114721" y="119991"/>
                  </a:lnTo>
                  <a:lnTo>
                    <a:pt x="114721" y="119991"/>
                  </a:lnTo>
                  <a:lnTo>
                    <a:pt x="115709" y="119991"/>
                  </a:lnTo>
                  <a:lnTo>
                    <a:pt x="116697" y="119601"/>
                  </a:lnTo>
                  <a:lnTo>
                    <a:pt x="117685" y="119008"/>
                  </a:lnTo>
                  <a:lnTo>
                    <a:pt x="118511" y="118211"/>
                  </a:lnTo>
                  <a:lnTo>
                    <a:pt x="119174" y="117219"/>
                  </a:lnTo>
                  <a:lnTo>
                    <a:pt x="119499" y="116235"/>
                  </a:lnTo>
                  <a:lnTo>
                    <a:pt x="119830" y="115048"/>
                  </a:lnTo>
                  <a:lnTo>
                    <a:pt x="119993" y="113658"/>
                  </a:lnTo>
                  <a:lnTo>
                    <a:pt x="119993" y="27130"/>
                  </a:lnTo>
                  <a:lnTo>
                    <a:pt x="119993" y="27130"/>
                  </a:lnTo>
                  <a:lnTo>
                    <a:pt x="119830" y="25943"/>
                  </a:lnTo>
                  <a:lnTo>
                    <a:pt x="119499" y="24756"/>
                  </a:lnTo>
                  <a:lnTo>
                    <a:pt x="119174" y="23569"/>
                  </a:lnTo>
                  <a:lnTo>
                    <a:pt x="118511" y="22577"/>
                  </a:lnTo>
                  <a:lnTo>
                    <a:pt x="117685" y="21780"/>
                  </a:lnTo>
                  <a:lnTo>
                    <a:pt x="116697" y="21390"/>
                  </a:lnTo>
                  <a:lnTo>
                    <a:pt x="115709" y="20991"/>
                  </a:lnTo>
                  <a:lnTo>
                    <a:pt x="114721" y="20796"/>
                  </a:lnTo>
                  <a:lnTo>
                    <a:pt x="114721" y="2079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1398225" y="386675"/>
              <a:ext cx="142500" cy="25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21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1370225" y="450000"/>
              <a:ext cx="198500" cy="197900"/>
            </a:xfrm>
            <a:custGeom>
              <a:pathLst>
                <a:path extrusionOk="0" fill="none" h="120000" w="120000">
                  <a:moveTo>
                    <a:pt x="60000" y="120000"/>
                  </a:moveTo>
                  <a:lnTo>
                    <a:pt x="60000" y="120000"/>
                  </a:lnTo>
                  <a:lnTo>
                    <a:pt x="53743" y="119636"/>
                  </a:lnTo>
                  <a:lnTo>
                    <a:pt x="47848" y="118893"/>
                  </a:lnTo>
                  <a:lnTo>
                    <a:pt x="42332" y="117407"/>
                  </a:lnTo>
                  <a:lnTo>
                    <a:pt x="36816" y="115573"/>
                  </a:lnTo>
                  <a:lnTo>
                    <a:pt x="31284" y="112981"/>
                  </a:lnTo>
                  <a:lnTo>
                    <a:pt x="26508" y="110025"/>
                  </a:lnTo>
                  <a:lnTo>
                    <a:pt x="22095" y="106341"/>
                  </a:lnTo>
                  <a:lnTo>
                    <a:pt x="17667" y="102642"/>
                  </a:lnTo>
                  <a:lnTo>
                    <a:pt x="13617" y="98216"/>
                  </a:lnTo>
                  <a:lnTo>
                    <a:pt x="10307" y="93789"/>
                  </a:lnTo>
                  <a:lnTo>
                    <a:pt x="7360" y="88620"/>
                  </a:lnTo>
                  <a:lnTo>
                    <a:pt x="4790" y="83451"/>
                  </a:lnTo>
                  <a:lnTo>
                    <a:pt x="2947" y="77902"/>
                  </a:lnTo>
                  <a:lnTo>
                    <a:pt x="1481" y="72006"/>
                  </a:lnTo>
                  <a:lnTo>
                    <a:pt x="377" y="66093"/>
                  </a:lnTo>
                  <a:lnTo>
                    <a:pt x="0" y="60181"/>
                  </a:lnTo>
                  <a:lnTo>
                    <a:pt x="0" y="60181"/>
                  </a:lnTo>
                  <a:lnTo>
                    <a:pt x="377" y="53906"/>
                  </a:lnTo>
                  <a:lnTo>
                    <a:pt x="1481" y="48009"/>
                  </a:lnTo>
                  <a:lnTo>
                    <a:pt x="2947" y="42097"/>
                  </a:lnTo>
                  <a:lnTo>
                    <a:pt x="4790" y="36563"/>
                  </a:lnTo>
                  <a:lnTo>
                    <a:pt x="7360" y="31394"/>
                  </a:lnTo>
                  <a:lnTo>
                    <a:pt x="10307" y="26589"/>
                  </a:lnTo>
                  <a:lnTo>
                    <a:pt x="13617" y="21783"/>
                  </a:lnTo>
                  <a:lnTo>
                    <a:pt x="17667" y="17736"/>
                  </a:lnTo>
                  <a:lnTo>
                    <a:pt x="22095" y="13673"/>
                  </a:lnTo>
                  <a:lnTo>
                    <a:pt x="26508" y="10338"/>
                  </a:lnTo>
                  <a:lnTo>
                    <a:pt x="31284" y="7397"/>
                  </a:lnTo>
                  <a:lnTo>
                    <a:pt x="36816" y="4805"/>
                  </a:lnTo>
                  <a:lnTo>
                    <a:pt x="42332" y="2592"/>
                  </a:lnTo>
                  <a:lnTo>
                    <a:pt x="47848" y="1121"/>
                  </a:lnTo>
                  <a:lnTo>
                    <a:pt x="53743" y="378"/>
                  </a:lnTo>
                  <a:lnTo>
                    <a:pt x="60000" y="15"/>
                  </a:lnTo>
                  <a:lnTo>
                    <a:pt x="60000" y="15"/>
                  </a:lnTo>
                  <a:lnTo>
                    <a:pt x="66256" y="378"/>
                  </a:lnTo>
                  <a:lnTo>
                    <a:pt x="72151" y="1121"/>
                  </a:lnTo>
                  <a:lnTo>
                    <a:pt x="77667" y="2592"/>
                  </a:lnTo>
                  <a:lnTo>
                    <a:pt x="83198" y="4805"/>
                  </a:lnTo>
                  <a:lnTo>
                    <a:pt x="88715" y="7397"/>
                  </a:lnTo>
                  <a:lnTo>
                    <a:pt x="93491" y="10338"/>
                  </a:lnTo>
                  <a:lnTo>
                    <a:pt x="97919" y="13673"/>
                  </a:lnTo>
                  <a:lnTo>
                    <a:pt x="102332" y="17736"/>
                  </a:lnTo>
                  <a:lnTo>
                    <a:pt x="106382" y="21783"/>
                  </a:lnTo>
                  <a:lnTo>
                    <a:pt x="109692" y="26589"/>
                  </a:lnTo>
                  <a:lnTo>
                    <a:pt x="112639" y="31394"/>
                  </a:lnTo>
                  <a:lnTo>
                    <a:pt x="115209" y="36563"/>
                  </a:lnTo>
                  <a:lnTo>
                    <a:pt x="117052" y="42097"/>
                  </a:lnTo>
                  <a:lnTo>
                    <a:pt x="118534" y="48009"/>
                  </a:lnTo>
                  <a:lnTo>
                    <a:pt x="119637" y="53906"/>
                  </a:lnTo>
                  <a:lnTo>
                    <a:pt x="120000" y="60181"/>
                  </a:lnTo>
                  <a:lnTo>
                    <a:pt x="120000" y="60181"/>
                  </a:lnTo>
                  <a:lnTo>
                    <a:pt x="119637" y="66093"/>
                  </a:lnTo>
                  <a:lnTo>
                    <a:pt x="118534" y="72006"/>
                  </a:lnTo>
                  <a:lnTo>
                    <a:pt x="117052" y="77902"/>
                  </a:lnTo>
                  <a:lnTo>
                    <a:pt x="115209" y="83451"/>
                  </a:lnTo>
                  <a:lnTo>
                    <a:pt x="112639" y="88620"/>
                  </a:lnTo>
                  <a:lnTo>
                    <a:pt x="109692" y="93789"/>
                  </a:lnTo>
                  <a:lnTo>
                    <a:pt x="106382" y="98216"/>
                  </a:lnTo>
                  <a:lnTo>
                    <a:pt x="102332" y="102642"/>
                  </a:lnTo>
                  <a:lnTo>
                    <a:pt x="97919" y="106341"/>
                  </a:lnTo>
                  <a:lnTo>
                    <a:pt x="93491" y="110025"/>
                  </a:lnTo>
                  <a:lnTo>
                    <a:pt x="88715" y="112981"/>
                  </a:lnTo>
                  <a:lnTo>
                    <a:pt x="83198" y="115573"/>
                  </a:lnTo>
                  <a:lnTo>
                    <a:pt x="77667" y="117407"/>
                  </a:lnTo>
                  <a:lnTo>
                    <a:pt x="72151" y="118893"/>
                  </a:lnTo>
                  <a:lnTo>
                    <a:pt x="66256" y="119636"/>
                  </a:lnTo>
                  <a:lnTo>
                    <a:pt x="60000" y="120000"/>
                  </a:lnTo>
                  <a:lnTo>
                    <a:pt x="6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1403100" y="482875"/>
              <a:ext cx="132750" cy="132150"/>
            </a:xfrm>
            <a:custGeom>
              <a:pathLst>
                <a:path extrusionOk="0" fill="none" h="120000" w="120000">
                  <a:moveTo>
                    <a:pt x="60000" y="120000"/>
                  </a:moveTo>
                  <a:lnTo>
                    <a:pt x="60000" y="120000"/>
                  </a:lnTo>
                  <a:lnTo>
                    <a:pt x="53943" y="120000"/>
                  </a:lnTo>
                  <a:lnTo>
                    <a:pt x="47887" y="118887"/>
                  </a:lnTo>
                  <a:lnTo>
                    <a:pt x="42395" y="117230"/>
                  </a:lnTo>
                  <a:lnTo>
                    <a:pt x="36881" y="115573"/>
                  </a:lnTo>
                  <a:lnTo>
                    <a:pt x="31389" y="112803"/>
                  </a:lnTo>
                  <a:lnTo>
                    <a:pt x="26418" y="110034"/>
                  </a:lnTo>
                  <a:lnTo>
                    <a:pt x="22033" y="106174"/>
                  </a:lnTo>
                  <a:lnTo>
                    <a:pt x="17627" y="102292"/>
                  </a:lnTo>
                  <a:lnTo>
                    <a:pt x="13762" y="98433"/>
                  </a:lnTo>
                  <a:lnTo>
                    <a:pt x="10463" y="93461"/>
                  </a:lnTo>
                  <a:lnTo>
                    <a:pt x="7163" y="88467"/>
                  </a:lnTo>
                  <a:lnTo>
                    <a:pt x="4971" y="83496"/>
                  </a:lnTo>
                  <a:lnTo>
                    <a:pt x="2757" y="77979"/>
                  </a:lnTo>
                  <a:lnTo>
                    <a:pt x="1672" y="72440"/>
                  </a:lnTo>
                  <a:lnTo>
                    <a:pt x="564" y="66356"/>
                  </a:lnTo>
                  <a:lnTo>
                    <a:pt x="0" y="60272"/>
                  </a:lnTo>
                  <a:lnTo>
                    <a:pt x="0" y="60272"/>
                  </a:lnTo>
                  <a:lnTo>
                    <a:pt x="564" y="54188"/>
                  </a:lnTo>
                  <a:lnTo>
                    <a:pt x="1672" y="48127"/>
                  </a:lnTo>
                  <a:lnTo>
                    <a:pt x="2757" y="42043"/>
                  </a:lnTo>
                  <a:lnTo>
                    <a:pt x="4971" y="36503"/>
                  </a:lnTo>
                  <a:lnTo>
                    <a:pt x="7163" y="31532"/>
                  </a:lnTo>
                  <a:lnTo>
                    <a:pt x="10463" y="26560"/>
                  </a:lnTo>
                  <a:lnTo>
                    <a:pt x="13762" y="22133"/>
                  </a:lnTo>
                  <a:lnTo>
                    <a:pt x="17627" y="17707"/>
                  </a:lnTo>
                  <a:lnTo>
                    <a:pt x="22033" y="13847"/>
                  </a:lnTo>
                  <a:lnTo>
                    <a:pt x="26418" y="10510"/>
                  </a:lnTo>
                  <a:lnTo>
                    <a:pt x="31389" y="7196"/>
                  </a:lnTo>
                  <a:lnTo>
                    <a:pt x="36881" y="4994"/>
                  </a:lnTo>
                  <a:lnTo>
                    <a:pt x="42395" y="2769"/>
                  </a:lnTo>
                  <a:lnTo>
                    <a:pt x="47887" y="1112"/>
                  </a:lnTo>
                  <a:lnTo>
                    <a:pt x="53943" y="567"/>
                  </a:lnTo>
                  <a:lnTo>
                    <a:pt x="60000" y="22"/>
                  </a:lnTo>
                  <a:lnTo>
                    <a:pt x="60000" y="22"/>
                  </a:lnTo>
                  <a:lnTo>
                    <a:pt x="66056" y="567"/>
                  </a:lnTo>
                  <a:lnTo>
                    <a:pt x="72112" y="1112"/>
                  </a:lnTo>
                  <a:lnTo>
                    <a:pt x="77627" y="2769"/>
                  </a:lnTo>
                  <a:lnTo>
                    <a:pt x="83118" y="4994"/>
                  </a:lnTo>
                  <a:lnTo>
                    <a:pt x="88632" y="7196"/>
                  </a:lnTo>
                  <a:lnTo>
                    <a:pt x="93581" y="10510"/>
                  </a:lnTo>
                  <a:lnTo>
                    <a:pt x="97988" y="13847"/>
                  </a:lnTo>
                  <a:lnTo>
                    <a:pt x="102372" y="17707"/>
                  </a:lnTo>
                  <a:lnTo>
                    <a:pt x="106237" y="22133"/>
                  </a:lnTo>
                  <a:lnTo>
                    <a:pt x="109536" y="26560"/>
                  </a:lnTo>
                  <a:lnTo>
                    <a:pt x="112836" y="31532"/>
                  </a:lnTo>
                  <a:lnTo>
                    <a:pt x="115050" y="36503"/>
                  </a:lnTo>
                  <a:lnTo>
                    <a:pt x="117242" y="42043"/>
                  </a:lnTo>
                  <a:lnTo>
                    <a:pt x="118350" y="48127"/>
                  </a:lnTo>
                  <a:lnTo>
                    <a:pt x="119435" y="54188"/>
                  </a:lnTo>
                  <a:lnTo>
                    <a:pt x="120000" y="60272"/>
                  </a:lnTo>
                  <a:lnTo>
                    <a:pt x="120000" y="60272"/>
                  </a:lnTo>
                  <a:lnTo>
                    <a:pt x="119435" y="66356"/>
                  </a:lnTo>
                  <a:lnTo>
                    <a:pt x="118350" y="72440"/>
                  </a:lnTo>
                  <a:lnTo>
                    <a:pt x="117242" y="77979"/>
                  </a:lnTo>
                  <a:lnTo>
                    <a:pt x="115050" y="83496"/>
                  </a:lnTo>
                  <a:lnTo>
                    <a:pt x="112836" y="88467"/>
                  </a:lnTo>
                  <a:lnTo>
                    <a:pt x="109536" y="93461"/>
                  </a:lnTo>
                  <a:lnTo>
                    <a:pt x="106237" y="98433"/>
                  </a:lnTo>
                  <a:lnTo>
                    <a:pt x="102372" y="102292"/>
                  </a:lnTo>
                  <a:lnTo>
                    <a:pt x="97988" y="106174"/>
                  </a:lnTo>
                  <a:lnTo>
                    <a:pt x="93581" y="110034"/>
                  </a:lnTo>
                  <a:lnTo>
                    <a:pt x="88632" y="112803"/>
                  </a:lnTo>
                  <a:lnTo>
                    <a:pt x="83118" y="115573"/>
                  </a:lnTo>
                  <a:lnTo>
                    <a:pt x="77627" y="117230"/>
                  </a:lnTo>
                  <a:lnTo>
                    <a:pt x="72112" y="118887"/>
                  </a:lnTo>
                  <a:lnTo>
                    <a:pt x="66056" y="120000"/>
                  </a:lnTo>
                  <a:lnTo>
                    <a:pt x="60000" y="120000"/>
                  </a:lnTo>
                  <a:lnTo>
                    <a:pt x="6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1588800" y="435400"/>
              <a:ext cx="66400" cy="43850"/>
            </a:xfrm>
            <a:custGeom>
              <a:pathLst>
                <a:path extrusionOk="0" fill="none" h="120000" w="120000">
                  <a:moveTo>
                    <a:pt x="119954" y="86613"/>
                  </a:moveTo>
                  <a:lnTo>
                    <a:pt x="119954" y="86613"/>
                  </a:lnTo>
                  <a:lnTo>
                    <a:pt x="119954" y="93318"/>
                  </a:lnTo>
                  <a:lnTo>
                    <a:pt x="118870" y="99954"/>
                  </a:lnTo>
                  <a:lnTo>
                    <a:pt x="116656" y="104948"/>
                  </a:lnTo>
                  <a:lnTo>
                    <a:pt x="113358" y="109942"/>
                  </a:lnTo>
                  <a:lnTo>
                    <a:pt x="111189" y="114937"/>
                  </a:lnTo>
                  <a:lnTo>
                    <a:pt x="106762" y="116647"/>
                  </a:lnTo>
                  <a:lnTo>
                    <a:pt x="102379" y="120000"/>
                  </a:lnTo>
                  <a:lnTo>
                    <a:pt x="97951" y="120000"/>
                  </a:lnTo>
                  <a:lnTo>
                    <a:pt x="22048" y="120000"/>
                  </a:lnTo>
                  <a:lnTo>
                    <a:pt x="22048" y="120000"/>
                  </a:lnTo>
                  <a:lnTo>
                    <a:pt x="17620" y="120000"/>
                  </a:lnTo>
                  <a:lnTo>
                    <a:pt x="13237" y="116647"/>
                  </a:lnTo>
                  <a:lnTo>
                    <a:pt x="9939" y="114937"/>
                  </a:lnTo>
                  <a:lnTo>
                    <a:pt x="6641" y="109942"/>
                  </a:lnTo>
                  <a:lnTo>
                    <a:pt x="3343" y="104948"/>
                  </a:lnTo>
                  <a:lnTo>
                    <a:pt x="2213" y="99954"/>
                  </a:lnTo>
                  <a:lnTo>
                    <a:pt x="45" y="93318"/>
                  </a:lnTo>
                  <a:lnTo>
                    <a:pt x="45" y="86613"/>
                  </a:lnTo>
                  <a:lnTo>
                    <a:pt x="45" y="33318"/>
                  </a:lnTo>
                  <a:lnTo>
                    <a:pt x="45" y="33318"/>
                  </a:lnTo>
                  <a:lnTo>
                    <a:pt x="45" y="26681"/>
                  </a:lnTo>
                  <a:lnTo>
                    <a:pt x="2213" y="19977"/>
                  </a:lnTo>
                  <a:lnTo>
                    <a:pt x="3343" y="14982"/>
                  </a:lnTo>
                  <a:lnTo>
                    <a:pt x="6641" y="9988"/>
                  </a:lnTo>
                  <a:lnTo>
                    <a:pt x="9939" y="4994"/>
                  </a:lnTo>
                  <a:lnTo>
                    <a:pt x="13237" y="3352"/>
                  </a:lnTo>
                  <a:lnTo>
                    <a:pt x="17620" y="0"/>
                  </a:lnTo>
                  <a:lnTo>
                    <a:pt x="22048" y="0"/>
                  </a:lnTo>
                  <a:lnTo>
                    <a:pt x="97951" y="0"/>
                  </a:lnTo>
                  <a:lnTo>
                    <a:pt x="97951" y="0"/>
                  </a:lnTo>
                  <a:lnTo>
                    <a:pt x="102379" y="0"/>
                  </a:lnTo>
                  <a:lnTo>
                    <a:pt x="106762" y="3352"/>
                  </a:lnTo>
                  <a:lnTo>
                    <a:pt x="111189" y="4994"/>
                  </a:lnTo>
                  <a:lnTo>
                    <a:pt x="113358" y="9988"/>
                  </a:lnTo>
                  <a:lnTo>
                    <a:pt x="116656" y="14982"/>
                  </a:lnTo>
                  <a:lnTo>
                    <a:pt x="118870" y="19977"/>
                  </a:lnTo>
                  <a:lnTo>
                    <a:pt x="119954" y="26681"/>
                  </a:lnTo>
                  <a:lnTo>
                    <a:pt x="119954" y="33318"/>
                  </a:lnTo>
                  <a:lnTo>
                    <a:pt x="119954" y="8661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9" name="Shape 409"/>
          <p:cNvGrpSpPr/>
          <p:nvPr/>
        </p:nvGrpSpPr>
        <p:grpSpPr>
          <a:xfrm>
            <a:off x="4429642" y="340106"/>
            <a:ext cx="356203" cy="313212"/>
            <a:chOff x="1929775" y="320925"/>
            <a:chExt cx="423800" cy="372650"/>
          </a:xfrm>
        </p:grpSpPr>
        <p:sp>
          <p:nvSpPr>
            <p:cNvPr id="410" name="Shape 410"/>
            <p:cNvSpPr/>
            <p:nvPr/>
          </p:nvSpPr>
          <p:spPr>
            <a:xfrm>
              <a:off x="1929775" y="320925"/>
              <a:ext cx="423800" cy="372650"/>
            </a:xfrm>
            <a:custGeom>
              <a:pathLst>
                <a:path extrusionOk="0" fill="none" h="120000" w="120000">
                  <a:moveTo>
                    <a:pt x="114478" y="0"/>
                  </a:moveTo>
                  <a:lnTo>
                    <a:pt x="5521" y="0"/>
                  </a:lnTo>
                  <a:lnTo>
                    <a:pt x="5521" y="0"/>
                  </a:lnTo>
                  <a:lnTo>
                    <a:pt x="4487" y="201"/>
                  </a:lnTo>
                  <a:lnTo>
                    <a:pt x="3454" y="587"/>
                  </a:lnTo>
                  <a:lnTo>
                    <a:pt x="2413" y="1175"/>
                  </a:lnTo>
                  <a:lnTo>
                    <a:pt x="1557" y="1964"/>
                  </a:lnTo>
                  <a:lnTo>
                    <a:pt x="863" y="2745"/>
                  </a:lnTo>
                  <a:lnTo>
                    <a:pt x="523" y="3920"/>
                  </a:lnTo>
                  <a:lnTo>
                    <a:pt x="176" y="5103"/>
                  </a:lnTo>
                  <a:lnTo>
                    <a:pt x="0" y="6279"/>
                  </a:lnTo>
                  <a:lnTo>
                    <a:pt x="0" y="113720"/>
                  </a:lnTo>
                  <a:lnTo>
                    <a:pt x="0" y="113720"/>
                  </a:lnTo>
                  <a:lnTo>
                    <a:pt x="176" y="114896"/>
                  </a:lnTo>
                  <a:lnTo>
                    <a:pt x="523" y="116071"/>
                  </a:lnTo>
                  <a:lnTo>
                    <a:pt x="863" y="117254"/>
                  </a:lnTo>
                  <a:lnTo>
                    <a:pt x="1557" y="118035"/>
                  </a:lnTo>
                  <a:lnTo>
                    <a:pt x="2413" y="118816"/>
                  </a:lnTo>
                  <a:lnTo>
                    <a:pt x="3454" y="119404"/>
                  </a:lnTo>
                  <a:lnTo>
                    <a:pt x="4487" y="119798"/>
                  </a:lnTo>
                  <a:lnTo>
                    <a:pt x="5521" y="119999"/>
                  </a:lnTo>
                  <a:lnTo>
                    <a:pt x="114478" y="119999"/>
                  </a:lnTo>
                  <a:lnTo>
                    <a:pt x="114478" y="119999"/>
                  </a:lnTo>
                  <a:lnTo>
                    <a:pt x="115512" y="119798"/>
                  </a:lnTo>
                  <a:lnTo>
                    <a:pt x="116545" y="119404"/>
                  </a:lnTo>
                  <a:lnTo>
                    <a:pt x="117586" y="118816"/>
                  </a:lnTo>
                  <a:lnTo>
                    <a:pt x="118442" y="118035"/>
                  </a:lnTo>
                  <a:lnTo>
                    <a:pt x="119136" y="117254"/>
                  </a:lnTo>
                  <a:lnTo>
                    <a:pt x="119476" y="116071"/>
                  </a:lnTo>
                  <a:lnTo>
                    <a:pt x="119823" y="114896"/>
                  </a:lnTo>
                  <a:lnTo>
                    <a:pt x="120000" y="113720"/>
                  </a:lnTo>
                  <a:lnTo>
                    <a:pt x="120000" y="6279"/>
                  </a:lnTo>
                  <a:lnTo>
                    <a:pt x="120000" y="6279"/>
                  </a:lnTo>
                  <a:lnTo>
                    <a:pt x="119823" y="5103"/>
                  </a:lnTo>
                  <a:lnTo>
                    <a:pt x="119476" y="3920"/>
                  </a:lnTo>
                  <a:lnTo>
                    <a:pt x="119136" y="2745"/>
                  </a:lnTo>
                  <a:lnTo>
                    <a:pt x="118442" y="1964"/>
                  </a:lnTo>
                  <a:lnTo>
                    <a:pt x="117586" y="1175"/>
                  </a:lnTo>
                  <a:lnTo>
                    <a:pt x="116545" y="587"/>
                  </a:lnTo>
                  <a:lnTo>
                    <a:pt x="115512" y="201"/>
                  </a:lnTo>
                  <a:lnTo>
                    <a:pt x="114478" y="0"/>
                  </a:lnTo>
                  <a:lnTo>
                    <a:pt x="114478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1954125" y="345275"/>
              <a:ext cx="375100" cy="323950"/>
            </a:xfrm>
            <a:custGeom>
              <a:pathLst>
                <a:path extrusionOk="0" fill="none" h="120000" w="120000">
                  <a:moveTo>
                    <a:pt x="119992" y="119990"/>
                  </a:moveTo>
                  <a:lnTo>
                    <a:pt x="7" y="119990"/>
                  </a:lnTo>
                  <a:lnTo>
                    <a:pt x="7" y="0"/>
                  </a:lnTo>
                  <a:lnTo>
                    <a:pt x="119992" y="0"/>
                  </a:lnTo>
                  <a:lnTo>
                    <a:pt x="119992" y="11999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2162375" y="534625"/>
              <a:ext cx="146750" cy="113275"/>
            </a:xfrm>
            <a:custGeom>
              <a:pathLst>
                <a:path extrusionOk="0" fill="none" h="120000" w="120000">
                  <a:moveTo>
                    <a:pt x="0" y="60013"/>
                  </a:moveTo>
                  <a:lnTo>
                    <a:pt x="31359" y="6462"/>
                  </a:lnTo>
                  <a:lnTo>
                    <a:pt x="31359" y="6462"/>
                  </a:lnTo>
                  <a:lnTo>
                    <a:pt x="33362" y="3893"/>
                  </a:lnTo>
                  <a:lnTo>
                    <a:pt x="35856" y="1324"/>
                  </a:lnTo>
                  <a:lnTo>
                    <a:pt x="38330" y="26"/>
                  </a:lnTo>
                  <a:lnTo>
                    <a:pt x="41335" y="26"/>
                  </a:lnTo>
                  <a:lnTo>
                    <a:pt x="43809" y="26"/>
                  </a:lnTo>
                  <a:lnTo>
                    <a:pt x="46793" y="1324"/>
                  </a:lnTo>
                  <a:lnTo>
                    <a:pt x="49287" y="3893"/>
                  </a:lnTo>
                  <a:lnTo>
                    <a:pt x="51291" y="6462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1974225" y="468875"/>
              <a:ext cx="232600" cy="179025"/>
            </a:xfrm>
            <a:custGeom>
              <a:pathLst>
                <a:path extrusionOk="0" fill="none" h="120000" w="120000">
                  <a:moveTo>
                    <a:pt x="0" y="66945"/>
                  </a:moveTo>
                  <a:lnTo>
                    <a:pt x="37699" y="4088"/>
                  </a:lnTo>
                  <a:lnTo>
                    <a:pt x="37699" y="4088"/>
                  </a:lnTo>
                  <a:lnTo>
                    <a:pt x="38950" y="2463"/>
                  </a:lnTo>
                  <a:lnTo>
                    <a:pt x="40524" y="821"/>
                  </a:lnTo>
                  <a:lnTo>
                    <a:pt x="42098" y="16"/>
                  </a:lnTo>
                  <a:lnTo>
                    <a:pt x="43981" y="16"/>
                  </a:lnTo>
                  <a:lnTo>
                    <a:pt x="45554" y="16"/>
                  </a:lnTo>
                  <a:lnTo>
                    <a:pt x="47437" y="821"/>
                  </a:lnTo>
                  <a:lnTo>
                    <a:pt x="49011" y="2463"/>
                  </a:lnTo>
                  <a:lnTo>
                    <a:pt x="50262" y="4088"/>
                  </a:lnTo>
                  <a:lnTo>
                    <a:pt x="120000" y="11999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2169675" y="396425"/>
              <a:ext cx="97450" cy="97450"/>
            </a:xfrm>
            <a:custGeom>
              <a:pathLst>
                <a:path extrusionOk="0" fill="none" h="120000" w="120000">
                  <a:moveTo>
                    <a:pt x="60000" y="119969"/>
                  </a:moveTo>
                  <a:lnTo>
                    <a:pt x="60000" y="119969"/>
                  </a:lnTo>
                  <a:lnTo>
                    <a:pt x="53996" y="119969"/>
                  </a:lnTo>
                  <a:lnTo>
                    <a:pt x="47993" y="119230"/>
                  </a:lnTo>
                  <a:lnTo>
                    <a:pt x="41990" y="117721"/>
                  </a:lnTo>
                  <a:lnTo>
                    <a:pt x="36757" y="115474"/>
                  </a:lnTo>
                  <a:lnTo>
                    <a:pt x="31493" y="113227"/>
                  </a:lnTo>
                  <a:lnTo>
                    <a:pt x="26259" y="110210"/>
                  </a:lnTo>
                  <a:lnTo>
                    <a:pt x="21765" y="106485"/>
                  </a:lnTo>
                  <a:lnTo>
                    <a:pt x="17239" y="102729"/>
                  </a:lnTo>
                  <a:lnTo>
                    <a:pt x="13514" y="98234"/>
                  </a:lnTo>
                  <a:lnTo>
                    <a:pt x="9758" y="93740"/>
                  </a:lnTo>
                  <a:lnTo>
                    <a:pt x="6772" y="88476"/>
                  </a:lnTo>
                  <a:lnTo>
                    <a:pt x="4494" y="83242"/>
                  </a:lnTo>
                  <a:lnTo>
                    <a:pt x="2247" y="77978"/>
                  </a:lnTo>
                  <a:lnTo>
                    <a:pt x="769" y="71975"/>
                  </a:lnTo>
                  <a:lnTo>
                    <a:pt x="0" y="66741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53996"/>
                  </a:lnTo>
                  <a:lnTo>
                    <a:pt x="769" y="47993"/>
                  </a:lnTo>
                  <a:lnTo>
                    <a:pt x="2247" y="42760"/>
                  </a:lnTo>
                  <a:lnTo>
                    <a:pt x="4494" y="36757"/>
                  </a:lnTo>
                  <a:lnTo>
                    <a:pt x="6772" y="31493"/>
                  </a:lnTo>
                  <a:lnTo>
                    <a:pt x="9758" y="26998"/>
                  </a:lnTo>
                  <a:lnTo>
                    <a:pt x="13514" y="21765"/>
                  </a:lnTo>
                  <a:lnTo>
                    <a:pt x="17239" y="18009"/>
                  </a:lnTo>
                  <a:lnTo>
                    <a:pt x="21765" y="14253"/>
                  </a:lnTo>
                  <a:lnTo>
                    <a:pt x="26259" y="10497"/>
                  </a:lnTo>
                  <a:lnTo>
                    <a:pt x="31493" y="7511"/>
                  </a:lnTo>
                  <a:lnTo>
                    <a:pt x="36757" y="5264"/>
                  </a:lnTo>
                  <a:lnTo>
                    <a:pt x="41990" y="3016"/>
                  </a:lnTo>
                  <a:lnTo>
                    <a:pt x="47993" y="1508"/>
                  </a:lnTo>
                  <a:lnTo>
                    <a:pt x="53996" y="769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66003" y="769"/>
                  </a:lnTo>
                  <a:lnTo>
                    <a:pt x="71975" y="1508"/>
                  </a:lnTo>
                  <a:lnTo>
                    <a:pt x="77978" y="3016"/>
                  </a:lnTo>
                  <a:lnTo>
                    <a:pt x="83242" y="5264"/>
                  </a:lnTo>
                  <a:lnTo>
                    <a:pt x="88476" y="7511"/>
                  </a:lnTo>
                  <a:lnTo>
                    <a:pt x="92970" y="10497"/>
                  </a:lnTo>
                  <a:lnTo>
                    <a:pt x="98234" y="14253"/>
                  </a:lnTo>
                  <a:lnTo>
                    <a:pt x="101990" y="18009"/>
                  </a:lnTo>
                  <a:lnTo>
                    <a:pt x="106485" y="21765"/>
                  </a:lnTo>
                  <a:lnTo>
                    <a:pt x="109471" y="26998"/>
                  </a:lnTo>
                  <a:lnTo>
                    <a:pt x="112488" y="31493"/>
                  </a:lnTo>
                  <a:lnTo>
                    <a:pt x="114735" y="36757"/>
                  </a:lnTo>
                  <a:lnTo>
                    <a:pt x="116983" y="42760"/>
                  </a:lnTo>
                  <a:lnTo>
                    <a:pt x="118460" y="47993"/>
                  </a:lnTo>
                  <a:lnTo>
                    <a:pt x="119230" y="53996"/>
                  </a:lnTo>
                  <a:lnTo>
                    <a:pt x="119969" y="60000"/>
                  </a:lnTo>
                  <a:lnTo>
                    <a:pt x="119969" y="60000"/>
                  </a:lnTo>
                  <a:lnTo>
                    <a:pt x="119230" y="66741"/>
                  </a:lnTo>
                  <a:lnTo>
                    <a:pt x="118460" y="71975"/>
                  </a:lnTo>
                  <a:lnTo>
                    <a:pt x="116983" y="77978"/>
                  </a:lnTo>
                  <a:lnTo>
                    <a:pt x="114735" y="83242"/>
                  </a:lnTo>
                  <a:lnTo>
                    <a:pt x="112488" y="88476"/>
                  </a:lnTo>
                  <a:lnTo>
                    <a:pt x="109471" y="93740"/>
                  </a:lnTo>
                  <a:lnTo>
                    <a:pt x="106485" y="98234"/>
                  </a:lnTo>
                  <a:lnTo>
                    <a:pt x="101990" y="102729"/>
                  </a:lnTo>
                  <a:lnTo>
                    <a:pt x="98234" y="106485"/>
                  </a:lnTo>
                  <a:lnTo>
                    <a:pt x="92970" y="110210"/>
                  </a:lnTo>
                  <a:lnTo>
                    <a:pt x="88476" y="113227"/>
                  </a:lnTo>
                  <a:lnTo>
                    <a:pt x="83242" y="115474"/>
                  </a:lnTo>
                  <a:lnTo>
                    <a:pt x="77978" y="117721"/>
                  </a:lnTo>
                  <a:lnTo>
                    <a:pt x="71975" y="119230"/>
                  </a:lnTo>
                  <a:lnTo>
                    <a:pt x="66003" y="119969"/>
                  </a:lnTo>
                  <a:lnTo>
                    <a:pt x="60000" y="119969"/>
                  </a:lnTo>
                  <a:lnTo>
                    <a:pt x="60000" y="11996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5" name="Shape 415"/>
          <p:cNvSpPr/>
          <p:nvPr/>
        </p:nvSpPr>
        <p:spPr>
          <a:xfrm>
            <a:off x="5026944" y="328853"/>
            <a:ext cx="291716" cy="335737"/>
          </a:xfrm>
          <a:custGeom>
            <a:pathLst>
              <a:path extrusionOk="0" fill="none" h="120000" w="120000">
                <a:moveTo>
                  <a:pt x="28005" y="24333"/>
                </a:moveTo>
                <a:lnTo>
                  <a:pt x="28005" y="94750"/>
                </a:lnTo>
                <a:lnTo>
                  <a:pt x="28005" y="94750"/>
                </a:lnTo>
                <a:lnTo>
                  <a:pt x="25057" y="94570"/>
                </a:lnTo>
                <a:lnTo>
                  <a:pt x="22110" y="94570"/>
                </a:lnTo>
                <a:lnTo>
                  <a:pt x="18955" y="94938"/>
                </a:lnTo>
                <a:lnTo>
                  <a:pt x="15791" y="95666"/>
                </a:lnTo>
                <a:lnTo>
                  <a:pt x="15791" y="95666"/>
                </a:lnTo>
                <a:lnTo>
                  <a:pt x="13899" y="96214"/>
                </a:lnTo>
                <a:lnTo>
                  <a:pt x="12006" y="96950"/>
                </a:lnTo>
                <a:lnTo>
                  <a:pt x="10320" y="97859"/>
                </a:lnTo>
                <a:lnTo>
                  <a:pt x="8635" y="98595"/>
                </a:lnTo>
                <a:lnTo>
                  <a:pt x="6949" y="99692"/>
                </a:lnTo>
                <a:lnTo>
                  <a:pt x="5687" y="100608"/>
                </a:lnTo>
                <a:lnTo>
                  <a:pt x="4425" y="101704"/>
                </a:lnTo>
                <a:lnTo>
                  <a:pt x="3371" y="102801"/>
                </a:lnTo>
                <a:lnTo>
                  <a:pt x="2325" y="104078"/>
                </a:lnTo>
                <a:lnTo>
                  <a:pt x="1478" y="105182"/>
                </a:lnTo>
                <a:lnTo>
                  <a:pt x="847" y="106458"/>
                </a:lnTo>
                <a:lnTo>
                  <a:pt x="423" y="107743"/>
                </a:lnTo>
                <a:lnTo>
                  <a:pt x="216" y="108839"/>
                </a:lnTo>
                <a:lnTo>
                  <a:pt x="8" y="110116"/>
                </a:lnTo>
                <a:lnTo>
                  <a:pt x="216" y="111400"/>
                </a:lnTo>
                <a:lnTo>
                  <a:pt x="423" y="112497"/>
                </a:lnTo>
                <a:lnTo>
                  <a:pt x="423" y="112497"/>
                </a:lnTo>
                <a:lnTo>
                  <a:pt x="1054" y="113773"/>
                </a:lnTo>
                <a:lnTo>
                  <a:pt x="1694" y="114870"/>
                </a:lnTo>
                <a:lnTo>
                  <a:pt x="2532" y="115786"/>
                </a:lnTo>
                <a:lnTo>
                  <a:pt x="3587" y="116702"/>
                </a:lnTo>
                <a:lnTo>
                  <a:pt x="4849" y="117431"/>
                </a:lnTo>
                <a:lnTo>
                  <a:pt x="6111" y="118167"/>
                </a:lnTo>
                <a:lnTo>
                  <a:pt x="7580" y="118715"/>
                </a:lnTo>
                <a:lnTo>
                  <a:pt x="9266" y="119263"/>
                </a:lnTo>
                <a:lnTo>
                  <a:pt x="10744" y="119631"/>
                </a:lnTo>
                <a:lnTo>
                  <a:pt x="12637" y="119812"/>
                </a:lnTo>
                <a:lnTo>
                  <a:pt x="14322" y="119992"/>
                </a:lnTo>
                <a:lnTo>
                  <a:pt x="16215" y="119992"/>
                </a:lnTo>
                <a:lnTo>
                  <a:pt x="18108" y="119812"/>
                </a:lnTo>
                <a:lnTo>
                  <a:pt x="20217" y="119631"/>
                </a:lnTo>
                <a:lnTo>
                  <a:pt x="22110" y="119263"/>
                </a:lnTo>
                <a:lnTo>
                  <a:pt x="24210" y="118895"/>
                </a:lnTo>
                <a:lnTo>
                  <a:pt x="24210" y="118895"/>
                </a:lnTo>
                <a:lnTo>
                  <a:pt x="27798" y="117619"/>
                </a:lnTo>
                <a:lnTo>
                  <a:pt x="30952" y="116154"/>
                </a:lnTo>
                <a:lnTo>
                  <a:pt x="33684" y="114509"/>
                </a:lnTo>
                <a:lnTo>
                  <a:pt x="36000" y="112497"/>
                </a:lnTo>
                <a:lnTo>
                  <a:pt x="37686" y="110484"/>
                </a:lnTo>
                <a:lnTo>
                  <a:pt x="38533" y="109387"/>
                </a:lnTo>
                <a:lnTo>
                  <a:pt x="39164" y="108291"/>
                </a:lnTo>
                <a:lnTo>
                  <a:pt x="39579" y="107187"/>
                </a:lnTo>
                <a:lnTo>
                  <a:pt x="39795" y="106090"/>
                </a:lnTo>
                <a:lnTo>
                  <a:pt x="40002" y="104994"/>
                </a:lnTo>
                <a:lnTo>
                  <a:pt x="40002" y="103897"/>
                </a:lnTo>
                <a:lnTo>
                  <a:pt x="40002" y="46466"/>
                </a:lnTo>
                <a:lnTo>
                  <a:pt x="107786" y="27990"/>
                </a:lnTo>
                <a:lnTo>
                  <a:pt x="107786" y="75914"/>
                </a:lnTo>
                <a:lnTo>
                  <a:pt x="107786" y="75914"/>
                </a:lnTo>
                <a:lnTo>
                  <a:pt x="105055" y="75726"/>
                </a:lnTo>
                <a:lnTo>
                  <a:pt x="102107" y="75726"/>
                </a:lnTo>
                <a:lnTo>
                  <a:pt x="98944" y="76094"/>
                </a:lnTo>
                <a:lnTo>
                  <a:pt x="95789" y="76830"/>
                </a:lnTo>
                <a:lnTo>
                  <a:pt x="95789" y="76830"/>
                </a:lnTo>
                <a:lnTo>
                  <a:pt x="93896" y="77378"/>
                </a:lnTo>
                <a:lnTo>
                  <a:pt x="92003" y="78107"/>
                </a:lnTo>
                <a:lnTo>
                  <a:pt x="90110" y="79023"/>
                </a:lnTo>
                <a:lnTo>
                  <a:pt x="88632" y="79752"/>
                </a:lnTo>
                <a:lnTo>
                  <a:pt x="86946" y="80848"/>
                </a:lnTo>
                <a:lnTo>
                  <a:pt x="85684" y="81764"/>
                </a:lnTo>
                <a:lnTo>
                  <a:pt x="84422" y="82861"/>
                </a:lnTo>
                <a:lnTo>
                  <a:pt x="83160" y="83957"/>
                </a:lnTo>
                <a:lnTo>
                  <a:pt x="82313" y="85242"/>
                </a:lnTo>
                <a:lnTo>
                  <a:pt x="81475" y="86338"/>
                </a:lnTo>
                <a:lnTo>
                  <a:pt x="80844" y="87615"/>
                </a:lnTo>
                <a:lnTo>
                  <a:pt x="80420" y="88899"/>
                </a:lnTo>
                <a:lnTo>
                  <a:pt x="80213" y="89996"/>
                </a:lnTo>
                <a:lnTo>
                  <a:pt x="80005" y="91280"/>
                </a:lnTo>
                <a:lnTo>
                  <a:pt x="80213" y="92557"/>
                </a:lnTo>
                <a:lnTo>
                  <a:pt x="80420" y="93653"/>
                </a:lnTo>
                <a:lnTo>
                  <a:pt x="80420" y="93653"/>
                </a:lnTo>
                <a:lnTo>
                  <a:pt x="81051" y="94938"/>
                </a:lnTo>
                <a:lnTo>
                  <a:pt x="81682" y="96034"/>
                </a:lnTo>
                <a:lnTo>
                  <a:pt x="82529" y="96950"/>
                </a:lnTo>
                <a:lnTo>
                  <a:pt x="83584" y="97859"/>
                </a:lnTo>
                <a:lnTo>
                  <a:pt x="84846" y="98595"/>
                </a:lnTo>
                <a:lnTo>
                  <a:pt x="86108" y="99324"/>
                </a:lnTo>
                <a:lnTo>
                  <a:pt x="87577" y="99872"/>
                </a:lnTo>
                <a:lnTo>
                  <a:pt x="89055" y="100420"/>
                </a:lnTo>
                <a:lnTo>
                  <a:pt x="90741" y="100788"/>
                </a:lnTo>
                <a:lnTo>
                  <a:pt x="92634" y="100968"/>
                </a:lnTo>
                <a:lnTo>
                  <a:pt x="94319" y="101156"/>
                </a:lnTo>
                <a:lnTo>
                  <a:pt x="96212" y="101156"/>
                </a:lnTo>
                <a:lnTo>
                  <a:pt x="98105" y="100968"/>
                </a:lnTo>
                <a:lnTo>
                  <a:pt x="100214" y="100788"/>
                </a:lnTo>
                <a:lnTo>
                  <a:pt x="102107" y="100420"/>
                </a:lnTo>
                <a:lnTo>
                  <a:pt x="104208" y="100060"/>
                </a:lnTo>
                <a:lnTo>
                  <a:pt x="104208" y="100060"/>
                </a:lnTo>
                <a:lnTo>
                  <a:pt x="107371" y="98956"/>
                </a:lnTo>
                <a:lnTo>
                  <a:pt x="110319" y="97679"/>
                </a:lnTo>
                <a:lnTo>
                  <a:pt x="112843" y="96034"/>
                </a:lnTo>
                <a:lnTo>
                  <a:pt x="115159" y="94389"/>
                </a:lnTo>
                <a:lnTo>
                  <a:pt x="117052" y="92557"/>
                </a:lnTo>
                <a:lnTo>
                  <a:pt x="118530" y="90544"/>
                </a:lnTo>
                <a:lnTo>
                  <a:pt x="119369" y="88531"/>
                </a:lnTo>
                <a:lnTo>
                  <a:pt x="119792" y="87435"/>
                </a:lnTo>
                <a:lnTo>
                  <a:pt x="120000" y="86518"/>
                </a:lnTo>
                <a:lnTo>
                  <a:pt x="120000" y="0"/>
                </a:lnTo>
                <a:lnTo>
                  <a:pt x="28005" y="24333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5611912" y="329883"/>
            <a:ext cx="251792" cy="333678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7" name="Shape 417"/>
          <p:cNvGrpSpPr/>
          <p:nvPr/>
        </p:nvGrpSpPr>
        <p:grpSpPr>
          <a:xfrm>
            <a:off x="6699286" y="304784"/>
            <a:ext cx="336767" cy="383835"/>
            <a:chOff x="4630125" y="278900"/>
            <a:chExt cx="400675" cy="456675"/>
          </a:xfrm>
        </p:grpSpPr>
        <p:sp>
          <p:nvSpPr>
            <p:cNvPr id="418" name="Shape 418"/>
            <p:cNvSpPr/>
            <p:nvPr/>
          </p:nvSpPr>
          <p:spPr>
            <a:xfrm>
              <a:off x="4659350" y="328825"/>
              <a:ext cx="371450" cy="96850"/>
            </a:xfrm>
            <a:custGeom>
              <a:pathLst>
                <a:path extrusionOk="0" fill="none" h="120000" w="120000">
                  <a:moveTo>
                    <a:pt x="103079" y="30"/>
                  </a:moveTo>
                  <a:lnTo>
                    <a:pt x="7478" y="30"/>
                  </a:lnTo>
                  <a:lnTo>
                    <a:pt x="7478" y="30"/>
                  </a:lnTo>
                  <a:lnTo>
                    <a:pt x="5903" y="774"/>
                  </a:lnTo>
                  <a:lnTo>
                    <a:pt x="4530" y="2292"/>
                  </a:lnTo>
                  <a:lnTo>
                    <a:pt x="3149" y="5296"/>
                  </a:lnTo>
                  <a:lnTo>
                    <a:pt x="2172" y="8332"/>
                  </a:lnTo>
                  <a:lnTo>
                    <a:pt x="1187" y="12854"/>
                  </a:lnTo>
                  <a:lnTo>
                    <a:pt x="597" y="17377"/>
                  </a:lnTo>
                  <a:lnTo>
                    <a:pt x="8" y="22674"/>
                  </a:lnTo>
                  <a:lnTo>
                    <a:pt x="8" y="28683"/>
                  </a:lnTo>
                  <a:lnTo>
                    <a:pt x="8" y="91316"/>
                  </a:lnTo>
                  <a:lnTo>
                    <a:pt x="8" y="91316"/>
                  </a:lnTo>
                  <a:lnTo>
                    <a:pt x="8" y="97356"/>
                  </a:lnTo>
                  <a:lnTo>
                    <a:pt x="597" y="102622"/>
                  </a:lnTo>
                  <a:lnTo>
                    <a:pt x="1187" y="107145"/>
                  </a:lnTo>
                  <a:lnTo>
                    <a:pt x="2172" y="111667"/>
                  </a:lnTo>
                  <a:lnTo>
                    <a:pt x="3149" y="115446"/>
                  </a:lnTo>
                  <a:lnTo>
                    <a:pt x="4530" y="117707"/>
                  </a:lnTo>
                  <a:lnTo>
                    <a:pt x="5903" y="119225"/>
                  </a:lnTo>
                  <a:lnTo>
                    <a:pt x="7478" y="119969"/>
                  </a:lnTo>
                  <a:lnTo>
                    <a:pt x="103079" y="119969"/>
                  </a:lnTo>
                  <a:lnTo>
                    <a:pt x="119991" y="60371"/>
                  </a:lnTo>
                  <a:lnTo>
                    <a:pt x="103079" y="3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4630125" y="452425"/>
              <a:ext cx="371450" cy="96850"/>
            </a:xfrm>
            <a:custGeom>
              <a:pathLst>
                <a:path extrusionOk="0" fill="none" h="120000" w="120000">
                  <a:moveTo>
                    <a:pt x="16920" y="30"/>
                  </a:moveTo>
                  <a:lnTo>
                    <a:pt x="112521" y="30"/>
                  </a:lnTo>
                  <a:lnTo>
                    <a:pt x="112521" y="30"/>
                  </a:lnTo>
                  <a:lnTo>
                    <a:pt x="114088" y="774"/>
                  </a:lnTo>
                  <a:lnTo>
                    <a:pt x="115469" y="2292"/>
                  </a:lnTo>
                  <a:lnTo>
                    <a:pt x="116842" y="4553"/>
                  </a:lnTo>
                  <a:lnTo>
                    <a:pt x="117827" y="8332"/>
                  </a:lnTo>
                  <a:lnTo>
                    <a:pt x="118812" y="12854"/>
                  </a:lnTo>
                  <a:lnTo>
                    <a:pt x="119402" y="17377"/>
                  </a:lnTo>
                  <a:lnTo>
                    <a:pt x="119991" y="22674"/>
                  </a:lnTo>
                  <a:lnTo>
                    <a:pt x="119991" y="28683"/>
                  </a:lnTo>
                  <a:lnTo>
                    <a:pt x="119991" y="91316"/>
                  </a:lnTo>
                  <a:lnTo>
                    <a:pt x="119991" y="91316"/>
                  </a:lnTo>
                  <a:lnTo>
                    <a:pt x="119991" y="97356"/>
                  </a:lnTo>
                  <a:lnTo>
                    <a:pt x="119402" y="102622"/>
                  </a:lnTo>
                  <a:lnTo>
                    <a:pt x="118812" y="107145"/>
                  </a:lnTo>
                  <a:lnTo>
                    <a:pt x="117827" y="111667"/>
                  </a:lnTo>
                  <a:lnTo>
                    <a:pt x="116842" y="114703"/>
                  </a:lnTo>
                  <a:lnTo>
                    <a:pt x="115469" y="117707"/>
                  </a:lnTo>
                  <a:lnTo>
                    <a:pt x="114088" y="119225"/>
                  </a:lnTo>
                  <a:lnTo>
                    <a:pt x="112521" y="119969"/>
                  </a:lnTo>
                  <a:lnTo>
                    <a:pt x="16920" y="119969"/>
                  </a:lnTo>
                  <a:lnTo>
                    <a:pt x="8" y="59628"/>
                  </a:lnTo>
                  <a:lnTo>
                    <a:pt x="16920" y="3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4808525" y="278900"/>
              <a:ext cx="43875" cy="49950"/>
            </a:xfrm>
            <a:custGeom>
              <a:pathLst>
                <a:path extrusionOk="0" fill="none" h="120000" w="120000">
                  <a:moveTo>
                    <a:pt x="119931" y="120000"/>
                  </a:moveTo>
                  <a:lnTo>
                    <a:pt x="119931" y="35135"/>
                  </a:lnTo>
                  <a:lnTo>
                    <a:pt x="119931" y="35135"/>
                  </a:lnTo>
                  <a:lnTo>
                    <a:pt x="119931" y="27867"/>
                  </a:lnTo>
                  <a:lnTo>
                    <a:pt x="118290" y="21981"/>
                  </a:lnTo>
                  <a:lnTo>
                    <a:pt x="113299" y="16156"/>
                  </a:lnTo>
                  <a:lnTo>
                    <a:pt x="108307" y="10270"/>
                  </a:lnTo>
                  <a:lnTo>
                    <a:pt x="103316" y="5885"/>
                  </a:lnTo>
                  <a:lnTo>
                    <a:pt x="96615" y="2942"/>
                  </a:lnTo>
                  <a:lnTo>
                    <a:pt x="88273" y="1501"/>
                  </a:lnTo>
                  <a:lnTo>
                    <a:pt x="81641" y="60"/>
                  </a:lnTo>
                  <a:lnTo>
                    <a:pt x="38358" y="60"/>
                  </a:lnTo>
                  <a:lnTo>
                    <a:pt x="38358" y="60"/>
                  </a:lnTo>
                  <a:lnTo>
                    <a:pt x="31658" y="1501"/>
                  </a:lnTo>
                  <a:lnTo>
                    <a:pt x="23384" y="2942"/>
                  </a:lnTo>
                  <a:lnTo>
                    <a:pt x="16683" y="5885"/>
                  </a:lnTo>
                  <a:lnTo>
                    <a:pt x="11692" y="10270"/>
                  </a:lnTo>
                  <a:lnTo>
                    <a:pt x="6700" y="16156"/>
                  </a:lnTo>
                  <a:lnTo>
                    <a:pt x="1709" y="21981"/>
                  </a:lnTo>
                  <a:lnTo>
                    <a:pt x="68" y="27867"/>
                  </a:lnTo>
                  <a:lnTo>
                    <a:pt x="68" y="35135"/>
                  </a:lnTo>
                  <a:lnTo>
                    <a:pt x="68" y="120000"/>
                  </a:lnTo>
                  <a:lnTo>
                    <a:pt x="119931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4808525" y="549250"/>
              <a:ext cx="43875" cy="186325"/>
            </a:xfrm>
            <a:custGeom>
              <a:pathLst>
                <a:path extrusionOk="0" fill="none" h="120000" w="120000">
                  <a:moveTo>
                    <a:pt x="68" y="0"/>
                  </a:moveTo>
                  <a:lnTo>
                    <a:pt x="68" y="119999"/>
                  </a:lnTo>
                  <a:lnTo>
                    <a:pt x="119931" y="119999"/>
                  </a:lnTo>
                  <a:lnTo>
                    <a:pt x="119931" y="0"/>
                  </a:lnTo>
                  <a:lnTo>
                    <a:pt x="68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2" name="Shape 422"/>
          <p:cNvSpPr/>
          <p:nvPr/>
        </p:nvSpPr>
        <p:spPr>
          <a:xfrm>
            <a:off x="7239876" y="328349"/>
            <a:ext cx="385894" cy="336746"/>
          </a:xfrm>
          <a:custGeom>
            <a:pathLst>
              <a:path extrusionOk="0" fill="none" h="120000" w="120000">
                <a:moveTo>
                  <a:pt x="59996" y="0"/>
                </a:moveTo>
                <a:lnTo>
                  <a:pt x="0" y="66199"/>
                </a:lnTo>
                <a:lnTo>
                  <a:pt x="18779" y="66199"/>
                </a:lnTo>
                <a:lnTo>
                  <a:pt x="18779" y="114159"/>
                </a:lnTo>
                <a:lnTo>
                  <a:pt x="18779" y="114159"/>
                </a:lnTo>
                <a:lnTo>
                  <a:pt x="18942" y="115439"/>
                </a:lnTo>
                <a:lnTo>
                  <a:pt x="19256" y="116533"/>
                </a:lnTo>
                <a:lnTo>
                  <a:pt x="19733" y="117446"/>
                </a:lnTo>
                <a:lnTo>
                  <a:pt x="20210" y="118352"/>
                </a:lnTo>
                <a:lnTo>
                  <a:pt x="21007" y="119086"/>
                </a:lnTo>
                <a:lnTo>
                  <a:pt x="21961" y="119633"/>
                </a:lnTo>
                <a:lnTo>
                  <a:pt x="22921" y="120000"/>
                </a:lnTo>
                <a:lnTo>
                  <a:pt x="23875" y="120000"/>
                </a:lnTo>
                <a:lnTo>
                  <a:pt x="48378" y="120000"/>
                </a:lnTo>
                <a:lnTo>
                  <a:pt x="48378" y="100486"/>
                </a:lnTo>
                <a:lnTo>
                  <a:pt x="48378" y="100486"/>
                </a:lnTo>
                <a:lnTo>
                  <a:pt x="48542" y="98292"/>
                </a:lnTo>
                <a:lnTo>
                  <a:pt x="49176" y="96293"/>
                </a:lnTo>
                <a:lnTo>
                  <a:pt x="49973" y="94466"/>
                </a:lnTo>
                <a:lnTo>
                  <a:pt x="51084" y="93006"/>
                </a:lnTo>
                <a:lnTo>
                  <a:pt x="52521" y="91733"/>
                </a:lnTo>
                <a:lnTo>
                  <a:pt x="53952" y="90819"/>
                </a:lnTo>
                <a:lnTo>
                  <a:pt x="55703" y="90086"/>
                </a:lnTo>
                <a:lnTo>
                  <a:pt x="57611" y="89906"/>
                </a:lnTo>
                <a:lnTo>
                  <a:pt x="62388" y="89906"/>
                </a:lnTo>
                <a:lnTo>
                  <a:pt x="62388" y="89906"/>
                </a:lnTo>
                <a:lnTo>
                  <a:pt x="64296" y="90086"/>
                </a:lnTo>
                <a:lnTo>
                  <a:pt x="66047" y="90819"/>
                </a:lnTo>
                <a:lnTo>
                  <a:pt x="67478" y="91733"/>
                </a:lnTo>
                <a:lnTo>
                  <a:pt x="68909" y="93006"/>
                </a:lnTo>
                <a:lnTo>
                  <a:pt x="70026" y="94466"/>
                </a:lnTo>
                <a:lnTo>
                  <a:pt x="70817" y="96293"/>
                </a:lnTo>
                <a:lnTo>
                  <a:pt x="71457" y="98292"/>
                </a:lnTo>
                <a:lnTo>
                  <a:pt x="71614" y="100486"/>
                </a:lnTo>
                <a:lnTo>
                  <a:pt x="71614" y="120000"/>
                </a:lnTo>
                <a:lnTo>
                  <a:pt x="96124" y="120000"/>
                </a:lnTo>
                <a:lnTo>
                  <a:pt x="96124" y="120000"/>
                </a:lnTo>
                <a:lnTo>
                  <a:pt x="97078" y="120000"/>
                </a:lnTo>
                <a:lnTo>
                  <a:pt x="98032" y="119633"/>
                </a:lnTo>
                <a:lnTo>
                  <a:pt x="98986" y="119086"/>
                </a:lnTo>
                <a:lnTo>
                  <a:pt x="99783" y="118352"/>
                </a:lnTo>
                <a:lnTo>
                  <a:pt x="100260" y="117446"/>
                </a:lnTo>
                <a:lnTo>
                  <a:pt x="100737" y="116533"/>
                </a:lnTo>
                <a:lnTo>
                  <a:pt x="101057" y="115439"/>
                </a:lnTo>
                <a:lnTo>
                  <a:pt x="101214" y="114159"/>
                </a:lnTo>
                <a:lnTo>
                  <a:pt x="101214" y="66199"/>
                </a:lnTo>
                <a:lnTo>
                  <a:pt x="119993" y="66199"/>
                </a:lnTo>
                <a:lnTo>
                  <a:pt x="59996" y="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3" name="Shape 423"/>
          <p:cNvGrpSpPr/>
          <p:nvPr/>
        </p:nvGrpSpPr>
        <p:grpSpPr>
          <a:xfrm>
            <a:off x="3308898" y="851340"/>
            <a:ext cx="342881" cy="418127"/>
            <a:chOff x="596350" y="929175"/>
            <a:chExt cx="407950" cy="497475"/>
          </a:xfrm>
        </p:grpSpPr>
        <p:sp>
          <p:nvSpPr>
            <p:cNvPr id="424" name="Shape 424"/>
            <p:cNvSpPr/>
            <p:nvPr/>
          </p:nvSpPr>
          <p:spPr>
            <a:xfrm>
              <a:off x="596350" y="953550"/>
              <a:ext cx="387250" cy="473100"/>
            </a:xfrm>
            <a:custGeom>
              <a:pathLst>
                <a:path extrusionOk="0" fill="none" h="120000" w="120000">
                  <a:moveTo>
                    <a:pt x="120000" y="113050"/>
                  </a:moveTo>
                  <a:lnTo>
                    <a:pt x="120000" y="113050"/>
                  </a:lnTo>
                  <a:lnTo>
                    <a:pt x="119814" y="114128"/>
                  </a:lnTo>
                  <a:lnTo>
                    <a:pt x="119434" y="115212"/>
                  </a:lnTo>
                  <a:lnTo>
                    <a:pt x="118675" y="116448"/>
                  </a:lnTo>
                  <a:lnTo>
                    <a:pt x="117737" y="117526"/>
                  </a:lnTo>
                  <a:lnTo>
                    <a:pt x="116606" y="118452"/>
                  </a:lnTo>
                  <a:lnTo>
                    <a:pt x="115282" y="119226"/>
                  </a:lnTo>
                  <a:lnTo>
                    <a:pt x="114151" y="119847"/>
                  </a:lnTo>
                  <a:lnTo>
                    <a:pt x="112826" y="120000"/>
                  </a:lnTo>
                  <a:lnTo>
                    <a:pt x="7925" y="120000"/>
                  </a:lnTo>
                  <a:lnTo>
                    <a:pt x="7925" y="120000"/>
                  </a:lnTo>
                  <a:lnTo>
                    <a:pt x="6608" y="119847"/>
                  </a:lnTo>
                  <a:lnTo>
                    <a:pt x="5283" y="119226"/>
                  </a:lnTo>
                  <a:lnTo>
                    <a:pt x="3966" y="118452"/>
                  </a:lnTo>
                  <a:lnTo>
                    <a:pt x="2641" y="117526"/>
                  </a:lnTo>
                  <a:lnTo>
                    <a:pt x="1696" y="116448"/>
                  </a:lnTo>
                  <a:lnTo>
                    <a:pt x="759" y="115212"/>
                  </a:lnTo>
                  <a:lnTo>
                    <a:pt x="193" y="114128"/>
                  </a:lnTo>
                  <a:lnTo>
                    <a:pt x="0" y="113050"/>
                  </a:lnTo>
                  <a:lnTo>
                    <a:pt x="0" y="5561"/>
                  </a:lnTo>
                  <a:lnTo>
                    <a:pt x="0" y="5561"/>
                  </a:lnTo>
                  <a:lnTo>
                    <a:pt x="193" y="4476"/>
                  </a:lnTo>
                  <a:lnTo>
                    <a:pt x="759" y="3551"/>
                  </a:lnTo>
                  <a:lnTo>
                    <a:pt x="1510" y="2625"/>
                  </a:lnTo>
                  <a:lnTo>
                    <a:pt x="2641" y="1699"/>
                  </a:lnTo>
                  <a:lnTo>
                    <a:pt x="3772" y="1084"/>
                  </a:lnTo>
                  <a:lnTo>
                    <a:pt x="5097" y="462"/>
                  </a:lnTo>
                  <a:lnTo>
                    <a:pt x="6414" y="152"/>
                  </a:lnTo>
                  <a:lnTo>
                    <a:pt x="754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626775" y="929175"/>
              <a:ext cx="377525" cy="462775"/>
            </a:xfrm>
            <a:custGeom>
              <a:pathLst>
                <a:path extrusionOk="0" fill="none" h="120000" w="120000">
                  <a:moveTo>
                    <a:pt x="120000" y="21794"/>
                  </a:moveTo>
                  <a:lnTo>
                    <a:pt x="120000" y="114943"/>
                  </a:lnTo>
                  <a:lnTo>
                    <a:pt x="120000" y="114943"/>
                  </a:lnTo>
                  <a:lnTo>
                    <a:pt x="119809" y="115890"/>
                  </a:lnTo>
                  <a:lnTo>
                    <a:pt x="119419" y="116842"/>
                  </a:lnTo>
                  <a:lnTo>
                    <a:pt x="119030" y="117627"/>
                  </a:lnTo>
                  <a:lnTo>
                    <a:pt x="118259" y="118418"/>
                  </a:lnTo>
                  <a:lnTo>
                    <a:pt x="117290" y="119053"/>
                  </a:lnTo>
                  <a:lnTo>
                    <a:pt x="116130" y="119526"/>
                  </a:lnTo>
                  <a:lnTo>
                    <a:pt x="114969" y="119837"/>
                  </a:lnTo>
                  <a:lnTo>
                    <a:pt x="113809" y="120000"/>
                  </a:lnTo>
                  <a:lnTo>
                    <a:pt x="6198" y="120000"/>
                  </a:lnTo>
                  <a:lnTo>
                    <a:pt x="6198" y="120000"/>
                  </a:lnTo>
                  <a:lnTo>
                    <a:pt x="5038" y="119837"/>
                  </a:lnTo>
                  <a:lnTo>
                    <a:pt x="3877" y="119526"/>
                  </a:lnTo>
                  <a:lnTo>
                    <a:pt x="2717" y="119053"/>
                  </a:lnTo>
                  <a:lnTo>
                    <a:pt x="1748" y="118418"/>
                  </a:lnTo>
                  <a:lnTo>
                    <a:pt x="977" y="117627"/>
                  </a:lnTo>
                  <a:lnTo>
                    <a:pt x="588" y="116842"/>
                  </a:lnTo>
                  <a:lnTo>
                    <a:pt x="198" y="115890"/>
                  </a:lnTo>
                  <a:lnTo>
                    <a:pt x="7" y="114943"/>
                  </a:lnTo>
                  <a:lnTo>
                    <a:pt x="7" y="5056"/>
                  </a:lnTo>
                  <a:lnTo>
                    <a:pt x="7" y="5056"/>
                  </a:lnTo>
                  <a:lnTo>
                    <a:pt x="198" y="3954"/>
                  </a:lnTo>
                  <a:lnTo>
                    <a:pt x="588" y="3007"/>
                  </a:lnTo>
                  <a:lnTo>
                    <a:pt x="977" y="2217"/>
                  </a:lnTo>
                  <a:lnTo>
                    <a:pt x="1748" y="1426"/>
                  </a:lnTo>
                  <a:lnTo>
                    <a:pt x="2717" y="797"/>
                  </a:lnTo>
                  <a:lnTo>
                    <a:pt x="3877" y="324"/>
                  </a:lnTo>
                  <a:lnTo>
                    <a:pt x="5038" y="6"/>
                  </a:lnTo>
                  <a:lnTo>
                    <a:pt x="6198" y="6"/>
                  </a:lnTo>
                  <a:lnTo>
                    <a:pt x="93291" y="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688900" y="1256150"/>
              <a:ext cx="133975" cy="25"/>
            </a:xfrm>
            <a:custGeom>
              <a:pathLst>
                <a:path extrusionOk="0" fill="none" h="120000" w="120000">
                  <a:moveTo>
                    <a:pt x="119977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688900" y="1201350"/>
              <a:ext cx="255750" cy="25"/>
            </a:xfrm>
            <a:custGeom>
              <a:pathLst>
                <a:path extrusionOk="0" fill="none" h="120000" w="12000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688900" y="1145950"/>
              <a:ext cx="255750" cy="25"/>
            </a:xfrm>
            <a:custGeom>
              <a:pathLst>
                <a:path extrusionOk="0" fill="none" h="120000" w="120000">
                  <a:moveTo>
                    <a:pt x="11998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688900" y="1090525"/>
              <a:ext cx="255750" cy="25"/>
            </a:xfrm>
            <a:custGeom>
              <a:pathLst>
                <a:path extrusionOk="0" fill="none" h="120000" w="12000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920250" y="929175"/>
              <a:ext cx="84050" cy="84050"/>
            </a:xfrm>
            <a:custGeom>
              <a:pathLst>
                <a:path extrusionOk="0" fill="none" h="120000" w="120000">
                  <a:moveTo>
                    <a:pt x="35" y="92159"/>
                  </a:moveTo>
                  <a:lnTo>
                    <a:pt x="35" y="35"/>
                  </a:lnTo>
                  <a:lnTo>
                    <a:pt x="119999" y="119999"/>
                  </a:lnTo>
                  <a:lnTo>
                    <a:pt x="27840" y="119999"/>
                  </a:lnTo>
                  <a:lnTo>
                    <a:pt x="27840" y="119999"/>
                  </a:lnTo>
                  <a:lnTo>
                    <a:pt x="21772" y="119107"/>
                  </a:lnTo>
                  <a:lnTo>
                    <a:pt x="16561" y="117394"/>
                  </a:lnTo>
                  <a:lnTo>
                    <a:pt x="12207" y="114788"/>
                  </a:lnTo>
                  <a:lnTo>
                    <a:pt x="7852" y="111290"/>
                  </a:lnTo>
                  <a:lnTo>
                    <a:pt x="4390" y="107828"/>
                  </a:lnTo>
                  <a:lnTo>
                    <a:pt x="1784" y="102617"/>
                  </a:lnTo>
                  <a:lnTo>
                    <a:pt x="35" y="97406"/>
                  </a:lnTo>
                  <a:lnTo>
                    <a:pt x="35" y="92159"/>
                  </a:lnTo>
                  <a:lnTo>
                    <a:pt x="35" y="9215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1" name="Shape 431"/>
          <p:cNvGrpSpPr/>
          <p:nvPr/>
        </p:nvGrpSpPr>
        <p:grpSpPr>
          <a:xfrm>
            <a:off x="4433214" y="912256"/>
            <a:ext cx="349059" cy="298881"/>
            <a:chOff x="1934025" y="1001650"/>
            <a:chExt cx="415300" cy="355600"/>
          </a:xfrm>
        </p:grpSpPr>
        <p:sp>
          <p:nvSpPr>
            <p:cNvPr id="432" name="Shape 432"/>
            <p:cNvSpPr/>
            <p:nvPr/>
          </p:nvSpPr>
          <p:spPr>
            <a:xfrm>
              <a:off x="1934025" y="1303650"/>
              <a:ext cx="207650" cy="53600"/>
            </a:xfrm>
            <a:custGeom>
              <a:pathLst>
                <a:path extrusionOk="0" fill="none" h="120000" w="120000">
                  <a:moveTo>
                    <a:pt x="14" y="0"/>
                  </a:moveTo>
                  <a:lnTo>
                    <a:pt x="14" y="27257"/>
                  </a:lnTo>
                  <a:lnTo>
                    <a:pt x="14" y="27257"/>
                  </a:lnTo>
                  <a:lnTo>
                    <a:pt x="361" y="35429"/>
                  </a:lnTo>
                  <a:lnTo>
                    <a:pt x="1069" y="42257"/>
                  </a:lnTo>
                  <a:lnTo>
                    <a:pt x="2123" y="47742"/>
                  </a:lnTo>
                  <a:lnTo>
                    <a:pt x="3539" y="53171"/>
                  </a:lnTo>
                  <a:lnTo>
                    <a:pt x="3539" y="53171"/>
                  </a:lnTo>
                  <a:lnTo>
                    <a:pt x="5648" y="57257"/>
                  </a:lnTo>
                  <a:lnTo>
                    <a:pt x="8104" y="58600"/>
                  </a:lnTo>
                  <a:lnTo>
                    <a:pt x="8104" y="58600"/>
                  </a:lnTo>
                  <a:lnTo>
                    <a:pt x="10575" y="57257"/>
                  </a:lnTo>
                  <a:lnTo>
                    <a:pt x="10575" y="57257"/>
                  </a:lnTo>
                  <a:lnTo>
                    <a:pt x="18666" y="47742"/>
                  </a:lnTo>
                  <a:lnTo>
                    <a:pt x="23939" y="43656"/>
                  </a:lnTo>
                  <a:lnTo>
                    <a:pt x="29920" y="38171"/>
                  </a:lnTo>
                  <a:lnTo>
                    <a:pt x="36609" y="34085"/>
                  </a:lnTo>
                  <a:lnTo>
                    <a:pt x="43645" y="31343"/>
                  </a:lnTo>
                  <a:lnTo>
                    <a:pt x="51736" y="28656"/>
                  </a:lnTo>
                  <a:lnTo>
                    <a:pt x="60187" y="27257"/>
                  </a:lnTo>
                  <a:lnTo>
                    <a:pt x="60187" y="27257"/>
                  </a:lnTo>
                  <a:lnTo>
                    <a:pt x="66515" y="28656"/>
                  </a:lnTo>
                  <a:lnTo>
                    <a:pt x="72496" y="30000"/>
                  </a:lnTo>
                  <a:lnTo>
                    <a:pt x="78131" y="34085"/>
                  </a:lnTo>
                  <a:lnTo>
                    <a:pt x="83404" y="38171"/>
                  </a:lnTo>
                  <a:lnTo>
                    <a:pt x="88331" y="43656"/>
                  </a:lnTo>
                  <a:lnTo>
                    <a:pt x="92911" y="49085"/>
                  </a:lnTo>
                  <a:lnTo>
                    <a:pt x="96783" y="55914"/>
                  </a:lnTo>
                  <a:lnTo>
                    <a:pt x="100640" y="62686"/>
                  </a:lnTo>
                  <a:lnTo>
                    <a:pt x="103818" y="69514"/>
                  </a:lnTo>
                  <a:lnTo>
                    <a:pt x="106982" y="77686"/>
                  </a:lnTo>
                  <a:lnTo>
                    <a:pt x="112256" y="92686"/>
                  </a:lnTo>
                  <a:lnTo>
                    <a:pt x="116474" y="107686"/>
                  </a:lnTo>
                  <a:lnTo>
                    <a:pt x="120000" y="11994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2141650" y="1303650"/>
              <a:ext cx="207675" cy="53600"/>
            </a:xfrm>
            <a:custGeom>
              <a:pathLst>
                <a:path extrusionOk="0" fill="none" h="120000" w="120000">
                  <a:moveTo>
                    <a:pt x="14" y="119944"/>
                  </a:moveTo>
                  <a:lnTo>
                    <a:pt x="14" y="119944"/>
                  </a:lnTo>
                  <a:lnTo>
                    <a:pt x="3539" y="107686"/>
                  </a:lnTo>
                  <a:lnTo>
                    <a:pt x="7757" y="92686"/>
                  </a:lnTo>
                  <a:lnTo>
                    <a:pt x="13029" y="77686"/>
                  </a:lnTo>
                  <a:lnTo>
                    <a:pt x="16193" y="69514"/>
                  </a:lnTo>
                  <a:lnTo>
                    <a:pt x="19371" y="62686"/>
                  </a:lnTo>
                  <a:lnTo>
                    <a:pt x="23228" y="55914"/>
                  </a:lnTo>
                  <a:lnTo>
                    <a:pt x="27100" y="49085"/>
                  </a:lnTo>
                  <a:lnTo>
                    <a:pt x="31679" y="43656"/>
                  </a:lnTo>
                  <a:lnTo>
                    <a:pt x="36605" y="38171"/>
                  </a:lnTo>
                  <a:lnTo>
                    <a:pt x="41877" y="34085"/>
                  </a:lnTo>
                  <a:lnTo>
                    <a:pt x="47511" y="30000"/>
                  </a:lnTo>
                  <a:lnTo>
                    <a:pt x="53492" y="28656"/>
                  </a:lnTo>
                  <a:lnTo>
                    <a:pt x="59819" y="27257"/>
                  </a:lnTo>
                  <a:lnTo>
                    <a:pt x="59819" y="27257"/>
                  </a:lnTo>
                  <a:lnTo>
                    <a:pt x="68270" y="28656"/>
                  </a:lnTo>
                  <a:lnTo>
                    <a:pt x="76359" y="31343"/>
                  </a:lnTo>
                  <a:lnTo>
                    <a:pt x="83394" y="34085"/>
                  </a:lnTo>
                  <a:lnTo>
                    <a:pt x="90083" y="38171"/>
                  </a:lnTo>
                  <a:lnTo>
                    <a:pt x="96063" y="43656"/>
                  </a:lnTo>
                  <a:lnTo>
                    <a:pt x="101336" y="47742"/>
                  </a:lnTo>
                  <a:lnTo>
                    <a:pt x="109425" y="57257"/>
                  </a:lnTo>
                  <a:lnTo>
                    <a:pt x="109425" y="57257"/>
                  </a:lnTo>
                  <a:lnTo>
                    <a:pt x="111895" y="58600"/>
                  </a:lnTo>
                  <a:lnTo>
                    <a:pt x="111895" y="58600"/>
                  </a:lnTo>
                  <a:lnTo>
                    <a:pt x="114351" y="57257"/>
                  </a:lnTo>
                  <a:lnTo>
                    <a:pt x="116460" y="53171"/>
                  </a:lnTo>
                  <a:lnTo>
                    <a:pt x="116460" y="53171"/>
                  </a:lnTo>
                  <a:lnTo>
                    <a:pt x="117876" y="47742"/>
                  </a:lnTo>
                  <a:lnTo>
                    <a:pt x="118931" y="42257"/>
                  </a:lnTo>
                  <a:lnTo>
                    <a:pt x="119638" y="35429"/>
                  </a:lnTo>
                  <a:lnTo>
                    <a:pt x="119985" y="27257"/>
                  </a:lnTo>
                  <a:lnTo>
                    <a:pt x="11998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1934025" y="1001650"/>
              <a:ext cx="207650" cy="331250"/>
            </a:xfrm>
            <a:custGeom>
              <a:pathLst>
                <a:path extrusionOk="0" fill="none" h="120000" w="120000">
                  <a:moveTo>
                    <a:pt x="120000" y="19852"/>
                  </a:moveTo>
                  <a:lnTo>
                    <a:pt x="120000" y="119990"/>
                  </a:lnTo>
                  <a:lnTo>
                    <a:pt x="120000" y="119990"/>
                  </a:lnTo>
                  <a:lnTo>
                    <a:pt x="116474" y="118007"/>
                  </a:lnTo>
                  <a:lnTo>
                    <a:pt x="112256" y="115580"/>
                  </a:lnTo>
                  <a:lnTo>
                    <a:pt x="106982" y="113153"/>
                  </a:lnTo>
                  <a:lnTo>
                    <a:pt x="103818" y="111830"/>
                  </a:lnTo>
                  <a:lnTo>
                    <a:pt x="100640" y="110726"/>
                  </a:lnTo>
                  <a:lnTo>
                    <a:pt x="96783" y="109630"/>
                  </a:lnTo>
                  <a:lnTo>
                    <a:pt x="92911" y="108525"/>
                  </a:lnTo>
                  <a:lnTo>
                    <a:pt x="88331" y="107637"/>
                  </a:lnTo>
                  <a:lnTo>
                    <a:pt x="83404" y="106759"/>
                  </a:lnTo>
                  <a:lnTo>
                    <a:pt x="78131" y="106098"/>
                  </a:lnTo>
                  <a:lnTo>
                    <a:pt x="72496" y="105436"/>
                  </a:lnTo>
                  <a:lnTo>
                    <a:pt x="66515" y="105210"/>
                  </a:lnTo>
                  <a:lnTo>
                    <a:pt x="60187" y="104993"/>
                  </a:lnTo>
                  <a:lnTo>
                    <a:pt x="60187" y="104993"/>
                  </a:lnTo>
                  <a:lnTo>
                    <a:pt x="51736" y="105210"/>
                  </a:lnTo>
                  <a:lnTo>
                    <a:pt x="43645" y="105654"/>
                  </a:lnTo>
                  <a:lnTo>
                    <a:pt x="36609" y="106098"/>
                  </a:lnTo>
                  <a:lnTo>
                    <a:pt x="29920" y="106759"/>
                  </a:lnTo>
                  <a:lnTo>
                    <a:pt x="23939" y="107637"/>
                  </a:lnTo>
                  <a:lnTo>
                    <a:pt x="18666" y="108298"/>
                  </a:lnTo>
                  <a:lnTo>
                    <a:pt x="10575" y="109847"/>
                  </a:lnTo>
                  <a:lnTo>
                    <a:pt x="10575" y="109847"/>
                  </a:lnTo>
                  <a:lnTo>
                    <a:pt x="8104" y="110064"/>
                  </a:lnTo>
                  <a:lnTo>
                    <a:pt x="8104" y="110064"/>
                  </a:lnTo>
                  <a:lnTo>
                    <a:pt x="5648" y="109847"/>
                  </a:lnTo>
                  <a:lnTo>
                    <a:pt x="3539" y="109186"/>
                  </a:lnTo>
                  <a:lnTo>
                    <a:pt x="3539" y="109186"/>
                  </a:lnTo>
                  <a:lnTo>
                    <a:pt x="2123" y="108298"/>
                  </a:lnTo>
                  <a:lnTo>
                    <a:pt x="1069" y="107420"/>
                  </a:lnTo>
                  <a:lnTo>
                    <a:pt x="361" y="106315"/>
                  </a:lnTo>
                  <a:lnTo>
                    <a:pt x="14" y="104993"/>
                  </a:lnTo>
                  <a:lnTo>
                    <a:pt x="14" y="14997"/>
                  </a:lnTo>
                  <a:lnTo>
                    <a:pt x="14" y="14997"/>
                  </a:lnTo>
                  <a:lnTo>
                    <a:pt x="361" y="13892"/>
                  </a:lnTo>
                  <a:lnTo>
                    <a:pt x="722" y="13014"/>
                  </a:lnTo>
                  <a:lnTo>
                    <a:pt x="1777" y="11909"/>
                  </a:lnTo>
                  <a:lnTo>
                    <a:pt x="2831" y="11248"/>
                  </a:lnTo>
                  <a:lnTo>
                    <a:pt x="2831" y="11248"/>
                  </a:lnTo>
                  <a:lnTo>
                    <a:pt x="4941" y="10143"/>
                  </a:lnTo>
                  <a:lnTo>
                    <a:pt x="7397" y="8821"/>
                  </a:lnTo>
                  <a:lnTo>
                    <a:pt x="13378" y="6837"/>
                  </a:lnTo>
                  <a:lnTo>
                    <a:pt x="20067" y="4854"/>
                  </a:lnTo>
                  <a:lnTo>
                    <a:pt x="27464" y="3088"/>
                  </a:lnTo>
                  <a:lnTo>
                    <a:pt x="35555" y="1766"/>
                  </a:lnTo>
                  <a:lnTo>
                    <a:pt x="43645" y="661"/>
                  </a:lnTo>
                  <a:lnTo>
                    <a:pt x="51736" y="217"/>
                  </a:lnTo>
                  <a:lnTo>
                    <a:pt x="60187" y="0"/>
                  </a:lnTo>
                  <a:lnTo>
                    <a:pt x="60187" y="0"/>
                  </a:lnTo>
                  <a:lnTo>
                    <a:pt x="65461" y="0"/>
                  </a:lnTo>
                  <a:lnTo>
                    <a:pt x="70387" y="443"/>
                  </a:lnTo>
                  <a:lnTo>
                    <a:pt x="75314" y="887"/>
                  </a:lnTo>
                  <a:lnTo>
                    <a:pt x="79894" y="1548"/>
                  </a:lnTo>
                  <a:lnTo>
                    <a:pt x="84112" y="2427"/>
                  </a:lnTo>
                  <a:lnTo>
                    <a:pt x="88331" y="3305"/>
                  </a:lnTo>
                  <a:lnTo>
                    <a:pt x="91856" y="4410"/>
                  </a:lnTo>
                  <a:lnTo>
                    <a:pt x="95728" y="5515"/>
                  </a:lnTo>
                  <a:lnTo>
                    <a:pt x="102056" y="8160"/>
                  </a:lnTo>
                  <a:lnTo>
                    <a:pt x="107329" y="10587"/>
                  </a:lnTo>
                  <a:lnTo>
                    <a:pt x="111909" y="13014"/>
                  </a:lnTo>
                  <a:lnTo>
                    <a:pt x="115781" y="15224"/>
                  </a:lnTo>
                  <a:lnTo>
                    <a:pt x="115781" y="15224"/>
                  </a:lnTo>
                  <a:lnTo>
                    <a:pt x="117543" y="16320"/>
                  </a:lnTo>
                  <a:lnTo>
                    <a:pt x="117543" y="16320"/>
                  </a:lnTo>
                  <a:lnTo>
                    <a:pt x="118598" y="16981"/>
                  </a:lnTo>
                  <a:lnTo>
                    <a:pt x="119292" y="17868"/>
                  </a:lnTo>
                  <a:lnTo>
                    <a:pt x="120000" y="18973"/>
                  </a:lnTo>
                  <a:lnTo>
                    <a:pt x="120000" y="19852"/>
                  </a:lnTo>
                  <a:lnTo>
                    <a:pt x="120000" y="1985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2141650" y="1001650"/>
              <a:ext cx="207675" cy="331250"/>
            </a:xfrm>
            <a:custGeom>
              <a:pathLst>
                <a:path extrusionOk="0" fill="none" h="120000" w="120000">
                  <a:moveTo>
                    <a:pt x="14" y="19852"/>
                  </a:moveTo>
                  <a:lnTo>
                    <a:pt x="14" y="119990"/>
                  </a:lnTo>
                  <a:lnTo>
                    <a:pt x="14" y="119990"/>
                  </a:lnTo>
                  <a:lnTo>
                    <a:pt x="3539" y="118007"/>
                  </a:lnTo>
                  <a:lnTo>
                    <a:pt x="7757" y="115580"/>
                  </a:lnTo>
                  <a:lnTo>
                    <a:pt x="13029" y="113153"/>
                  </a:lnTo>
                  <a:lnTo>
                    <a:pt x="16193" y="111830"/>
                  </a:lnTo>
                  <a:lnTo>
                    <a:pt x="19371" y="110726"/>
                  </a:lnTo>
                  <a:lnTo>
                    <a:pt x="23228" y="109630"/>
                  </a:lnTo>
                  <a:lnTo>
                    <a:pt x="27100" y="108525"/>
                  </a:lnTo>
                  <a:lnTo>
                    <a:pt x="31679" y="107637"/>
                  </a:lnTo>
                  <a:lnTo>
                    <a:pt x="36605" y="106759"/>
                  </a:lnTo>
                  <a:lnTo>
                    <a:pt x="41877" y="106098"/>
                  </a:lnTo>
                  <a:lnTo>
                    <a:pt x="47511" y="105436"/>
                  </a:lnTo>
                  <a:lnTo>
                    <a:pt x="53492" y="105210"/>
                  </a:lnTo>
                  <a:lnTo>
                    <a:pt x="59819" y="104993"/>
                  </a:lnTo>
                  <a:lnTo>
                    <a:pt x="59819" y="104993"/>
                  </a:lnTo>
                  <a:lnTo>
                    <a:pt x="68270" y="105210"/>
                  </a:lnTo>
                  <a:lnTo>
                    <a:pt x="76359" y="105654"/>
                  </a:lnTo>
                  <a:lnTo>
                    <a:pt x="83394" y="106098"/>
                  </a:lnTo>
                  <a:lnTo>
                    <a:pt x="90083" y="106759"/>
                  </a:lnTo>
                  <a:lnTo>
                    <a:pt x="96063" y="107637"/>
                  </a:lnTo>
                  <a:lnTo>
                    <a:pt x="101336" y="108298"/>
                  </a:lnTo>
                  <a:lnTo>
                    <a:pt x="109425" y="109847"/>
                  </a:lnTo>
                  <a:lnTo>
                    <a:pt x="109425" y="109847"/>
                  </a:lnTo>
                  <a:lnTo>
                    <a:pt x="111895" y="110064"/>
                  </a:lnTo>
                  <a:lnTo>
                    <a:pt x="111895" y="110064"/>
                  </a:lnTo>
                  <a:lnTo>
                    <a:pt x="114351" y="109847"/>
                  </a:lnTo>
                  <a:lnTo>
                    <a:pt x="116460" y="109186"/>
                  </a:lnTo>
                  <a:lnTo>
                    <a:pt x="116460" y="109186"/>
                  </a:lnTo>
                  <a:lnTo>
                    <a:pt x="117876" y="108298"/>
                  </a:lnTo>
                  <a:lnTo>
                    <a:pt x="118931" y="107420"/>
                  </a:lnTo>
                  <a:lnTo>
                    <a:pt x="119638" y="106315"/>
                  </a:lnTo>
                  <a:lnTo>
                    <a:pt x="119985" y="104993"/>
                  </a:lnTo>
                  <a:lnTo>
                    <a:pt x="119985" y="14997"/>
                  </a:lnTo>
                  <a:lnTo>
                    <a:pt x="119985" y="14997"/>
                  </a:lnTo>
                  <a:lnTo>
                    <a:pt x="119638" y="13892"/>
                  </a:lnTo>
                  <a:lnTo>
                    <a:pt x="119277" y="13014"/>
                  </a:lnTo>
                  <a:lnTo>
                    <a:pt x="118223" y="11909"/>
                  </a:lnTo>
                  <a:lnTo>
                    <a:pt x="117168" y="11248"/>
                  </a:lnTo>
                  <a:lnTo>
                    <a:pt x="117168" y="11248"/>
                  </a:lnTo>
                  <a:lnTo>
                    <a:pt x="115059" y="10143"/>
                  </a:lnTo>
                  <a:lnTo>
                    <a:pt x="112603" y="8821"/>
                  </a:lnTo>
                  <a:lnTo>
                    <a:pt x="106623" y="6837"/>
                  </a:lnTo>
                  <a:lnTo>
                    <a:pt x="99934" y="4854"/>
                  </a:lnTo>
                  <a:lnTo>
                    <a:pt x="92538" y="3088"/>
                  </a:lnTo>
                  <a:lnTo>
                    <a:pt x="84449" y="1766"/>
                  </a:lnTo>
                  <a:lnTo>
                    <a:pt x="76359" y="661"/>
                  </a:lnTo>
                  <a:lnTo>
                    <a:pt x="68270" y="217"/>
                  </a:lnTo>
                  <a:lnTo>
                    <a:pt x="59819" y="0"/>
                  </a:lnTo>
                  <a:lnTo>
                    <a:pt x="59819" y="0"/>
                  </a:lnTo>
                  <a:lnTo>
                    <a:pt x="54546" y="0"/>
                  </a:lnTo>
                  <a:lnTo>
                    <a:pt x="49620" y="443"/>
                  </a:lnTo>
                  <a:lnTo>
                    <a:pt x="44694" y="887"/>
                  </a:lnTo>
                  <a:lnTo>
                    <a:pt x="40115" y="1548"/>
                  </a:lnTo>
                  <a:lnTo>
                    <a:pt x="35897" y="2427"/>
                  </a:lnTo>
                  <a:lnTo>
                    <a:pt x="31679" y="3305"/>
                  </a:lnTo>
                  <a:lnTo>
                    <a:pt x="28154" y="4410"/>
                  </a:lnTo>
                  <a:lnTo>
                    <a:pt x="24283" y="5515"/>
                  </a:lnTo>
                  <a:lnTo>
                    <a:pt x="17955" y="8160"/>
                  </a:lnTo>
                  <a:lnTo>
                    <a:pt x="12683" y="10587"/>
                  </a:lnTo>
                  <a:lnTo>
                    <a:pt x="8104" y="13014"/>
                  </a:lnTo>
                  <a:lnTo>
                    <a:pt x="4232" y="15224"/>
                  </a:lnTo>
                  <a:lnTo>
                    <a:pt x="4232" y="15224"/>
                  </a:lnTo>
                  <a:lnTo>
                    <a:pt x="2470" y="16320"/>
                  </a:lnTo>
                  <a:lnTo>
                    <a:pt x="2470" y="16320"/>
                  </a:lnTo>
                  <a:lnTo>
                    <a:pt x="1415" y="16981"/>
                  </a:lnTo>
                  <a:lnTo>
                    <a:pt x="722" y="17868"/>
                  </a:lnTo>
                  <a:lnTo>
                    <a:pt x="14" y="18973"/>
                  </a:lnTo>
                  <a:lnTo>
                    <a:pt x="14" y="19852"/>
                  </a:lnTo>
                  <a:lnTo>
                    <a:pt x="14" y="1985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6" name="Shape 436"/>
          <p:cNvSpPr/>
          <p:nvPr/>
        </p:nvSpPr>
        <p:spPr>
          <a:xfrm>
            <a:off x="4997273" y="887198"/>
            <a:ext cx="351076" cy="349038"/>
          </a:xfrm>
          <a:custGeom>
            <a:pathLst>
              <a:path extrusionOk="0" fill="none" h="120000" w="120000">
                <a:moveTo>
                  <a:pt x="2973" y="63875"/>
                </a:moveTo>
                <a:lnTo>
                  <a:pt x="60351" y="7570"/>
                </a:lnTo>
                <a:lnTo>
                  <a:pt x="60351" y="7570"/>
                </a:lnTo>
                <a:lnTo>
                  <a:pt x="61048" y="6870"/>
                </a:lnTo>
                <a:lnTo>
                  <a:pt x="61745" y="5988"/>
                </a:lnTo>
                <a:lnTo>
                  <a:pt x="63670" y="4753"/>
                </a:lnTo>
                <a:lnTo>
                  <a:pt x="65774" y="3525"/>
                </a:lnTo>
                <a:lnTo>
                  <a:pt x="67871" y="2290"/>
                </a:lnTo>
                <a:lnTo>
                  <a:pt x="67871" y="2290"/>
                </a:lnTo>
                <a:lnTo>
                  <a:pt x="70665" y="1235"/>
                </a:lnTo>
                <a:lnTo>
                  <a:pt x="73114" y="534"/>
                </a:lnTo>
                <a:lnTo>
                  <a:pt x="75391" y="180"/>
                </a:lnTo>
                <a:lnTo>
                  <a:pt x="77668" y="7"/>
                </a:lnTo>
                <a:lnTo>
                  <a:pt x="110203" y="7"/>
                </a:lnTo>
                <a:lnTo>
                  <a:pt x="110203" y="7"/>
                </a:lnTo>
                <a:lnTo>
                  <a:pt x="111072" y="7"/>
                </a:lnTo>
                <a:lnTo>
                  <a:pt x="111948" y="353"/>
                </a:lnTo>
                <a:lnTo>
                  <a:pt x="113873" y="881"/>
                </a:lnTo>
                <a:lnTo>
                  <a:pt x="115626" y="1943"/>
                </a:lnTo>
                <a:lnTo>
                  <a:pt x="117026" y="2998"/>
                </a:lnTo>
                <a:lnTo>
                  <a:pt x="117026" y="2998"/>
                </a:lnTo>
                <a:lnTo>
                  <a:pt x="117723" y="3879"/>
                </a:lnTo>
                <a:lnTo>
                  <a:pt x="118419" y="4753"/>
                </a:lnTo>
                <a:lnTo>
                  <a:pt x="118944" y="5634"/>
                </a:lnTo>
                <a:lnTo>
                  <a:pt x="119296" y="6516"/>
                </a:lnTo>
                <a:lnTo>
                  <a:pt x="119648" y="7570"/>
                </a:lnTo>
                <a:lnTo>
                  <a:pt x="119820" y="8452"/>
                </a:lnTo>
                <a:lnTo>
                  <a:pt x="120000" y="10735"/>
                </a:lnTo>
                <a:lnTo>
                  <a:pt x="120000" y="43286"/>
                </a:lnTo>
                <a:lnTo>
                  <a:pt x="120000" y="43286"/>
                </a:lnTo>
                <a:lnTo>
                  <a:pt x="119820" y="45577"/>
                </a:lnTo>
                <a:lnTo>
                  <a:pt x="119475" y="47859"/>
                </a:lnTo>
                <a:lnTo>
                  <a:pt x="118771" y="50149"/>
                </a:lnTo>
                <a:lnTo>
                  <a:pt x="117723" y="52432"/>
                </a:lnTo>
                <a:lnTo>
                  <a:pt x="117723" y="52432"/>
                </a:lnTo>
                <a:lnTo>
                  <a:pt x="117371" y="53841"/>
                </a:lnTo>
                <a:lnTo>
                  <a:pt x="117026" y="55076"/>
                </a:lnTo>
                <a:lnTo>
                  <a:pt x="116322" y="56131"/>
                </a:lnTo>
                <a:lnTo>
                  <a:pt x="115798" y="57186"/>
                </a:lnTo>
                <a:lnTo>
                  <a:pt x="114397" y="58948"/>
                </a:lnTo>
                <a:lnTo>
                  <a:pt x="113176" y="60704"/>
                </a:lnTo>
                <a:lnTo>
                  <a:pt x="56674" y="117009"/>
                </a:lnTo>
                <a:lnTo>
                  <a:pt x="56674" y="117009"/>
                </a:lnTo>
                <a:lnTo>
                  <a:pt x="55977" y="117709"/>
                </a:lnTo>
                <a:lnTo>
                  <a:pt x="55274" y="118417"/>
                </a:lnTo>
                <a:lnTo>
                  <a:pt x="54397" y="118945"/>
                </a:lnTo>
                <a:lnTo>
                  <a:pt x="53528" y="119292"/>
                </a:lnTo>
                <a:lnTo>
                  <a:pt x="51604" y="119819"/>
                </a:lnTo>
                <a:lnTo>
                  <a:pt x="49851" y="120000"/>
                </a:lnTo>
                <a:lnTo>
                  <a:pt x="49851" y="120000"/>
                </a:lnTo>
                <a:lnTo>
                  <a:pt x="47754" y="119819"/>
                </a:lnTo>
                <a:lnTo>
                  <a:pt x="46705" y="119646"/>
                </a:lnTo>
                <a:lnTo>
                  <a:pt x="45829" y="119292"/>
                </a:lnTo>
                <a:lnTo>
                  <a:pt x="44780" y="118945"/>
                </a:lnTo>
                <a:lnTo>
                  <a:pt x="43904" y="118417"/>
                </a:lnTo>
                <a:lnTo>
                  <a:pt x="43028" y="117709"/>
                </a:lnTo>
                <a:lnTo>
                  <a:pt x="42331" y="117009"/>
                </a:lnTo>
                <a:lnTo>
                  <a:pt x="2973" y="78302"/>
                </a:lnTo>
                <a:lnTo>
                  <a:pt x="2973" y="78302"/>
                </a:lnTo>
                <a:lnTo>
                  <a:pt x="1924" y="76539"/>
                </a:lnTo>
                <a:lnTo>
                  <a:pt x="876" y="74784"/>
                </a:lnTo>
                <a:lnTo>
                  <a:pt x="172" y="73021"/>
                </a:lnTo>
                <a:lnTo>
                  <a:pt x="0" y="72320"/>
                </a:lnTo>
                <a:lnTo>
                  <a:pt x="0" y="71439"/>
                </a:lnTo>
                <a:lnTo>
                  <a:pt x="0" y="71439"/>
                </a:lnTo>
                <a:lnTo>
                  <a:pt x="0" y="70204"/>
                </a:lnTo>
                <a:lnTo>
                  <a:pt x="172" y="69329"/>
                </a:lnTo>
                <a:lnTo>
                  <a:pt x="876" y="67393"/>
                </a:lnTo>
                <a:lnTo>
                  <a:pt x="1924" y="65457"/>
                </a:lnTo>
                <a:lnTo>
                  <a:pt x="2973" y="63875"/>
                </a:lnTo>
                <a:lnTo>
                  <a:pt x="2973" y="63875"/>
                </a:lnTo>
                <a:close/>
                <a:moveTo>
                  <a:pt x="89913" y="30269"/>
                </a:moveTo>
                <a:lnTo>
                  <a:pt x="89913" y="30269"/>
                </a:lnTo>
                <a:lnTo>
                  <a:pt x="91134" y="31323"/>
                </a:lnTo>
                <a:lnTo>
                  <a:pt x="92355" y="32024"/>
                </a:lnTo>
                <a:lnTo>
                  <a:pt x="93583" y="32378"/>
                </a:lnTo>
                <a:lnTo>
                  <a:pt x="95156" y="32378"/>
                </a:lnTo>
                <a:lnTo>
                  <a:pt x="95156" y="32378"/>
                </a:lnTo>
                <a:lnTo>
                  <a:pt x="96557" y="32378"/>
                </a:lnTo>
                <a:lnTo>
                  <a:pt x="97785" y="32024"/>
                </a:lnTo>
                <a:lnTo>
                  <a:pt x="98834" y="31323"/>
                </a:lnTo>
                <a:lnTo>
                  <a:pt x="99703" y="30269"/>
                </a:lnTo>
                <a:lnTo>
                  <a:pt x="99703" y="30269"/>
                </a:lnTo>
                <a:lnTo>
                  <a:pt x="100758" y="29214"/>
                </a:lnTo>
                <a:lnTo>
                  <a:pt x="101283" y="27979"/>
                </a:lnTo>
                <a:lnTo>
                  <a:pt x="101627" y="26924"/>
                </a:lnTo>
                <a:lnTo>
                  <a:pt x="101807" y="25696"/>
                </a:lnTo>
                <a:lnTo>
                  <a:pt x="101807" y="25696"/>
                </a:lnTo>
                <a:lnTo>
                  <a:pt x="101627" y="24287"/>
                </a:lnTo>
                <a:lnTo>
                  <a:pt x="101283" y="22878"/>
                </a:lnTo>
                <a:lnTo>
                  <a:pt x="100758" y="21643"/>
                </a:lnTo>
                <a:lnTo>
                  <a:pt x="99703" y="20588"/>
                </a:lnTo>
                <a:lnTo>
                  <a:pt x="99703" y="20588"/>
                </a:lnTo>
                <a:lnTo>
                  <a:pt x="98834" y="19707"/>
                </a:lnTo>
                <a:lnTo>
                  <a:pt x="97785" y="19180"/>
                </a:lnTo>
                <a:lnTo>
                  <a:pt x="96557" y="18652"/>
                </a:lnTo>
                <a:lnTo>
                  <a:pt x="95156" y="18479"/>
                </a:lnTo>
                <a:lnTo>
                  <a:pt x="95156" y="18479"/>
                </a:lnTo>
                <a:lnTo>
                  <a:pt x="93583" y="18652"/>
                </a:lnTo>
                <a:lnTo>
                  <a:pt x="92355" y="19180"/>
                </a:lnTo>
                <a:lnTo>
                  <a:pt x="91134" y="19707"/>
                </a:lnTo>
                <a:lnTo>
                  <a:pt x="89913" y="20588"/>
                </a:lnTo>
                <a:lnTo>
                  <a:pt x="89913" y="20588"/>
                </a:lnTo>
                <a:lnTo>
                  <a:pt x="89382" y="21643"/>
                </a:lnTo>
                <a:lnTo>
                  <a:pt x="88858" y="22878"/>
                </a:lnTo>
                <a:lnTo>
                  <a:pt x="88513" y="24287"/>
                </a:lnTo>
                <a:lnTo>
                  <a:pt x="88513" y="25696"/>
                </a:lnTo>
                <a:lnTo>
                  <a:pt x="88513" y="25696"/>
                </a:lnTo>
                <a:lnTo>
                  <a:pt x="88513" y="26924"/>
                </a:lnTo>
                <a:lnTo>
                  <a:pt x="88858" y="27979"/>
                </a:lnTo>
                <a:lnTo>
                  <a:pt x="89382" y="29214"/>
                </a:lnTo>
                <a:lnTo>
                  <a:pt x="89913" y="30269"/>
                </a:lnTo>
                <a:lnTo>
                  <a:pt x="89913" y="30269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5562783" y="904597"/>
            <a:ext cx="350068" cy="314241"/>
          </a:xfrm>
          <a:custGeom>
            <a:pathLst>
              <a:path extrusionOk="0" fill="none" h="120000" w="120000">
                <a:moveTo>
                  <a:pt x="89121" y="8"/>
                </a:moveTo>
                <a:lnTo>
                  <a:pt x="89121" y="8"/>
                </a:lnTo>
                <a:lnTo>
                  <a:pt x="86665" y="8"/>
                </a:lnTo>
                <a:lnTo>
                  <a:pt x="84208" y="393"/>
                </a:lnTo>
                <a:lnTo>
                  <a:pt x="81752" y="986"/>
                </a:lnTo>
                <a:lnTo>
                  <a:pt x="79469" y="1572"/>
                </a:lnTo>
                <a:lnTo>
                  <a:pt x="77186" y="2543"/>
                </a:lnTo>
                <a:lnTo>
                  <a:pt x="75082" y="3723"/>
                </a:lnTo>
                <a:lnTo>
                  <a:pt x="72979" y="4894"/>
                </a:lnTo>
                <a:lnTo>
                  <a:pt x="71049" y="6451"/>
                </a:lnTo>
                <a:lnTo>
                  <a:pt x="69291" y="8016"/>
                </a:lnTo>
                <a:lnTo>
                  <a:pt x="67541" y="9781"/>
                </a:lnTo>
                <a:lnTo>
                  <a:pt x="65963" y="11731"/>
                </a:lnTo>
                <a:lnTo>
                  <a:pt x="64386" y="13689"/>
                </a:lnTo>
                <a:lnTo>
                  <a:pt x="63154" y="15839"/>
                </a:lnTo>
                <a:lnTo>
                  <a:pt x="61930" y="18182"/>
                </a:lnTo>
                <a:lnTo>
                  <a:pt x="60871" y="20525"/>
                </a:lnTo>
                <a:lnTo>
                  <a:pt x="60000" y="22868"/>
                </a:lnTo>
                <a:lnTo>
                  <a:pt x="60000" y="22868"/>
                </a:lnTo>
                <a:lnTo>
                  <a:pt x="59121" y="20525"/>
                </a:lnTo>
                <a:lnTo>
                  <a:pt x="58069" y="18182"/>
                </a:lnTo>
                <a:lnTo>
                  <a:pt x="56837" y="15839"/>
                </a:lnTo>
                <a:lnTo>
                  <a:pt x="55613" y="13689"/>
                </a:lnTo>
                <a:lnTo>
                  <a:pt x="54036" y="11731"/>
                </a:lnTo>
                <a:lnTo>
                  <a:pt x="52451" y="9781"/>
                </a:lnTo>
                <a:lnTo>
                  <a:pt x="50701" y="8016"/>
                </a:lnTo>
                <a:lnTo>
                  <a:pt x="48943" y="6451"/>
                </a:lnTo>
                <a:lnTo>
                  <a:pt x="47013" y="4894"/>
                </a:lnTo>
                <a:lnTo>
                  <a:pt x="44909" y="3723"/>
                </a:lnTo>
                <a:lnTo>
                  <a:pt x="42806" y="2543"/>
                </a:lnTo>
                <a:lnTo>
                  <a:pt x="40523" y="1572"/>
                </a:lnTo>
                <a:lnTo>
                  <a:pt x="38247" y="986"/>
                </a:lnTo>
                <a:lnTo>
                  <a:pt x="35791" y="393"/>
                </a:lnTo>
                <a:lnTo>
                  <a:pt x="33334" y="8"/>
                </a:lnTo>
                <a:lnTo>
                  <a:pt x="30878" y="8"/>
                </a:lnTo>
                <a:lnTo>
                  <a:pt x="30878" y="8"/>
                </a:lnTo>
                <a:lnTo>
                  <a:pt x="27716" y="200"/>
                </a:lnTo>
                <a:lnTo>
                  <a:pt x="24734" y="593"/>
                </a:lnTo>
                <a:lnTo>
                  <a:pt x="21752" y="1572"/>
                </a:lnTo>
                <a:lnTo>
                  <a:pt x="18770" y="2744"/>
                </a:lnTo>
                <a:lnTo>
                  <a:pt x="16141" y="4108"/>
                </a:lnTo>
                <a:lnTo>
                  <a:pt x="13685" y="5865"/>
                </a:lnTo>
                <a:lnTo>
                  <a:pt x="11229" y="7823"/>
                </a:lnTo>
                <a:lnTo>
                  <a:pt x="9126" y="9973"/>
                </a:lnTo>
                <a:lnTo>
                  <a:pt x="7015" y="12517"/>
                </a:lnTo>
                <a:lnTo>
                  <a:pt x="5265" y="15053"/>
                </a:lnTo>
                <a:lnTo>
                  <a:pt x="3687" y="17981"/>
                </a:lnTo>
                <a:lnTo>
                  <a:pt x="2456" y="20918"/>
                </a:lnTo>
                <a:lnTo>
                  <a:pt x="1404" y="24040"/>
                </a:lnTo>
                <a:lnTo>
                  <a:pt x="705" y="27362"/>
                </a:lnTo>
                <a:lnTo>
                  <a:pt x="180" y="30884"/>
                </a:lnTo>
                <a:lnTo>
                  <a:pt x="0" y="34399"/>
                </a:lnTo>
                <a:lnTo>
                  <a:pt x="0" y="34399"/>
                </a:lnTo>
                <a:lnTo>
                  <a:pt x="0" y="36750"/>
                </a:lnTo>
                <a:lnTo>
                  <a:pt x="180" y="39093"/>
                </a:lnTo>
                <a:lnTo>
                  <a:pt x="878" y="43586"/>
                </a:lnTo>
                <a:lnTo>
                  <a:pt x="1757" y="48080"/>
                </a:lnTo>
                <a:lnTo>
                  <a:pt x="3162" y="52381"/>
                </a:lnTo>
                <a:lnTo>
                  <a:pt x="4739" y="56481"/>
                </a:lnTo>
                <a:lnTo>
                  <a:pt x="6669" y="60389"/>
                </a:lnTo>
                <a:lnTo>
                  <a:pt x="8600" y="64104"/>
                </a:lnTo>
                <a:lnTo>
                  <a:pt x="10876" y="67819"/>
                </a:lnTo>
                <a:lnTo>
                  <a:pt x="13332" y="71334"/>
                </a:lnTo>
                <a:lnTo>
                  <a:pt x="15788" y="74655"/>
                </a:lnTo>
                <a:lnTo>
                  <a:pt x="18424" y="77977"/>
                </a:lnTo>
                <a:lnTo>
                  <a:pt x="21054" y="81107"/>
                </a:lnTo>
                <a:lnTo>
                  <a:pt x="26139" y="86972"/>
                </a:lnTo>
                <a:lnTo>
                  <a:pt x="30878" y="92244"/>
                </a:lnTo>
                <a:lnTo>
                  <a:pt x="30878" y="92244"/>
                </a:lnTo>
                <a:lnTo>
                  <a:pt x="34912" y="96545"/>
                </a:lnTo>
                <a:lnTo>
                  <a:pt x="39471" y="101039"/>
                </a:lnTo>
                <a:lnTo>
                  <a:pt x="49123" y="110226"/>
                </a:lnTo>
                <a:lnTo>
                  <a:pt x="56837" y="117263"/>
                </a:lnTo>
                <a:lnTo>
                  <a:pt x="60000" y="120000"/>
                </a:lnTo>
                <a:lnTo>
                  <a:pt x="60000" y="120000"/>
                </a:lnTo>
                <a:lnTo>
                  <a:pt x="63154" y="117263"/>
                </a:lnTo>
                <a:lnTo>
                  <a:pt x="70696" y="110419"/>
                </a:lnTo>
                <a:lnTo>
                  <a:pt x="80348" y="101239"/>
                </a:lnTo>
                <a:lnTo>
                  <a:pt x="84907" y="96738"/>
                </a:lnTo>
                <a:lnTo>
                  <a:pt x="89121" y="92244"/>
                </a:lnTo>
                <a:lnTo>
                  <a:pt x="89121" y="92244"/>
                </a:lnTo>
                <a:lnTo>
                  <a:pt x="93853" y="86972"/>
                </a:lnTo>
                <a:lnTo>
                  <a:pt x="98938" y="81107"/>
                </a:lnTo>
                <a:lnTo>
                  <a:pt x="101575" y="77977"/>
                </a:lnTo>
                <a:lnTo>
                  <a:pt x="104204" y="74655"/>
                </a:lnTo>
                <a:lnTo>
                  <a:pt x="106660" y="71334"/>
                </a:lnTo>
                <a:lnTo>
                  <a:pt x="109116" y="67819"/>
                </a:lnTo>
                <a:lnTo>
                  <a:pt x="111399" y="64104"/>
                </a:lnTo>
                <a:lnTo>
                  <a:pt x="113330" y="60389"/>
                </a:lnTo>
                <a:lnTo>
                  <a:pt x="115253" y="56481"/>
                </a:lnTo>
                <a:lnTo>
                  <a:pt x="116837" y="52381"/>
                </a:lnTo>
                <a:lnTo>
                  <a:pt x="118242" y="48080"/>
                </a:lnTo>
                <a:lnTo>
                  <a:pt x="119114" y="43586"/>
                </a:lnTo>
                <a:lnTo>
                  <a:pt x="119819" y="39093"/>
                </a:lnTo>
                <a:lnTo>
                  <a:pt x="119992" y="36750"/>
                </a:lnTo>
                <a:lnTo>
                  <a:pt x="119992" y="34399"/>
                </a:lnTo>
                <a:lnTo>
                  <a:pt x="119992" y="34399"/>
                </a:lnTo>
                <a:lnTo>
                  <a:pt x="119819" y="30884"/>
                </a:lnTo>
                <a:lnTo>
                  <a:pt x="119294" y="27362"/>
                </a:lnTo>
                <a:lnTo>
                  <a:pt x="118588" y="24040"/>
                </a:lnTo>
                <a:lnTo>
                  <a:pt x="117536" y="20918"/>
                </a:lnTo>
                <a:lnTo>
                  <a:pt x="116312" y="17981"/>
                </a:lnTo>
                <a:lnTo>
                  <a:pt x="114727" y="15053"/>
                </a:lnTo>
                <a:lnTo>
                  <a:pt x="112977" y="12517"/>
                </a:lnTo>
                <a:lnTo>
                  <a:pt x="110873" y="9973"/>
                </a:lnTo>
                <a:lnTo>
                  <a:pt x="108763" y="7823"/>
                </a:lnTo>
                <a:lnTo>
                  <a:pt x="106307" y="5865"/>
                </a:lnTo>
                <a:lnTo>
                  <a:pt x="103851" y="4108"/>
                </a:lnTo>
                <a:lnTo>
                  <a:pt x="101222" y="2744"/>
                </a:lnTo>
                <a:lnTo>
                  <a:pt x="98240" y="1572"/>
                </a:lnTo>
                <a:lnTo>
                  <a:pt x="95258" y="593"/>
                </a:lnTo>
                <a:lnTo>
                  <a:pt x="92276" y="200"/>
                </a:lnTo>
                <a:lnTo>
                  <a:pt x="89121" y="8"/>
                </a:lnTo>
                <a:lnTo>
                  <a:pt x="89121" y="8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6132895" y="907160"/>
            <a:ext cx="339835" cy="309114"/>
          </a:xfrm>
          <a:custGeom>
            <a:pathLst>
              <a:path extrusionOk="0" fill="none" h="120000" w="120000">
                <a:moveTo>
                  <a:pt x="60003" y="8"/>
                </a:moveTo>
                <a:lnTo>
                  <a:pt x="60003" y="8"/>
                </a:lnTo>
                <a:lnTo>
                  <a:pt x="56924" y="8"/>
                </a:lnTo>
                <a:lnTo>
                  <a:pt x="53852" y="203"/>
                </a:lnTo>
                <a:lnTo>
                  <a:pt x="50780" y="603"/>
                </a:lnTo>
                <a:lnTo>
                  <a:pt x="47894" y="995"/>
                </a:lnTo>
                <a:lnTo>
                  <a:pt x="45000" y="1590"/>
                </a:lnTo>
                <a:lnTo>
                  <a:pt x="42107" y="2390"/>
                </a:lnTo>
                <a:lnTo>
                  <a:pt x="39398" y="3385"/>
                </a:lnTo>
                <a:lnTo>
                  <a:pt x="36690" y="4372"/>
                </a:lnTo>
                <a:lnTo>
                  <a:pt x="33975" y="5367"/>
                </a:lnTo>
                <a:lnTo>
                  <a:pt x="31445" y="6762"/>
                </a:lnTo>
                <a:lnTo>
                  <a:pt x="28914" y="7953"/>
                </a:lnTo>
                <a:lnTo>
                  <a:pt x="26392" y="9543"/>
                </a:lnTo>
                <a:lnTo>
                  <a:pt x="24040" y="11126"/>
                </a:lnTo>
                <a:lnTo>
                  <a:pt x="21873" y="12717"/>
                </a:lnTo>
                <a:lnTo>
                  <a:pt x="19699" y="14503"/>
                </a:lnTo>
                <a:lnTo>
                  <a:pt x="17532" y="16298"/>
                </a:lnTo>
                <a:lnTo>
                  <a:pt x="15544" y="18280"/>
                </a:lnTo>
                <a:lnTo>
                  <a:pt x="13741" y="20270"/>
                </a:lnTo>
                <a:lnTo>
                  <a:pt x="11930" y="22456"/>
                </a:lnTo>
                <a:lnTo>
                  <a:pt x="10306" y="24642"/>
                </a:lnTo>
                <a:lnTo>
                  <a:pt x="8681" y="26820"/>
                </a:lnTo>
                <a:lnTo>
                  <a:pt x="7234" y="29210"/>
                </a:lnTo>
                <a:lnTo>
                  <a:pt x="5965" y="31592"/>
                </a:lnTo>
                <a:lnTo>
                  <a:pt x="4704" y="34178"/>
                </a:lnTo>
                <a:lnTo>
                  <a:pt x="3620" y="36756"/>
                </a:lnTo>
                <a:lnTo>
                  <a:pt x="2715" y="39341"/>
                </a:lnTo>
                <a:lnTo>
                  <a:pt x="1810" y="41919"/>
                </a:lnTo>
                <a:lnTo>
                  <a:pt x="1268" y="44701"/>
                </a:lnTo>
                <a:lnTo>
                  <a:pt x="727" y="47482"/>
                </a:lnTo>
                <a:lnTo>
                  <a:pt x="363" y="50264"/>
                </a:lnTo>
                <a:lnTo>
                  <a:pt x="7" y="53046"/>
                </a:lnTo>
                <a:lnTo>
                  <a:pt x="7" y="56031"/>
                </a:lnTo>
                <a:lnTo>
                  <a:pt x="7" y="56031"/>
                </a:lnTo>
                <a:lnTo>
                  <a:pt x="7" y="59008"/>
                </a:lnTo>
                <a:lnTo>
                  <a:pt x="363" y="62190"/>
                </a:lnTo>
                <a:lnTo>
                  <a:pt x="727" y="65167"/>
                </a:lnTo>
                <a:lnTo>
                  <a:pt x="1454" y="67949"/>
                </a:lnTo>
                <a:lnTo>
                  <a:pt x="2173" y="70926"/>
                </a:lnTo>
                <a:lnTo>
                  <a:pt x="3079" y="73708"/>
                </a:lnTo>
                <a:lnTo>
                  <a:pt x="4162" y="76489"/>
                </a:lnTo>
                <a:lnTo>
                  <a:pt x="5423" y="79271"/>
                </a:lnTo>
                <a:lnTo>
                  <a:pt x="6692" y="81857"/>
                </a:lnTo>
                <a:lnTo>
                  <a:pt x="8139" y="84239"/>
                </a:lnTo>
                <a:lnTo>
                  <a:pt x="9942" y="86824"/>
                </a:lnTo>
                <a:lnTo>
                  <a:pt x="11567" y="89206"/>
                </a:lnTo>
                <a:lnTo>
                  <a:pt x="13555" y="91392"/>
                </a:lnTo>
                <a:lnTo>
                  <a:pt x="15544" y="93578"/>
                </a:lnTo>
                <a:lnTo>
                  <a:pt x="17710" y="95765"/>
                </a:lnTo>
                <a:lnTo>
                  <a:pt x="19884" y="97747"/>
                </a:lnTo>
                <a:lnTo>
                  <a:pt x="19884" y="97747"/>
                </a:lnTo>
                <a:lnTo>
                  <a:pt x="18438" y="100732"/>
                </a:lnTo>
                <a:lnTo>
                  <a:pt x="16813" y="103710"/>
                </a:lnTo>
                <a:lnTo>
                  <a:pt x="15002" y="106891"/>
                </a:lnTo>
                <a:lnTo>
                  <a:pt x="12658" y="109868"/>
                </a:lnTo>
                <a:lnTo>
                  <a:pt x="10127" y="112846"/>
                </a:lnTo>
                <a:lnTo>
                  <a:pt x="8681" y="114241"/>
                </a:lnTo>
                <a:lnTo>
                  <a:pt x="7056" y="115431"/>
                </a:lnTo>
                <a:lnTo>
                  <a:pt x="5423" y="116622"/>
                </a:lnTo>
                <a:lnTo>
                  <a:pt x="3798" y="117813"/>
                </a:lnTo>
                <a:lnTo>
                  <a:pt x="1995" y="118605"/>
                </a:lnTo>
                <a:lnTo>
                  <a:pt x="7" y="119600"/>
                </a:lnTo>
                <a:lnTo>
                  <a:pt x="7" y="119600"/>
                </a:lnTo>
                <a:lnTo>
                  <a:pt x="905" y="119600"/>
                </a:lnTo>
                <a:lnTo>
                  <a:pt x="3620" y="120000"/>
                </a:lnTo>
                <a:lnTo>
                  <a:pt x="7597" y="120000"/>
                </a:lnTo>
                <a:lnTo>
                  <a:pt x="10127" y="120000"/>
                </a:lnTo>
                <a:lnTo>
                  <a:pt x="12658" y="119804"/>
                </a:lnTo>
                <a:lnTo>
                  <a:pt x="15544" y="119208"/>
                </a:lnTo>
                <a:lnTo>
                  <a:pt x="18438" y="118605"/>
                </a:lnTo>
                <a:lnTo>
                  <a:pt x="21509" y="117618"/>
                </a:lnTo>
                <a:lnTo>
                  <a:pt x="24581" y="116427"/>
                </a:lnTo>
                <a:lnTo>
                  <a:pt x="27831" y="114836"/>
                </a:lnTo>
                <a:lnTo>
                  <a:pt x="30903" y="112846"/>
                </a:lnTo>
                <a:lnTo>
                  <a:pt x="33975" y="110660"/>
                </a:lnTo>
                <a:lnTo>
                  <a:pt x="36868" y="107682"/>
                </a:lnTo>
                <a:lnTo>
                  <a:pt x="36868" y="107682"/>
                </a:lnTo>
                <a:lnTo>
                  <a:pt x="39577" y="108677"/>
                </a:lnTo>
                <a:lnTo>
                  <a:pt x="42292" y="109664"/>
                </a:lnTo>
                <a:lnTo>
                  <a:pt x="45179" y="110268"/>
                </a:lnTo>
                <a:lnTo>
                  <a:pt x="48072" y="110863"/>
                </a:lnTo>
                <a:lnTo>
                  <a:pt x="50966" y="111459"/>
                </a:lnTo>
                <a:lnTo>
                  <a:pt x="53852" y="111850"/>
                </a:lnTo>
                <a:lnTo>
                  <a:pt x="56924" y="112054"/>
                </a:lnTo>
                <a:lnTo>
                  <a:pt x="60003" y="112054"/>
                </a:lnTo>
                <a:lnTo>
                  <a:pt x="60003" y="112054"/>
                </a:lnTo>
                <a:lnTo>
                  <a:pt x="63075" y="112054"/>
                </a:lnTo>
                <a:lnTo>
                  <a:pt x="66147" y="111850"/>
                </a:lnTo>
                <a:lnTo>
                  <a:pt x="69219" y="111459"/>
                </a:lnTo>
                <a:lnTo>
                  <a:pt x="72105" y="110863"/>
                </a:lnTo>
                <a:lnTo>
                  <a:pt x="74999" y="110268"/>
                </a:lnTo>
                <a:lnTo>
                  <a:pt x="77892" y="109469"/>
                </a:lnTo>
                <a:lnTo>
                  <a:pt x="80601" y="108677"/>
                </a:lnTo>
                <a:lnTo>
                  <a:pt x="83309" y="107682"/>
                </a:lnTo>
                <a:lnTo>
                  <a:pt x="86024" y="106491"/>
                </a:lnTo>
                <a:lnTo>
                  <a:pt x="88554" y="105300"/>
                </a:lnTo>
                <a:lnTo>
                  <a:pt x="91085" y="103905"/>
                </a:lnTo>
                <a:lnTo>
                  <a:pt x="93615" y="102519"/>
                </a:lnTo>
                <a:lnTo>
                  <a:pt x="95959" y="100928"/>
                </a:lnTo>
                <a:lnTo>
                  <a:pt x="98126" y="99337"/>
                </a:lnTo>
                <a:lnTo>
                  <a:pt x="100300" y="97551"/>
                </a:lnTo>
                <a:lnTo>
                  <a:pt x="102467" y="95561"/>
                </a:lnTo>
                <a:lnTo>
                  <a:pt x="104455" y="93774"/>
                </a:lnTo>
                <a:lnTo>
                  <a:pt x="106258" y="91588"/>
                </a:lnTo>
                <a:lnTo>
                  <a:pt x="108069" y="89606"/>
                </a:lnTo>
                <a:lnTo>
                  <a:pt x="109693" y="87420"/>
                </a:lnTo>
                <a:lnTo>
                  <a:pt x="111318" y="85030"/>
                </a:lnTo>
                <a:lnTo>
                  <a:pt x="112765" y="82648"/>
                </a:lnTo>
                <a:lnTo>
                  <a:pt x="114034" y="80266"/>
                </a:lnTo>
                <a:lnTo>
                  <a:pt x="115295" y="77884"/>
                </a:lnTo>
                <a:lnTo>
                  <a:pt x="116379" y="75298"/>
                </a:lnTo>
                <a:lnTo>
                  <a:pt x="117284" y="72712"/>
                </a:lnTo>
                <a:lnTo>
                  <a:pt x="118189" y="69939"/>
                </a:lnTo>
                <a:lnTo>
                  <a:pt x="118731" y="67353"/>
                </a:lnTo>
                <a:lnTo>
                  <a:pt x="119272" y="64572"/>
                </a:lnTo>
                <a:lnTo>
                  <a:pt x="119636" y="61790"/>
                </a:lnTo>
                <a:lnTo>
                  <a:pt x="119992" y="58813"/>
                </a:lnTo>
                <a:lnTo>
                  <a:pt x="119992" y="56031"/>
                </a:lnTo>
                <a:lnTo>
                  <a:pt x="119992" y="56031"/>
                </a:lnTo>
                <a:lnTo>
                  <a:pt x="119992" y="53046"/>
                </a:lnTo>
                <a:lnTo>
                  <a:pt x="119636" y="50264"/>
                </a:lnTo>
                <a:lnTo>
                  <a:pt x="119272" y="47482"/>
                </a:lnTo>
                <a:lnTo>
                  <a:pt x="118731" y="44701"/>
                </a:lnTo>
                <a:lnTo>
                  <a:pt x="118189" y="41919"/>
                </a:lnTo>
                <a:lnTo>
                  <a:pt x="117284" y="39341"/>
                </a:lnTo>
                <a:lnTo>
                  <a:pt x="116379" y="36756"/>
                </a:lnTo>
                <a:lnTo>
                  <a:pt x="115295" y="34178"/>
                </a:lnTo>
                <a:lnTo>
                  <a:pt x="114034" y="31592"/>
                </a:lnTo>
                <a:lnTo>
                  <a:pt x="112765" y="29210"/>
                </a:lnTo>
                <a:lnTo>
                  <a:pt x="111318" y="26820"/>
                </a:lnTo>
                <a:lnTo>
                  <a:pt x="109693" y="24642"/>
                </a:lnTo>
                <a:lnTo>
                  <a:pt x="108069" y="22456"/>
                </a:lnTo>
                <a:lnTo>
                  <a:pt x="106258" y="20270"/>
                </a:lnTo>
                <a:lnTo>
                  <a:pt x="104455" y="18280"/>
                </a:lnTo>
                <a:lnTo>
                  <a:pt x="102467" y="16298"/>
                </a:lnTo>
                <a:lnTo>
                  <a:pt x="100300" y="14503"/>
                </a:lnTo>
                <a:lnTo>
                  <a:pt x="98126" y="12717"/>
                </a:lnTo>
                <a:lnTo>
                  <a:pt x="95959" y="11126"/>
                </a:lnTo>
                <a:lnTo>
                  <a:pt x="93615" y="9543"/>
                </a:lnTo>
                <a:lnTo>
                  <a:pt x="91085" y="7953"/>
                </a:lnTo>
                <a:lnTo>
                  <a:pt x="88554" y="6762"/>
                </a:lnTo>
                <a:lnTo>
                  <a:pt x="86024" y="5367"/>
                </a:lnTo>
                <a:lnTo>
                  <a:pt x="83309" y="4372"/>
                </a:lnTo>
                <a:lnTo>
                  <a:pt x="80601" y="3385"/>
                </a:lnTo>
                <a:lnTo>
                  <a:pt x="77892" y="2390"/>
                </a:lnTo>
                <a:lnTo>
                  <a:pt x="74999" y="1590"/>
                </a:lnTo>
                <a:lnTo>
                  <a:pt x="72105" y="995"/>
                </a:lnTo>
                <a:lnTo>
                  <a:pt x="69219" y="603"/>
                </a:lnTo>
                <a:lnTo>
                  <a:pt x="66147" y="203"/>
                </a:lnTo>
                <a:lnTo>
                  <a:pt x="63075" y="8"/>
                </a:lnTo>
                <a:lnTo>
                  <a:pt x="60003" y="8"/>
                </a:lnTo>
                <a:lnTo>
                  <a:pt x="60003" y="8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6709164" y="910228"/>
            <a:ext cx="317309" cy="302979"/>
          </a:xfrm>
          <a:custGeom>
            <a:pathLst>
              <a:path extrusionOk="0" fill="none" h="120000" w="120000">
                <a:moveTo>
                  <a:pt x="57484" y="2438"/>
                </a:moveTo>
                <a:lnTo>
                  <a:pt x="57484" y="2438"/>
                </a:lnTo>
                <a:lnTo>
                  <a:pt x="58065" y="1423"/>
                </a:lnTo>
                <a:lnTo>
                  <a:pt x="58645" y="615"/>
                </a:lnTo>
                <a:lnTo>
                  <a:pt x="59415" y="208"/>
                </a:lnTo>
                <a:lnTo>
                  <a:pt x="59996" y="8"/>
                </a:lnTo>
                <a:lnTo>
                  <a:pt x="60576" y="208"/>
                </a:lnTo>
                <a:lnTo>
                  <a:pt x="61354" y="615"/>
                </a:lnTo>
                <a:lnTo>
                  <a:pt x="61934" y="1423"/>
                </a:lnTo>
                <a:lnTo>
                  <a:pt x="62515" y="2438"/>
                </a:lnTo>
                <a:lnTo>
                  <a:pt x="75674" y="34055"/>
                </a:lnTo>
                <a:lnTo>
                  <a:pt x="75674" y="34055"/>
                </a:lnTo>
                <a:lnTo>
                  <a:pt x="76254" y="35070"/>
                </a:lnTo>
                <a:lnTo>
                  <a:pt x="77224" y="36285"/>
                </a:lnTo>
                <a:lnTo>
                  <a:pt x="78193" y="37300"/>
                </a:lnTo>
                <a:lnTo>
                  <a:pt x="79353" y="38316"/>
                </a:lnTo>
                <a:lnTo>
                  <a:pt x="80513" y="39123"/>
                </a:lnTo>
                <a:lnTo>
                  <a:pt x="81864" y="39730"/>
                </a:lnTo>
                <a:lnTo>
                  <a:pt x="83032" y="40338"/>
                </a:lnTo>
                <a:lnTo>
                  <a:pt x="84383" y="40546"/>
                </a:lnTo>
                <a:lnTo>
                  <a:pt x="116900" y="43991"/>
                </a:lnTo>
                <a:lnTo>
                  <a:pt x="116900" y="43991"/>
                </a:lnTo>
                <a:lnTo>
                  <a:pt x="118061" y="44191"/>
                </a:lnTo>
                <a:lnTo>
                  <a:pt x="119030" y="44599"/>
                </a:lnTo>
                <a:lnTo>
                  <a:pt x="119610" y="44998"/>
                </a:lnTo>
                <a:lnTo>
                  <a:pt x="119992" y="45814"/>
                </a:lnTo>
                <a:lnTo>
                  <a:pt x="119992" y="46422"/>
                </a:lnTo>
                <a:lnTo>
                  <a:pt x="119801" y="47229"/>
                </a:lnTo>
                <a:lnTo>
                  <a:pt x="119411" y="48044"/>
                </a:lnTo>
                <a:lnTo>
                  <a:pt x="118450" y="49060"/>
                </a:lnTo>
                <a:lnTo>
                  <a:pt x="94062" y="71755"/>
                </a:lnTo>
                <a:lnTo>
                  <a:pt x="94062" y="71755"/>
                </a:lnTo>
                <a:lnTo>
                  <a:pt x="93093" y="72770"/>
                </a:lnTo>
                <a:lnTo>
                  <a:pt x="92322" y="73985"/>
                </a:lnTo>
                <a:lnTo>
                  <a:pt x="91742" y="75408"/>
                </a:lnTo>
                <a:lnTo>
                  <a:pt x="91162" y="76823"/>
                </a:lnTo>
                <a:lnTo>
                  <a:pt x="90772" y="78246"/>
                </a:lnTo>
                <a:lnTo>
                  <a:pt x="90574" y="79661"/>
                </a:lnTo>
                <a:lnTo>
                  <a:pt x="90574" y="81084"/>
                </a:lnTo>
                <a:lnTo>
                  <a:pt x="90772" y="82499"/>
                </a:lnTo>
                <a:lnTo>
                  <a:pt x="97741" y="116146"/>
                </a:lnTo>
                <a:lnTo>
                  <a:pt x="97741" y="116146"/>
                </a:lnTo>
                <a:lnTo>
                  <a:pt x="97932" y="117361"/>
                </a:lnTo>
                <a:lnTo>
                  <a:pt x="97741" y="118177"/>
                </a:lnTo>
                <a:lnTo>
                  <a:pt x="97543" y="118984"/>
                </a:lnTo>
                <a:lnTo>
                  <a:pt x="97161" y="119592"/>
                </a:lnTo>
                <a:lnTo>
                  <a:pt x="96383" y="119791"/>
                </a:lnTo>
                <a:lnTo>
                  <a:pt x="95612" y="120000"/>
                </a:lnTo>
                <a:lnTo>
                  <a:pt x="94642" y="119592"/>
                </a:lnTo>
                <a:lnTo>
                  <a:pt x="93673" y="119184"/>
                </a:lnTo>
                <a:lnTo>
                  <a:pt x="65415" y="101757"/>
                </a:lnTo>
                <a:lnTo>
                  <a:pt x="65415" y="101757"/>
                </a:lnTo>
                <a:lnTo>
                  <a:pt x="64255" y="101149"/>
                </a:lnTo>
                <a:lnTo>
                  <a:pt x="62904" y="100742"/>
                </a:lnTo>
                <a:lnTo>
                  <a:pt x="61354" y="100542"/>
                </a:lnTo>
                <a:lnTo>
                  <a:pt x="59996" y="100542"/>
                </a:lnTo>
                <a:lnTo>
                  <a:pt x="58645" y="100542"/>
                </a:lnTo>
                <a:lnTo>
                  <a:pt x="57095" y="100742"/>
                </a:lnTo>
                <a:lnTo>
                  <a:pt x="55744" y="101149"/>
                </a:lnTo>
                <a:lnTo>
                  <a:pt x="54576" y="101757"/>
                </a:lnTo>
                <a:lnTo>
                  <a:pt x="26326" y="119184"/>
                </a:lnTo>
                <a:lnTo>
                  <a:pt x="26326" y="119184"/>
                </a:lnTo>
                <a:lnTo>
                  <a:pt x="25357" y="119592"/>
                </a:lnTo>
                <a:lnTo>
                  <a:pt x="24387" y="120000"/>
                </a:lnTo>
                <a:lnTo>
                  <a:pt x="23616" y="119791"/>
                </a:lnTo>
                <a:lnTo>
                  <a:pt x="22838" y="119592"/>
                </a:lnTo>
                <a:lnTo>
                  <a:pt x="22456" y="118984"/>
                </a:lnTo>
                <a:lnTo>
                  <a:pt x="22258" y="118177"/>
                </a:lnTo>
                <a:lnTo>
                  <a:pt x="22067" y="117361"/>
                </a:lnTo>
                <a:lnTo>
                  <a:pt x="22258" y="116146"/>
                </a:lnTo>
                <a:lnTo>
                  <a:pt x="29227" y="82499"/>
                </a:lnTo>
                <a:lnTo>
                  <a:pt x="29227" y="82499"/>
                </a:lnTo>
                <a:lnTo>
                  <a:pt x="29417" y="81084"/>
                </a:lnTo>
                <a:lnTo>
                  <a:pt x="29417" y="79661"/>
                </a:lnTo>
                <a:lnTo>
                  <a:pt x="29227" y="78246"/>
                </a:lnTo>
                <a:lnTo>
                  <a:pt x="28837" y="76823"/>
                </a:lnTo>
                <a:lnTo>
                  <a:pt x="28257" y="75408"/>
                </a:lnTo>
                <a:lnTo>
                  <a:pt x="27677" y="73985"/>
                </a:lnTo>
                <a:lnTo>
                  <a:pt x="26906" y="72770"/>
                </a:lnTo>
                <a:lnTo>
                  <a:pt x="25937" y="71755"/>
                </a:lnTo>
                <a:lnTo>
                  <a:pt x="1549" y="49060"/>
                </a:lnTo>
                <a:lnTo>
                  <a:pt x="1549" y="49060"/>
                </a:lnTo>
                <a:lnTo>
                  <a:pt x="580" y="48044"/>
                </a:lnTo>
                <a:lnTo>
                  <a:pt x="198" y="47229"/>
                </a:lnTo>
                <a:lnTo>
                  <a:pt x="0" y="46422"/>
                </a:lnTo>
                <a:lnTo>
                  <a:pt x="0" y="45814"/>
                </a:lnTo>
                <a:lnTo>
                  <a:pt x="389" y="44998"/>
                </a:lnTo>
                <a:lnTo>
                  <a:pt x="969" y="44599"/>
                </a:lnTo>
                <a:lnTo>
                  <a:pt x="1938" y="44191"/>
                </a:lnTo>
                <a:lnTo>
                  <a:pt x="3099" y="43991"/>
                </a:lnTo>
                <a:lnTo>
                  <a:pt x="35616" y="40546"/>
                </a:lnTo>
                <a:lnTo>
                  <a:pt x="35616" y="40546"/>
                </a:lnTo>
                <a:lnTo>
                  <a:pt x="36967" y="40338"/>
                </a:lnTo>
                <a:lnTo>
                  <a:pt x="38127" y="39730"/>
                </a:lnTo>
                <a:lnTo>
                  <a:pt x="39486" y="39123"/>
                </a:lnTo>
                <a:lnTo>
                  <a:pt x="40646" y="38316"/>
                </a:lnTo>
                <a:lnTo>
                  <a:pt x="41806" y="37300"/>
                </a:lnTo>
                <a:lnTo>
                  <a:pt x="42775" y="36285"/>
                </a:lnTo>
                <a:lnTo>
                  <a:pt x="43745" y="35070"/>
                </a:lnTo>
                <a:lnTo>
                  <a:pt x="44325" y="34055"/>
                </a:lnTo>
                <a:lnTo>
                  <a:pt x="57484" y="2438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0" name="Shape 440"/>
          <p:cNvGrpSpPr/>
          <p:nvPr/>
        </p:nvGrpSpPr>
        <p:grpSpPr>
          <a:xfrm>
            <a:off x="7257609" y="889730"/>
            <a:ext cx="350068" cy="350572"/>
            <a:chOff x="5294400" y="974850"/>
            <a:chExt cx="416500" cy="417100"/>
          </a:xfrm>
        </p:grpSpPr>
        <p:sp>
          <p:nvSpPr>
            <p:cNvPr id="441" name="Shape 441"/>
            <p:cNvSpPr/>
            <p:nvPr/>
          </p:nvSpPr>
          <p:spPr>
            <a:xfrm>
              <a:off x="5325450" y="997975"/>
              <a:ext cx="151650" cy="154700"/>
            </a:xfrm>
            <a:custGeom>
              <a:pathLst>
                <a:path extrusionOk="0" fill="none" h="120000" w="120000">
                  <a:moveTo>
                    <a:pt x="53016" y="1435"/>
                  </a:moveTo>
                  <a:lnTo>
                    <a:pt x="53016" y="1435"/>
                  </a:lnTo>
                  <a:lnTo>
                    <a:pt x="51572" y="19"/>
                  </a:lnTo>
                  <a:lnTo>
                    <a:pt x="50128" y="19"/>
                  </a:lnTo>
                  <a:lnTo>
                    <a:pt x="48684" y="484"/>
                  </a:lnTo>
                  <a:lnTo>
                    <a:pt x="48189" y="2850"/>
                  </a:lnTo>
                  <a:lnTo>
                    <a:pt x="41444" y="34964"/>
                  </a:lnTo>
                  <a:lnTo>
                    <a:pt x="41444" y="34964"/>
                  </a:lnTo>
                  <a:lnTo>
                    <a:pt x="40494" y="37330"/>
                  </a:lnTo>
                  <a:lnTo>
                    <a:pt x="39050" y="39696"/>
                  </a:lnTo>
                  <a:lnTo>
                    <a:pt x="36636" y="42062"/>
                  </a:lnTo>
                  <a:lnTo>
                    <a:pt x="34223" y="42992"/>
                  </a:lnTo>
                  <a:lnTo>
                    <a:pt x="2433" y="53387"/>
                  </a:lnTo>
                  <a:lnTo>
                    <a:pt x="2433" y="53387"/>
                  </a:lnTo>
                  <a:lnTo>
                    <a:pt x="494" y="54802"/>
                  </a:lnTo>
                  <a:lnTo>
                    <a:pt x="19" y="55753"/>
                  </a:lnTo>
                  <a:lnTo>
                    <a:pt x="494" y="57168"/>
                  </a:lnTo>
                  <a:lnTo>
                    <a:pt x="1938" y="58584"/>
                  </a:lnTo>
                  <a:lnTo>
                    <a:pt x="31335" y="74641"/>
                  </a:lnTo>
                  <a:lnTo>
                    <a:pt x="31335" y="74641"/>
                  </a:lnTo>
                  <a:lnTo>
                    <a:pt x="33748" y="76056"/>
                  </a:lnTo>
                  <a:lnTo>
                    <a:pt x="35667" y="78422"/>
                  </a:lnTo>
                  <a:lnTo>
                    <a:pt x="36636" y="81254"/>
                  </a:lnTo>
                  <a:lnTo>
                    <a:pt x="37111" y="83619"/>
                  </a:lnTo>
                  <a:lnTo>
                    <a:pt x="37606" y="116683"/>
                  </a:lnTo>
                  <a:lnTo>
                    <a:pt x="37606" y="116683"/>
                  </a:lnTo>
                  <a:lnTo>
                    <a:pt x="38081" y="118564"/>
                  </a:lnTo>
                  <a:lnTo>
                    <a:pt x="39050" y="119980"/>
                  </a:lnTo>
                  <a:lnTo>
                    <a:pt x="40494" y="119980"/>
                  </a:lnTo>
                  <a:lnTo>
                    <a:pt x="41938" y="118564"/>
                  </a:lnTo>
                  <a:lnTo>
                    <a:pt x="66508" y="96360"/>
                  </a:lnTo>
                  <a:lnTo>
                    <a:pt x="66508" y="96360"/>
                  </a:lnTo>
                  <a:lnTo>
                    <a:pt x="68921" y="94479"/>
                  </a:lnTo>
                  <a:lnTo>
                    <a:pt x="71810" y="93529"/>
                  </a:lnTo>
                  <a:lnTo>
                    <a:pt x="74698" y="93529"/>
                  </a:lnTo>
                  <a:lnTo>
                    <a:pt x="77586" y="94014"/>
                  </a:lnTo>
                  <a:lnTo>
                    <a:pt x="109396" y="103458"/>
                  </a:lnTo>
                  <a:lnTo>
                    <a:pt x="109396" y="103458"/>
                  </a:lnTo>
                  <a:lnTo>
                    <a:pt x="111790" y="103923"/>
                  </a:lnTo>
                  <a:lnTo>
                    <a:pt x="112759" y="103458"/>
                  </a:lnTo>
                  <a:lnTo>
                    <a:pt x="113234" y="102042"/>
                  </a:lnTo>
                  <a:lnTo>
                    <a:pt x="112759" y="100142"/>
                  </a:lnTo>
                  <a:lnTo>
                    <a:pt x="98793" y="69928"/>
                  </a:lnTo>
                  <a:lnTo>
                    <a:pt x="98793" y="69928"/>
                  </a:lnTo>
                  <a:lnTo>
                    <a:pt x="97823" y="67563"/>
                  </a:lnTo>
                  <a:lnTo>
                    <a:pt x="97823" y="64731"/>
                  </a:lnTo>
                  <a:lnTo>
                    <a:pt x="98298" y="61881"/>
                  </a:lnTo>
                  <a:lnTo>
                    <a:pt x="99742" y="59534"/>
                  </a:lnTo>
                  <a:lnTo>
                    <a:pt x="119030" y="32598"/>
                  </a:lnTo>
                  <a:lnTo>
                    <a:pt x="119030" y="32598"/>
                  </a:lnTo>
                  <a:lnTo>
                    <a:pt x="119980" y="30717"/>
                  </a:lnTo>
                  <a:lnTo>
                    <a:pt x="119980" y="29301"/>
                  </a:lnTo>
                  <a:lnTo>
                    <a:pt x="118536" y="28351"/>
                  </a:lnTo>
                  <a:lnTo>
                    <a:pt x="116617" y="28351"/>
                  </a:lnTo>
                  <a:lnTo>
                    <a:pt x="82888" y="32133"/>
                  </a:lnTo>
                  <a:lnTo>
                    <a:pt x="82888" y="32133"/>
                  </a:lnTo>
                  <a:lnTo>
                    <a:pt x="80474" y="32133"/>
                  </a:lnTo>
                  <a:lnTo>
                    <a:pt x="77586" y="31182"/>
                  </a:lnTo>
                  <a:lnTo>
                    <a:pt x="75173" y="29767"/>
                  </a:lnTo>
                  <a:lnTo>
                    <a:pt x="73254" y="27886"/>
                  </a:lnTo>
                  <a:lnTo>
                    <a:pt x="53016" y="143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5294400" y="974850"/>
              <a:ext cx="416500" cy="417100"/>
            </a:xfrm>
            <a:custGeom>
              <a:pathLst>
                <a:path extrusionOk="0" fill="none" h="120000" w="120000">
                  <a:moveTo>
                    <a:pt x="35092" y="87763"/>
                  </a:moveTo>
                  <a:lnTo>
                    <a:pt x="35092" y="87763"/>
                  </a:lnTo>
                  <a:lnTo>
                    <a:pt x="37894" y="87590"/>
                  </a:lnTo>
                  <a:lnTo>
                    <a:pt x="40530" y="87417"/>
                  </a:lnTo>
                  <a:lnTo>
                    <a:pt x="43159" y="87065"/>
                  </a:lnTo>
                  <a:lnTo>
                    <a:pt x="45788" y="86540"/>
                  </a:lnTo>
                  <a:lnTo>
                    <a:pt x="48244" y="86015"/>
                  </a:lnTo>
                  <a:lnTo>
                    <a:pt x="50701" y="85310"/>
                  </a:lnTo>
                  <a:lnTo>
                    <a:pt x="53157" y="84440"/>
                  </a:lnTo>
                  <a:lnTo>
                    <a:pt x="55613" y="83562"/>
                  </a:lnTo>
                  <a:lnTo>
                    <a:pt x="57896" y="82512"/>
                  </a:lnTo>
                  <a:lnTo>
                    <a:pt x="60180" y="81282"/>
                  </a:lnTo>
                  <a:lnTo>
                    <a:pt x="62456" y="80059"/>
                  </a:lnTo>
                  <a:lnTo>
                    <a:pt x="64559" y="78657"/>
                  </a:lnTo>
                  <a:lnTo>
                    <a:pt x="66669" y="77254"/>
                  </a:lnTo>
                  <a:lnTo>
                    <a:pt x="68600" y="75679"/>
                  </a:lnTo>
                  <a:lnTo>
                    <a:pt x="70530" y="74104"/>
                  </a:lnTo>
                  <a:lnTo>
                    <a:pt x="72280" y="72349"/>
                  </a:lnTo>
                  <a:lnTo>
                    <a:pt x="74038" y="70421"/>
                  </a:lnTo>
                  <a:lnTo>
                    <a:pt x="75788" y="68494"/>
                  </a:lnTo>
                  <a:lnTo>
                    <a:pt x="77366" y="66566"/>
                  </a:lnTo>
                  <a:lnTo>
                    <a:pt x="78770" y="64466"/>
                  </a:lnTo>
                  <a:lnTo>
                    <a:pt x="80175" y="62366"/>
                  </a:lnTo>
                  <a:lnTo>
                    <a:pt x="81406" y="60266"/>
                  </a:lnTo>
                  <a:lnTo>
                    <a:pt x="82631" y="57986"/>
                  </a:lnTo>
                  <a:lnTo>
                    <a:pt x="83683" y="55533"/>
                  </a:lnTo>
                  <a:lnTo>
                    <a:pt x="84561" y="53253"/>
                  </a:lnTo>
                  <a:lnTo>
                    <a:pt x="85440" y="50800"/>
                  </a:lnTo>
                  <a:lnTo>
                    <a:pt x="86139" y="48348"/>
                  </a:lnTo>
                  <a:lnTo>
                    <a:pt x="86665" y="45722"/>
                  </a:lnTo>
                  <a:lnTo>
                    <a:pt x="87190" y="43097"/>
                  </a:lnTo>
                  <a:lnTo>
                    <a:pt x="87543" y="40465"/>
                  </a:lnTo>
                  <a:lnTo>
                    <a:pt x="87716" y="37839"/>
                  </a:lnTo>
                  <a:lnTo>
                    <a:pt x="87716" y="35214"/>
                  </a:lnTo>
                  <a:lnTo>
                    <a:pt x="87716" y="35214"/>
                  </a:lnTo>
                  <a:lnTo>
                    <a:pt x="87716" y="32589"/>
                  </a:lnTo>
                  <a:lnTo>
                    <a:pt x="87543" y="30136"/>
                  </a:lnTo>
                  <a:lnTo>
                    <a:pt x="87190" y="27684"/>
                  </a:lnTo>
                  <a:lnTo>
                    <a:pt x="86845" y="25231"/>
                  </a:lnTo>
                  <a:lnTo>
                    <a:pt x="86312" y="22951"/>
                  </a:lnTo>
                  <a:lnTo>
                    <a:pt x="85613" y="20498"/>
                  </a:lnTo>
                  <a:lnTo>
                    <a:pt x="84914" y="18218"/>
                  </a:lnTo>
                  <a:lnTo>
                    <a:pt x="84208" y="15945"/>
                  </a:lnTo>
                  <a:lnTo>
                    <a:pt x="83157" y="13845"/>
                  </a:lnTo>
                  <a:lnTo>
                    <a:pt x="82278" y="11738"/>
                  </a:lnTo>
                  <a:lnTo>
                    <a:pt x="81054" y="9637"/>
                  </a:lnTo>
                  <a:lnTo>
                    <a:pt x="80002" y="7537"/>
                  </a:lnTo>
                  <a:lnTo>
                    <a:pt x="78597" y="5610"/>
                  </a:lnTo>
                  <a:lnTo>
                    <a:pt x="77193" y="3682"/>
                  </a:lnTo>
                  <a:lnTo>
                    <a:pt x="74211" y="0"/>
                  </a:lnTo>
                  <a:lnTo>
                    <a:pt x="74211" y="0"/>
                  </a:lnTo>
                  <a:lnTo>
                    <a:pt x="76667" y="704"/>
                  </a:lnTo>
                  <a:lnTo>
                    <a:pt x="79123" y="1582"/>
                  </a:lnTo>
                  <a:lnTo>
                    <a:pt x="83855" y="3330"/>
                  </a:lnTo>
                  <a:lnTo>
                    <a:pt x="88242" y="5610"/>
                  </a:lnTo>
                  <a:lnTo>
                    <a:pt x="92456" y="8062"/>
                  </a:lnTo>
                  <a:lnTo>
                    <a:pt x="96489" y="11040"/>
                  </a:lnTo>
                  <a:lnTo>
                    <a:pt x="100350" y="14190"/>
                  </a:lnTo>
                  <a:lnTo>
                    <a:pt x="103858" y="17693"/>
                  </a:lnTo>
                  <a:lnTo>
                    <a:pt x="107013" y="21376"/>
                  </a:lnTo>
                  <a:lnTo>
                    <a:pt x="109995" y="25403"/>
                  </a:lnTo>
                  <a:lnTo>
                    <a:pt x="112451" y="29604"/>
                  </a:lnTo>
                  <a:lnTo>
                    <a:pt x="114734" y="34164"/>
                  </a:lnTo>
                  <a:lnTo>
                    <a:pt x="116665" y="38717"/>
                  </a:lnTo>
                  <a:lnTo>
                    <a:pt x="117363" y="41169"/>
                  </a:lnTo>
                  <a:lnTo>
                    <a:pt x="118069" y="43622"/>
                  </a:lnTo>
                  <a:lnTo>
                    <a:pt x="118595" y="46075"/>
                  </a:lnTo>
                  <a:lnTo>
                    <a:pt x="119121" y="48700"/>
                  </a:lnTo>
                  <a:lnTo>
                    <a:pt x="119474" y="51153"/>
                  </a:lnTo>
                  <a:lnTo>
                    <a:pt x="119819" y="53778"/>
                  </a:lnTo>
                  <a:lnTo>
                    <a:pt x="120000" y="56410"/>
                  </a:lnTo>
                  <a:lnTo>
                    <a:pt x="120000" y="59036"/>
                  </a:lnTo>
                  <a:lnTo>
                    <a:pt x="120000" y="59036"/>
                  </a:lnTo>
                  <a:lnTo>
                    <a:pt x="120000" y="62193"/>
                  </a:lnTo>
                  <a:lnTo>
                    <a:pt x="119647" y="65171"/>
                  </a:lnTo>
                  <a:lnTo>
                    <a:pt x="119294" y="68321"/>
                  </a:lnTo>
                  <a:lnTo>
                    <a:pt x="118768" y="71299"/>
                  </a:lnTo>
                  <a:lnTo>
                    <a:pt x="118069" y="74277"/>
                  </a:lnTo>
                  <a:lnTo>
                    <a:pt x="117363" y="77082"/>
                  </a:lnTo>
                  <a:lnTo>
                    <a:pt x="116312" y="80059"/>
                  </a:lnTo>
                  <a:lnTo>
                    <a:pt x="115260" y="82685"/>
                  </a:lnTo>
                  <a:lnTo>
                    <a:pt x="114036" y="85490"/>
                  </a:lnTo>
                  <a:lnTo>
                    <a:pt x="112631" y="88115"/>
                  </a:lnTo>
                  <a:lnTo>
                    <a:pt x="111226" y="90568"/>
                  </a:lnTo>
                  <a:lnTo>
                    <a:pt x="109649" y="93020"/>
                  </a:lnTo>
                  <a:lnTo>
                    <a:pt x="107891" y="95473"/>
                  </a:lnTo>
                  <a:lnTo>
                    <a:pt x="106141" y="97753"/>
                  </a:lnTo>
                  <a:lnTo>
                    <a:pt x="104211" y="100026"/>
                  </a:lnTo>
                  <a:lnTo>
                    <a:pt x="102100" y="102126"/>
                  </a:lnTo>
                  <a:lnTo>
                    <a:pt x="99997" y="104054"/>
                  </a:lnTo>
                  <a:lnTo>
                    <a:pt x="97894" y="105981"/>
                  </a:lnTo>
                  <a:lnTo>
                    <a:pt x="95611" y="107909"/>
                  </a:lnTo>
                  <a:lnTo>
                    <a:pt x="93154" y="109484"/>
                  </a:lnTo>
                  <a:lnTo>
                    <a:pt x="90698" y="111066"/>
                  </a:lnTo>
                  <a:lnTo>
                    <a:pt x="88069" y="112642"/>
                  </a:lnTo>
                  <a:lnTo>
                    <a:pt x="85440" y="113864"/>
                  </a:lnTo>
                  <a:lnTo>
                    <a:pt x="82804" y="115094"/>
                  </a:lnTo>
                  <a:lnTo>
                    <a:pt x="80002" y="116317"/>
                  </a:lnTo>
                  <a:lnTo>
                    <a:pt x="77193" y="117194"/>
                  </a:lnTo>
                  <a:lnTo>
                    <a:pt x="74211" y="118072"/>
                  </a:lnTo>
                  <a:lnTo>
                    <a:pt x="71402" y="118770"/>
                  </a:lnTo>
                  <a:lnTo>
                    <a:pt x="68247" y="119295"/>
                  </a:lnTo>
                  <a:lnTo>
                    <a:pt x="65265" y="119647"/>
                  </a:lnTo>
                  <a:lnTo>
                    <a:pt x="62103" y="119820"/>
                  </a:lnTo>
                  <a:lnTo>
                    <a:pt x="59121" y="120000"/>
                  </a:lnTo>
                  <a:lnTo>
                    <a:pt x="59121" y="120000"/>
                  </a:lnTo>
                  <a:lnTo>
                    <a:pt x="56319" y="119820"/>
                  </a:lnTo>
                  <a:lnTo>
                    <a:pt x="53683" y="119647"/>
                  </a:lnTo>
                  <a:lnTo>
                    <a:pt x="51226" y="119474"/>
                  </a:lnTo>
                  <a:lnTo>
                    <a:pt x="48597" y="119122"/>
                  </a:lnTo>
                  <a:lnTo>
                    <a:pt x="46141" y="118597"/>
                  </a:lnTo>
                  <a:lnTo>
                    <a:pt x="43685" y="117892"/>
                  </a:lnTo>
                  <a:lnTo>
                    <a:pt x="41229" y="117194"/>
                  </a:lnTo>
                  <a:lnTo>
                    <a:pt x="38773" y="116497"/>
                  </a:lnTo>
                  <a:lnTo>
                    <a:pt x="34040" y="114569"/>
                  </a:lnTo>
                  <a:lnTo>
                    <a:pt x="29654" y="112462"/>
                  </a:lnTo>
                  <a:lnTo>
                    <a:pt x="25440" y="109836"/>
                  </a:lnTo>
                  <a:lnTo>
                    <a:pt x="21406" y="106859"/>
                  </a:lnTo>
                  <a:lnTo>
                    <a:pt x="17546" y="103708"/>
                  </a:lnTo>
                  <a:lnTo>
                    <a:pt x="14218" y="100206"/>
                  </a:lnTo>
                  <a:lnTo>
                    <a:pt x="10883" y="96523"/>
                  </a:lnTo>
                  <a:lnTo>
                    <a:pt x="8074" y="92495"/>
                  </a:lnTo>
                  <a:lnTo>
                    <a:pt x="5445" y="88288"/>
                  </a:lnTo>
                  <a:lnTo>
                    <a:pt x="3342" y="83735"/>
                  </a:lnTo>
                  <a:lnTo>
                    <a:pt x="1411" y="79009"/>
                  </a:lnTo>
                  <a:lnTo>
                    <a:pt x="705" y="76729"/>
                  </a:lnTo>
                  <a:lnTo>
                    <a:pt x="7" y="74277"/>
                  </a:lnTo>
                  <a:lnTo>
                    <a:pt x="7" y="74277"/>
                  </a:lnTo>
                  <a:lnTo>
                    <a:pt x="3515" y="77254"/>
                  </a:lnTo>
                  <a:lnTo>
                    <a:pt x="5445" y="78657"/>
                  </a:lnTo>
                  <a:lnTo>
                    <a:pt x="7548" y="79880"/>
                  </a:lnTo>
                  <a:lnTo>
                    <a:pt x="9478" y="81110"/>
                  </a:lnTo>
                  <a:lnTo>
                    <a:pt x="11582" y="82160"/>
                  </a:lnTo>
                  <a:lnTo>
                    <a:pt x="13692" y="83210"/>
                  </a:lnTo>
                  <a:lnTo>
                    <a:pt x="15968" y="84087"/>
                  </a:lnTo>
                  <a:lnTo>
                    <a:pt x="18252" y="84965"/>
                  </a:lnTo>
                  <a:lnTo>
                    <a:pt x="20528" y="85662"/>
                  </a:lnTo>
                  <a:lnTo>
                    <a:pt x="22811" y="86187"/>
                  </a:lnTo>
                  <a:lnTo>
                    <a:pt x="25267" y="86713"/>
                  </a:lnTo>
                  <a:lnTo>
                    <a:pt x="27723" y="87238"/>
                  </a:lnTo>
                  <a:lnTo>
                    <a:pt x="30180" y="87417"/>
                  </a:lnTo>
                  <a:lnTo>
                    <a:pt x="32636" y="87590"/>
                  </a:lnTo>
                  <a:lnTo>
                    <a:pt x="35092" y="87763"/>
                  </a:lnTo>
                  <a:lnTo>
                    <a:pt x="35092" y="8776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3" name="Shape 443"/>
          <p:cNvGrpSpPr/>
          <p:nvPr/>
        </p:nvGrpSpPr>
        <p:grpSpPr>
          <a:xfrm>
            <a:off x="7780631" y="850332"/>
            <a:ext cx="433992" cy="422729"/>
            <a:chOff x="5916675" y="927975"/>
            <a:chExt cx="516350" cy="502950"/>
          </a:xfrm>
        </p:grpSpPr>
        <p:sp>
          <p:nvSpPr>
            <p:cNvPr id="444" name="Shape 444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120000" w="120000">
                  <a:moveTo>
                    <a:pt x="119999" y="60000"/>
                  </a:moveTo>
                  <a:lnTo>
                    <a:pt x="107403" y="48810"/>
                  </a:lnTo>
                  <a:lnTo>
                    <a:pt x="114056" y="33265"/>
                  </a:lnTo>
                  <a:lnTo>
                    <a:pt x="98067" y="28911"/>
                  </a:lnTo>
                  <a:lnTo>
                    <a:pt x="97358" y="11911"/>
                  </a:lnTo>
                  <a:lnTo>
                    <a:pt x="81084" y="14965"/>
                  </a:lnTo>
                  <a:lnTo>
                    <a:pt x="73299" y="0"/>
                  </a:lnTo>
                  <a:lnTo>
                    <a:pt x="59999" y="10026"/>
                  </a:lnTo>
                  <a:lnTo>
                    <a:pt x="46700" y="0"/>
                  </a:lnTo>
                  <a:lnTo>
                    <a:pt x="38915" y="14965"/>
                  </a:lnTo>
                  <a:lnTo>
                    <a:pt x="22641" y="11911"/>
                  </a:lnTo>
                  <a:lnTo>
                    <a:pt x="21938" y="28911"/>
                  </a:lnTo>
                  <a:lnTo>
                    <a:pt x="5943" y="33265"/>
                  </a:lnTo>
                  <a:lnTo>
                    <a:pt x="12596" y="48810"/>
                  </a:lnTo>
                  <a:lnTo>
                    <a:pt x="5" y="60000"/>
                  </a:lnTo>
                  <a:lnTo>
                    <a:pt x="12596" y="71184"/>
                  </a:lnTo>
                  <a:lnTo>
                    <a:pt x="5943" y="86728"/>
                  </a:lnTo>
                  <a:lnTo>
                    <a:pt x="21938" y="91088"/>
                  </a:lnTo>
                  <a:lnTo>
                    <a:pt x="22641" y="108082"/>
                  </a:lnTo>
                  <a:lnTo>
                    <a:pt x="38915" y="105034"/>
                  </a:lnTo>
                  <a:lnTo>
                    <a:pt x="46700" y="119994"/>
                  </a:lnTo>
                  <a:lnTo>
                    <a:pt x="59999" y="109973"/>
                  </a:lnTo>
                  <a:lnTo>
                    <a:pt x="73299" y="119994"/>
                  </a:lnTo>
                  <a:lnTo>
                    <a:pt x="81084" y="105034"/>
                  </a:lnTo>
                  <a:lnTo>
                    <a:pt x="97358" y="108082"/>
                  </a:lnTo>
                  <a:lnTo>
                    <a:pt x="98067" y="91088"/>
                  </a:lnTo>
                  <a:lnTo>
                    <a:pt x="114056" y="86728"/>
                  </a:lnTo>
                  <a:lnTo>
                    <a:pt x="107403" y="71184"/>
                  </a:lnTo>
                  <a:lnTo>
                    <a:pt x="119999" y="6000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20000" w="120000">
                  <a:moveTo>
                    <a:pt x="59995" y="119999"/>
                  </a:moveTo>
                  <a:lnTo>
                    <a:pt x="59995" y="119999"/>
                  </a:lnTo>
                  <a:lnTo>
                    <a:pt x="56952" y="119776"/>
                  </a:lnTo>
                  <a:lnTo>
                    <a:pt x="53908" y="119562"/>
                  </a:lnTo>
                  <a:lnTo>
                    <a:pt x="50865" y="119125"/>
                  </a:lnTo>
                  <a:lnTo>
                    <a:pt x="48044" y="118696"/>
                  </a:lnTo>
                  <a:lnTo>
                    <a:pt x="45001" y="118045"/>
                  </a:lnTo>
                  <a:lnTo>
                    <a:pt x="42171" y="117170"/>
                  </a:lnTo>
                  <a:lnTo>
                    <a:pt x="39342" y="116304"/>
                  </a:lnTo>
                  <a:lnTo>
                    <a:pt x="36736" y="115216"/>
                  </a:lnTo>
                  <a:lnTo>
                    <a:pt x="34130" y="113912"/>
                  </a:lnTo>
                  <a:lnTo>
                    <a:pt x="31523" y="112609"/>
                  </a:lnTo>
                  <a:lnTo>
                    <a:pt x="28908" y="111306"/>
                  </a:lnTo>
                  <a:lnTo>
                    <a:pt x="26516" y="109566"/>
                  </a:lnTo>
                  <a:lnTo>
                    <a:pt x="24124" y="108040"/>
                  </a:lnTo>
                  <a:lnTo>
                    <a:pt x="21956" y="106299"/>
                  </a:lnTo>
                  <a:lnTo>
                    <a:pt x="19778" y="104345"/>
                  </a:lnTo>
                  <a:lnTo>
                    <a:pt x="17609" y="102390"/>
                  </a:lnTo>
                  <a:lnTo>
                    <a:pt x="15654" y="100212"/>
                  </a:lnTo>
                  <a:lnTo>
                    <a:pt x="13691" y="98043"/>
                  </a:lnTo>
                  <a:lnTo>
                    <a:pt x="11959" y="95866"/>
                  </a:lnTo>
                  <a:lnTo>
                    <a:pt x="10433" y="93474"/>
                  </a:lnTo>
                  <a:lnTo>
                    <a:pt x="8693" y="91091"/>
                  </a:lnTo>
                  <a:lnTo>
                    <a:pt x="7390" y="88476"/>
                  </a:lnTo>
                  <a:lnTo>
                    <a:pt x="6087" y="85869"/>
                  </a:lnTo>
                  <a:lnTo>
                    <a:pt x="4783" y="83263"/>
                  </a:lnTo>
                  <a:lnTo>
                    <a:pt x="3695" y="80648"/>
                  </a:lnTo>
                  <a:lnTo>
                    <a:pt x="2829" y="77828"/>
                  </a:lnTo>
                  <a:lnTo>
                    <a:pt x="1954" y="74998"/>
                  </a:lnTo>
                  <a:lnTo>
                    <a:pt x="1303" y="71955"/>
                  </a:lnTo>
                  <a:lnTo>
                    <a:pt x="874" y="69134"/>
                  </a:lnTo>
                  <a:lnTo>
                    <a:pt x="437" y="66091"/>
                  </a:lnTo>
                  <a:lnTo>
                    <a:pt x="214" y="63047"/>
                  </a:lnTo>
                  <a:lnTo>
                    <a:pt x="0" y="60004"/>
                  </a:lnTo>
                  <a:lnTo>
                    <a:pt x="0" y="60004"/>
                  </a:lnTo>
                  <a:lnTo>
                    <a:pt x="214" y="56960"/>
                  </a:lnTo>
                  <a:lnTo>
                    <a:pt x="437" y="53917"/>
                  </a:lnTo>
                  <a:lnTo>
                    <a:pt x="874" y="50873"/>
                  </a:lnTo>
                  <a:lnTo>
                    <a:pt x="1303" y="48044"/>
                  </a:lnTo>
                  <a:lnTo>
                    <a:pt x="1954" y="45001"/>
                  </a:lnTo>
                  <a:lnTo>
                    <a:pt x="2829" y="42180"/>
                  </a:lnTo>
                  <a:lnTo>
                    <a:pt x="3695" y="39351"/>
                  </a:lnTo>
                  <a:lnTo>
                    <a:pt x="4783" y="36745"/>
                  </a:lnTo>
                  <a:lnTo>
                    <a:pt x="6087" y="34139"/>
                  </a:lnTo>
                  <a:lnTo>
                    <a:pt x="7390" y="31523"/>
                  </a:lnTo>
                  <a:lnTo>
                    <a:pt x="8693" y="28917"/>
                  </a:lnTo>
                  <a:lnTo>
                    <a:pt x="10433" y="26525"/>
                  </a:lnTo>
                  <a:lnTo>
                    <a:pt x="11959" y="24133"/>
                  </a:lnTo>
                  <a:lnTo>
                    <a:pt x="13691" y="21965"/>
                  </a:lnTo>
                  <a:lnTo>
                    <a:pt x="15654" y="19787"/>
                  </a:lnTo>
                  <a:lnTo>
                    <a:pt x="17609" y="17618"/>
                  </a:lnTo>
                  <a:lnTo>
                    <a:pt x="19778" y="15654"/>
                  </a:lnTo>
                  <a:lnTo>
                    <a:pt x="21956" y="13700"/>
                  </a:lnTo>
                  <a:lnTo>
                    <a:pt x="24124" y="11959"/>
                  </a:lnTo>
                  <a:lnTo>
                    <a:pt x="26516" y="10442"/>
                  </a:lnTo>
                  <a:lnTo>
                    <a:pt x="28908" y="8702"/>
                  </a:lnTo>
                  <a:lnTo>
                    <a:pt x="31523" y="7399"/>
                  </a:lnTo>
                  <a:lnTo>
                    <a:pt x="34130" y="6095"/>
                  </a:lnTo>
                  <a:lnTo>
                    <a:pt x="36736" y="4792"/>
                  </a:lnTo>
                  <a:lnTo>
                    <a:pt x="39342" y="3703"/>
                  </a:lnTo>
                  <a:lnTo>
                    <a:pt x="42171" y="2829"/>
                  </a:lnTo>
                  <a:lnTo>
                    <a:pt x="45001" y="1963"/>
                  </a:lnTo>
                  <a:lnTo>
                    <a:pt x="48044" y="1312"/>
                  </a:lnTo>
                  <a:lnTo>
                    <a:pt x="50865" y="874"/>
                  </a:lnTo>
                  <a:lnTo>
                    <a:pt x="53908" y="437"/>
                  </a:lnTo>
                  <a:lnTo>
                    <a:pt x="56952" y="223"/>
                  </a:lnTo>
                  <a:lnTo>
                    <a:pt x="59995" y="8"/>
                  </a:lnTo>
                  <a:lnTo>
                    <a:pt x="59995" y="8"/>
                  </a:lnTo>
                  <a:lnTo>
                    <a:pt x="63039" y="223"/>
                  </a:lnTo>
                  <a:lnTo>
                    <a:pt x="66082" y="437"/>
                  </a:lnTo>
                  <a:lnTo>
                    <a:pt x="69126" y="874"/>
                  </a:lnTo>
                  <a:lnTo>
                    <a:pt x="71955" y="1312"/>
                  </a:lnTo>
                  <a:lnTo>
                    <a:pt x="74998" y="1963"/>
                  </a:lnTo>
                  <a:lnTo>
                    <a:pt x="77819" y="2829"/>
                  </a:lnTo>
                  <a:lnTo>
                    <a:pt x="80648" y="3703"/>
                  </a:lnTo>
                  <a:lnTo>
                    <a:pt x="83254" y="4792"/>
                  </a:lnTo>
                  <a:lnTo>
                    <a:pt x="85860" y="6095"/>
                  </a:lnTo>
                  <a:lnTo>
                    <a:pt x="88476" y="7399"/>
                  </a:lnTo>
                  <a:lnTo>
                    <a:pt x="91082" y="8702"/>
                  </a:lnTo>
                  <a:lnTo>
                    <a:pt x="93474" y="10442"/>
                  </a:lnTo>
                  <a:lnTo>
                    <a:pt x="95866" y="11959"/>
                  </a:lnTo>
                  <a:lnTo>
                    <a:pt x="98034" y="13700"/>
                  </a:lnTo>
                  <a:lnTo>
                    <a:pt x="100212" y="15654"/>
                  </a:lnTo>
                  <a:lnTo>
                    <a:pt x="102381" y="17618"/>
                  </a:lnTo>
                  <a:lnTo>
                    <a:pt x="104336" y="19787"/>
                  </a:lnTo>
                  <a:lnTo>
                    <a:pt x="106299" y="21965"/>
                  </a:lnTo>
                  <a:lnTo>
                    <a:pt x="108040" y="24133"/>
                  </a:lnTo>
                  <a:lnTo>
                    <a:pt x="109557" y="26525"/>
                  </a:lnTo>
                  <a:lnTo>
                    <a:pt x="111297" y="28917"/>
                  </a:lnTo>
                  <a:lnTo>
                    <a:pt x="112600" y="31523"/>
                  </a:lnTo>
                  <a:lnTo>
                    <a:pt x="113904" y="34139"/>
                  </a:lnTo>
                  <a:lnTo>
                    <a:pt x="115207" y="36745"/>
                  </a:lnTo>
                  <a:lnTo>
                    <a:pt x="116296" y="39351"/>
                  </a:lnTo>
                  <a:lnTo>
                    <a:pt x="117161" y="42180"/>
                  </a:lnTo>
                  <a:lnTo>
                    <a:pt x="118036" y="45001"/>
                  </a:lnTo>
                  <a:lnTo>
                    <a:pt x="118687" y="48044"/>
                  </a:lnTo>
                  <a:lnTo>
                    <a:pt x="119125" y="50873"/>
                  </a:lnTo>
                  <a:lnTo>
                    <a:pt x="119553" y="53917"/>
                  </a:lnTo>
                  <a:lnTo>
                    <a:pt x="119776" y="56960"/>
                  </a:lnTo>
                  <a:lnTo>
                    <a:pt x="119991" y="60004"/>
                  </a:lnTo>
                  <a:lnTo>
                    <a:pt x="119991" y="60004"/>
                  </a:lnTo>
                  <a:lnTo>
                    <a:pt x="119776" y="63047"/>
                  </a:lnTo>
                  <a:lnTo>
                    <a:pt x="119553" y="66091"/>
                  </a:lnTo>
                  <a:lnTo>
                    <a:pt x="119125" y="69134"/>
                  </a:lnTo>
                  <a:lnTo>
                    <a:pt x="118687" y="71955"/>
                  </a:lnTo>
                  <a:lnTo>
                    <a:pt x="118036" y="74998"/>
                  </a:lnTo>
                  <a:lnTo>
                    <a:pt x="117161" y="77828"/>
                  </a:lnTo>
                  <a:lnTo>
                    <a:pt x="116296" y="80648"/>
                  </a:lnTo>
                  <a:lnTo>
                    <a:pt x="115207" y="83263"/>
                  </a:lnTo>
                  <a:lnTo>
                    <a:pt x="113904" y="85869"/>
                  </a:lnTo>
                  <a:lnTo>
                    <a:pt x="112600" y="88476"/>
                  </a:lnTo>
                  <a:lnTo>
                    <a:pt x="111297" y="91091"/>
                  </a:lnTo>
                  <a:lnTo>
                    <a:pt x="109557" y="93474"/>
                  </a:lnTo>
                  <a:lnTo>
                    <a:pt x="108040" y="95866"/>
                  </a:lnTo>
                  <a:lnTo>
                    <a:pt x="106299" y="98043"/>
                  </a:lnTo>
                  <a:lnTo>
                    <a:pt x="104336" y="100212"/>
                  </a:lnTo>
                  <a:lnTo>
                    <a:pt x="102381" y="102390"/>
                  </a:lnTo>
                  <a:lnTo>
                    <a:pt x="100212" y="104345"/>
                  </a:lnTo>
                  <a:lnTo>
                    <a:pt x="98034" y="106299"/>
                  </a:lnTo>
                  <a:lnTo>
                    <a:pt x="95866" y="108040"/>
                  </a:lnTo>
                  <a:lnTo>
                    <a:pt x="93474" y="109566"/>
                  </a:lnTo>
                  <a:lnTo>
                    <a:pt x="91082" y="111306"/>
                  </a:lnTo>
                  <a:lnTo>
                    <a:pt x="88476" y="112609"/>
                  </a:lnTo>
                  <a:lnTo>
                    <a:pt x="85860" y="113912"/>
                  </a:lnTo>
                  <a:lnTo>
                    <a:pt x="83254" y="115216"/>
                  </a:lnTo>
                  <a:lnTo>
                    <a:pt x="80648" y="116304"/>
                  </a:lnTo>
                  <a:lnTo>
                    <a:pt x="77819" y="117170"/>
                  </a:lnTo>
                  <a:lnTo>
                    <a:pt x="74998" y="118045"/>
                  </a:lnTo>
                  <a:lnTo>
                    <a:pt x="71955" y="118696"/>
                  </a:lnTo>
                  <a:lnTo>
                    <a:pt x="69126" y="119125"/>
                  </a:lnTo>
                  <a:lnTo>
                    <a:pt x="66082" y="119562"/>
                  </a:lnTo>
                  <a:lnTo>
                    <a:pt x="63039" y="119776"/>
                  </a:lnTo>
                  <a:lnTo>
                    <a:pt x="59995" y="119999"/>
                  </a:lnTo>
                  <a:lnTo>
                    <a:pt x="59995" y="11999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6" name="Shape 446"/>
          <p:cNvGrpSpPr/>
          <p:nvPr/>
        </p:nvGrpSpPr>
        <p:grpSpPr>
          <a:xfrm>
            <a:off x="3282275" y="1499744"/>
            <a:ext cx="391000" cy="264085"/>
            <a:chOff x="564675" y="1700625"/>
            <a:chExt cx="465200" cy="314200"/>
          </a:xfrm>
        </p:grpSpPr>
        <p:sp>
          <p:nvSpPr>
            <p:cNvPr id="447" name="Shape 447"/>
            <p:cNvSpPr/>
            <p:nvPr/>
          </p:nvSpPr>
          <p:spPr>
            <a:xfrm>
              <a:off x="564675" y="1700625"/>
              <a:ext cx="465200" cy="2925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50051"/>
                  </a:lnTo>
                  <a:lnTo>
                    <a:pt x="120000" y="50051"/>
                  </a:lnTo>
                  <a:lnTo>
                    <a:pt x="120000" y="40000"/>
                  </a:lnTo>
                  <a:lnTo>
                    <a:pt x="119684" y="30051"/>
                  </a:lnTo>
                  <a:lnTo>
                    <a:pt x="119529" y="22564"/>
                  </a:lnTo>
                  <a:lnTo>
                    <a:pt x="119058" y="15076"/>
                  </a:lnTo>
                  <a:lnTo>
                    <a:pt x="118587" y="7589"/>
                  </a:lnTo>
                  <a:lnTo>
                    <a:pt x="118116" y="5025"/>
                  </a:lnTo>
                  <a:lnTo>
                    <a:pt x="117484" y="102"/>
                  </a:lnTo>
                  <a:lnTo>
                    <a:pt x="116859" y="102"/>
                  </a:lnTo>
                  <a:lnTo>
                    <a:pt x="3147" y="102"/>
                  </a:lnTo>
                  <a:lnTo>
                    <a:pt x="3147" y="102"/>
                  </a:lnTo>
                  <a:lnTo>
                    <a:pt x="2515" y="102"/>
                  </a:lnTo>
                  <a:lnTo>
                    <a:pt x="1889" y="5025"/>
                  </a:lnTo>
                  <a:lnTo>
                    <a:pt x="1418" y="7589"/>
                  </a:lnTo>
                  <a:lnTo>
                    <a:pt x="947" y="15076"/>
                  </a:lnTo>
                  <a:lnTo>
                    <a:pt x="477" y="22564"/>
                  </a:lnTo>
                  <a:lnTo>
                    <a:pt x="315" y="30051"/>
                  </a:lnTo>
                  <a:lnTo>
                    <a:pt x="6" y="40000"/>
                  </a:lnTo>
                  <a:lnTo>
                    <a:pt x="6" y="50051"/>
                  </a:lnTo>
                  <a:lnTo>
                    <a:pt x="6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564675" y="1732300"/>
              <a:ext cx="465200" cy="272175"/>
            </a:xfrm>
            <a:custGeom>
              <a:pathLst>
                <a:path extrusionOk="0" fill="none" h="120000" w="120000">
                  <a:moveTo>
                    <a:pt x="87014" y="79459"/>
                  </a:move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119195"/>
                  </a:lnTo>
                  <a:lnTo>
                    <a:pt x="120000" y="0"/>
                  </a:lnTo>
                  <a:lnTo>
                    <a:pt x="60941" y="73022"/>
                  </a:lnTo>
                  <a:lnTo>
                    <a:pt x="60941" y="73022"/>
                  </a:lnTo>
                  <a:lnTo>
                    <a:pt x="60470" y="73551"/>
                  </a:lnTo>
                  <a:lnTo>
                    <a:pt x="60000" y="73551"/>
                  </a:lnTo>
                  <a:lnTo>
                    <a:pt x="60000" y="73551"/>
                  </a:lnTo>
                  <a:lnTo>
                    <a:pt x="59529" y="73551"/>
                  </a:lnTo>
                  <a:lnTo>
                    <a:pt x="59058" y="73022"/>
                  </a:lnTo>
                  <a:lnTo>
                    <a:pt x="6" y="0"/>
                  </a:lnTo>
                  <a:lnTo>
                    <a:pt x="6" y="119195"/>
                  </a:lnTo>
                  <a:lnTo>
                    <a:pt x="6" y="119195"/>
                  </a:lnTo>
                  <a:lnTo>
                    <a:pt x="6" y="120000"/>
                  </a:lnTo>
                  <a:lnTo>
                    <a:pt x="32985" y="7945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572600" y="2014200"/>
              <a:ext cx="449375" cy="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0"/>
                  </a:lnTo>
                  <a:lnTo>
                    <a:pt x="654" y="120000"/>
                  </a:lnTo>
                  <a:lnTo>
                    <a:pt x="1141" y="120000"/>
                  </a:lnTo>
                  <a:lnTo>
                    <a:pt x="118858" y="120000"/>
                  </a:lnTo>
                  <a:lnTo>
                    <a:pt x="118858" y="120000"/>
                  </a:lnTo>
                  <a:lnTo>
                    <a:pt x="119345" y="120000"/>
                  </a:lnTo>
                  <a:lnTo>
                    <a:pt x="119993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0" name="Shape 450"/>
          <p:cNvGrpSpPr/>
          <p:nvPr/>
        </p:nvGrpSpPr>
        <p:grpSpPr>
          <a:xfrm>
            <a:off x="3847260" y="1435257"/>
            <a:ext cx="391000" cy="382826"/>
            <a:chOff x="1236875" y="1623900"/>
            <a:chExt cx="465200" cy="455475"/>
          </a:xfrm>
        </p:grpSpPr>
        <p:sp>
          <p:nvSpPr>
            <p:cNvPr id="451" name="Shape 451"/>
            <p:cNvSpPr/>
            <p:nvPr/>
          </p:nvSpPr>
          <p:spPr>
            <a:xfrm>
              <a:off x="1236875" y="1623900"/>
              <a:ext cx="465200" cy="445125"/>
            </a:xfrm>
            <a:custGeom>
              <a:pathLst>
                <a:path extrusionOk="0" fill="none" h="120000" w="120000">
                  <a:moveTo>
                    <a:pt x="87014" y="95211"/>
                  </a:moveTo>
                  <a:lnTo>
                    <a:pt x="120000" y="119993"/>
                  </a:lnTo>
                  <a:lnTo>
                    <a:pt x="120000" y="119993"/>
                  </a:lnTo>
                  <a:lnTo>
                    <a:pt x="120000" y="119501"/>
                  </a:lnTo>
                  <a:lnTo>
                    <a:pt x="120000" y="45310"/>
                  </a:lnTo>
                  <a:lnTo>
                    <a:pt x="60000" y="6"/>
                  </a:lnTo>
                  <a:lnTo>
                    <a:pt x="6" y="45310"/>
                  </a:lnTo>
                  <a:lnTo>
                    <a:pt x="6" y="119501"/>
                  </a:lnTo>
                  <a:lnTo>
                    <a:pt x="6" y="119501"/>
                  </a:lnTo>
                  <a:lnTo>
                    <a:pt x="6" y="119993"/>
                  </a:lnTo>
                  <a:lnTo>
                    <a:pt x="32985" y="9521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1244800" y="2078750"/>
              <a:ext cx="449375" cy="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1141" y="115200"/>
                  </a:lnTo>
                  <a:lnTo>
                    <a:pt x="118858" y="115200"/>
                  </a:lnTo>
                  <a:lnTo>
                    <a:pt x="118858" y="115200"/>
                  </a:lnTo>
                  <a:lnTo>
                    <a:pt x="119345" y="0"/>
                  </a:lnTo>
                  <a:lnTo>
                    <a:pt x="119993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1236875" y="1791950"/>
              <a:ext cx="465200" cy="171725"/>
            </a:xfrm>
            <a:custGeom>
              <a:pathLst>
                <a:path extrusionOk="0" fill="none" h="120000" w="120000">
                  <a:moveTo>
                    <a:pt x="120000" y="17"/>
                  </a:moveTo>
                  <a:lnTo>
                    <a:pt x="60941" y="119143"/>
                  </a:lnTo>
                  <a:lnTo>
                    <a:pt x="60941" y="119143"/>
                  </a:lnTo>
                  <a:lnTo>
                    <a:pt x="60470" y="119580"/>
                  </a:lnTo>
                  <a:lnTo>
                    <a:pt x="60000" y="119999"/>
                  </a:lnTo>
                  <a:lnTo>
                    <a:pt x="60000" y="119999"/>
                  </a:lnTo>
                  <a:lnTo>
                    <a:pt x="59529" y="119580"/>
                  </a:lnTo>
                  <a:lnTo>
                    <a:pt x="59058" y="119143"/>
                  </a:lnTo>
                  <a:lnTo>
                    <a:pt x="6" y="1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1330025" y="1750550"/>
              <a:ext cx="278900" cy="110850"/>
            </a:xfrm>
            <a:custGeom>
              <a:pathLst>
                <a:path extrusionOk="0" fill="none" h="120000" w="120000">
                  <a:moveTo>
                    <a:pt x="10" y="119972"/>
                  </a:moveTo>
                  <a:lnTo>
                    <a:pt x="10" y="27"/>
                  </a:lnTo>
                  <a:lnTo>
                    <a:pt x="119989" y="27"/>
                  </a:lnTo>
                  <a:lnTo>
                    <a:pt x="119989" y="11997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1402500" y="1810225"/>
              <a:ext cx="133975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77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1402500" y="1844325"/>
              <a:ext cx="133975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77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1402500" y="1878425"/>
              <a:ext cx="85250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8" name="Shape 458"/>
          <p:cNvGrpSpPr/>
          <p:nvPr/>
        </p:nvGrpSpPr>
        <p:grpSpPr>
          <a:xfrm>
            <a:off x="4424515" y="1443452"/>
            <a:ext cx="366458" cy="366436"/>
            <a:chOff x="1923675" y="1633650"/>
            <a:chExt cx="436000" cy="435975"/>
          </a:xfrm>
        </p:grpSpPr>
        <p:sp>
          <p:nvSpPr>
            <p:cNvPr id="459" name="Shape 459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120000" w="12000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20000" w="12000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20000" w="12000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20000" w="12000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120000" w="12000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Shape 465"/>
          <p:cNvGrpSpPr/>
          <p:nvPr/>
        </p:nvGrpSpPr>
        <p:grpSpPr>
          <a:xfrm>
            <a:off x="4987965" y="1441918"/>
            <a:ext cx="369504" cy="369504"/>
            <a:chOff x="2594050" y="1631825"/>
            <a:chExt cx="439625" cy="439625"/>
          </a:xfrm>
        </p:grpSpPr>
        <p:sp>
          <p:nvSpPr>
            <p:cNvPr id="466" name="Shape 466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120000" w="120000">
                  <a:moveTo>
                    <a:pt x="95528" y="0"/>
                  </a:moveTo>
                  <a:lnTo>
                    <a:pt x="8561" y="102524"/>
                  </a:lnTo>
                  <a:lnTo>
                    <a:pt x="15" y="120000"/>
                  </a:lnTo>
                  <a:lnTo>
                    <a:pt x="17489" y="111453"/>
                  </a:lnTo>
                  <a:lnTo>
                    <a:pt x="119984" y="24459"/>
                  </a:lnTo>
                  <a:lnTo>
                    <a:pt x="95528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120000" w="120000">
                  <a:moveTo>
                    <a:pt x="4568" y="46090"/>
                  </a:moveTo>
                  <a:lnTo>
                    <a:pt x="73919" y="115414"/>
                  </a:lnTo>
                  <a:lnTo>
                    <a:pt x="73919" y="115414"/>
                  </a:lnTo>
                  <a:lnTo>
                    <a:pt x="73919" y="115414"/>
                  </a:lnTo>
                  <a:lnTo>
                    <a:pt x="79306" y="117903"/>
                  </a:lnTo>
                  <a:lnTo>
                    <a:pt x="85120" y="119573"/>
                  </a:lnTo>
                  <a:lnTo>
                    <a:pt x="90524" y="119982"/>
                  </a:lnTo>
                  <a:lnTo>
                    <a:pt x="96337" y="119982"/>
                  </a:lnTo>
                  <a:lnTo>
                    <a:pt x="102150" y="118738"/>
                  </a:lnTo>
                  <a:lnTo>
                    <a:pt x="107538" y="116659"/>
                  </a:lnTo>
                  <a:lnTo>
                    <a:pt x="110026" y="115005"/>
                  </a:lnTo>
                  <a:lnTo>
                    <a:pt x="112533" y="113761"/>
                  </a:lnTo>
                  <a:lnTo>
                    <a:pt x="115022" y="111681"/>
                  </a:lnTo>
                  <a:lnTo>
                    <a:pt x="117511" y="109602"/>
                  </a:lnTo>
                  <a:lnTo>
                    <a:pt x="117511" y="109602"/>
                  </a:lnTo>
                  <a:lnTo>
                    <a:pt x="118346" y="108357"/>
                  </a:lnTo>
                  <a:lnTo>
                    <a:pt x="119590" y="106704"/>
                  </a:lnTo>
                  <a:lnTo>
                    <a:pt x="119999" y="104625"/>
                  </a:lnTo>
                  <a:lnTo>
                    <a:pt x="119999" y="102971"/>
                  </a:lnTo>
                  <a:lnTo>
                    <a:pt x="119999" y="102971"/>
                  </a:lnTo>
                  <a:lnTo>
                    <a:pt x="119999" y="101301"/>
                  </a:lnTo>
                  <a:lnTo>
                    <a:pt x="119590" y="99647"/>
                  </a:lnTo>
                  <a:lnTo>
                    <a:pt x="118346" y="97977"/>
                  </a:lnTo>
                  <a:lnTo>
                    <a:pt x="117511" y="96323"/>
                  </a:lnTo>
                  <a:lnTo>
                    <a:pt x="23679" y="2505"/>
                  </a:lnTo>
                  <a:lnTo>
                    <a:pt x="23679" y="2505"/>
                  </a:lnTo>
                  <a:lnTo>
                    <a:pt x="22008" y="1670"/>
                  </a:lnTo>
                  <a:lnTo>
                    <a:pt x="20355" y="426"/>
                  </a:lnTo>
                  <a:lnTo>
                    <a:pt x="18684" y="0"/>
                  </a:lnTo>
                  <a:lnTo>
                    <a:pt x="17030" y="0"/>
                  </a:lnTo>
                  <a:lnTo>
                    <a:pt x="17030" y="0"/>
                  </a:lnTo>
                  <a:lnTo>
                    <a:pt x="15377" y="0"/>
                  </a:lnTo>
                  <a:lnTo>
                    <a:pt x="13297" y="426"/>
                  </a:lnTo>
                  <a:lnTo>
                    <a:pt x="11626" y="1670"/>
                  </a:lnTo>
                  <a:lnTo>
                    <a:pt x="10382" y="2505"/>
                  </a:lnTo>
                  <a:lnTo>
                    <a:pt x="10382" y="2505"/>
                  </a:lnTo>
                  <a:lnTo>
                    <a:pt x="8302" y="4994"/>
                  </a:lnTo>
                  <a:lnTo>
                    <a:pt x="6239" y="7482"/>
                  </a:lnTo>
                  <a:lnTo>
                    <a:pt x="4995" y="9971"/>
                  </a:lnTo>
                  <a:lnTo>
                    <a:pt x="3324" y="12460"/>
                  </a:lnTo>
                  <a:lnTo>
                    <a:pt x="1244" y="17863"/>
                  </a:lnTo>
                  <a:lnTo>
                    <a:pt x="0" y="23676"/>
                  </a:lnTo>
                  <a:lnTo>
                    <a:pt x="0" y="29488"/>
                  </a:lnTo>
                  <a:lnTo>
                    <a:pt x="426" y="34875"/>
                  </a:lnTo>
                  <a:lnTo>
                    <a:pt x="2079" y="40687"/>
                  </a:lnTo>
                  <a:lnTo>
                    <a:pt x="4568" y="46090"/>
                  </a:lnTo>
                  <a:lnTo>
                    <a:pt x="4568" y="4609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0000" w="120000">
                  <a:moveTo>
                    <a:pt x="79518" y="9"/>
                  </a:moveTo>
                  <a:lnTo>
                    <a:pt x="48197" y="31568"/>
                  </a:lnTo>
                  <a:lnTo>
                    <a:pt x="48197" y="31568"/>
                  </a:lnTo>
                  <a:lnTo>
                    <a:pt x="45784" y="30608"/>
                  </a:lnTo>
                  <a:lnTo>
                    <a:pt x="43380" y="29648"/>
                  </a:lnTo>
                  <a:lnTo>
                    <a:pt x="40481" y="28679"/>
                  </a:lnTo>
                  <a:lnTo>
                    <a:pt x="37592" y="28194"/>
                  </a:lnTo>
                  <a:lnTo>
                    <a:pt x="34466" y="27472"/>
                  </a:lnTo>
                  <a:lnTo>
                    <a:pt x="31330" y="26997"/>
                  </a:lnTo>
                  <a:lnTo>
                    <a:pt x="28194" y="26750"/>
                  </a:lnTo>
                  <a:lnTo>
                    <a:pt x="25068" y="26750"/>
                  </a:lnTo>
                  <a:lnTo>
                    <a:pt x="25068" y="26750"/>
                  </a:lnTo>
                  <a:lnTo>
                    <a:pt x="22169" y="26750"/>
                  </a:lnTo>
                  <a:lnTo>
                    <a:pt x="19281" y="26997"/>
                  </a:lnTo>
                  <a:lnTo>
                    <a:pt x="16154" y="27472"/>
                  </a:lnTo>
                  <a:lnTo>
                    <a:pt x="13018" y="28194"/>
                  </a:lnTo>
                  <a:lnTo>
                    <a:pt x="9882" y="29401"/>
                  </a:lnTo>
                  <a:lnTo>
                    <a:pt x="6994" y="30608"/>
                  </a:lnTo>
                  <a:lnTo>
                    <a:pt x="4105" y="32537"/>
                  </a:lnTo>
                  <a:lnTo>
                    <a:pt x="1454" y="34704"/>
                  </a:lnTo>
                  <a:lnTo>
                    <a:pt x="1454" y="34704"/>
                  </a:lnTo>
                  <a:lnTo>
                    <a:pt x="732" y="35426"/>
                  </a:lnTo>
                  <a:lnTo>
                    <a:pt x="247" y="36385"/>
                  </a:lnTo>
                  <a:lnTo>
                    <a:pt x="9" y="37355"/>
                  </a:lnTo>
                  <a:lnTo>
                    <a:pt x="9" y="38562"/>
                  </a:lnTo>
                  <a:lnTo>
                    <a:pt x="9" y="38562"/>
                  </a:lnTo>
                  <a:lnTo>
                    <a:pt x="9" y="39521"/>
                  </a:lnTo>
                  <a:lnTo>
                    <a:pt x="247" y="40491"/>
                  </a:lnTo>
                  <a:lnTo>
                    <a:pt x="732" y="41450"/>
                  </a:lnTo>
                  <a:lnTo>
                    <a:pt x="1454" y="42410"/>
                  </a:lnTo>
                  <a:lnTo>
                    <a:pt x="77589" y="118555"/>
                  </a:lnTo>
                  <a:lnTo>
                    <a:pt x="77589" y="118555"/>
                  </a:lnTo>
                  <a:lnTo>
                    <a:pt x="78558" y="119277"/>
                  </a:lnTo>
                  <a:lnTo>
                    <a:pt x="79518" y="119752"/>
                  </a:lnTo>
                  <a:lnTo>
                    <a:pt x="80478" y="119999"/>
                  </a:lnTo>
                  <a:lnTo>
                    <a:pt x="81447" y="119999"/>
                  </a:lnTo>
                  <a:lnTo>
                    <a:pt x="81447" y="119999"/>
                  </a:lnTo>
                  <a:lnTo>
                    <a:pt x="82654" y="119999"/>
                  </a:lnTo>
                  <a:lnTo>
                    <a:pt x="83614" y="119752"/>
                  </a:lnTo>
                  <a:lnTo>
                    <a:pt x="84573" y="119277"/>
                  </a:lnTo>
                  <a:lnTo>
                    <a:pt x="85295" y="118555"/>
                  </a:lnTo>
                  <a:lnTo>
                    <a:pt x="85295" y="118555"/>
                  </a:lnTo>
                  <a:lnTo>
                    <a:pt x="87472" y="115904"/>
                  </a:lnTo>
                  <a:lnTo>
                    <a:pt x="89391" y="113005"/>
                  </a:lnTo>
                  <a:lnTo>
                    <a:pt x="90598" y="110117"/>
                  </a:lnTo>
                  <a:lnTo>
                    <a:pt x="91805" y="106981"/>
                  </a:lnTo>
                  <a:lnTo>
                    <a:pt x="92527" y="103854"/>
                  </a:lnTo>
                  <a:lnTo>
                    <a:pt x="93012" y="100718"/>
                  </a:lnTo>
                  <a:lnTo>
                    <a:pt x="93249" y="97830"/>
                  </a:lnTo>
                  <a:lnTo>
                    <a:pt x="93249" y="94941"/>
                  </a:lnTo>
                  <a:lnTo>
                    <a:pt x="93249" y="94941"/>
                  </a:lnTo>
                  <a:lnTo>
                    <a:pt x="93249" y="91805"/>
                  </a:lnTo>
                  <a:lnTo>
                    <a:pt x="93012" y="88679"/>
                  </a:lnTo>
                  <a:lnTo>
                    <a:pt x="92527" y="85543"/>
                  </a:lnTo>
                  <a:lnTo>
                    <a:pt x="91805" y="82407"/>
                  </a:lnTo>
                  <a:lnTo>
                    <a:pt x="91320" y="79518"/>
                  </a:lnTo>
                  <a:lnTo>
                    <a:pt x="90361" y="76629"/>
                  </a:lnTo>
                  <a:lnTo>
                    <a:pt x="89391" y="74215"/>
                  </a:lnTo>
                  <a:lnTo>
                    <a:pt x="88431" y="71812"/>
                  </a:lnTo>
                  <a:lnTo>
                    <a:pt x="119999" y="4049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20000" w="120000">
                  <a:moveTo>
                    <a:pt x="60" y="119939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0" name="Shape 470"/>
          <p:cNvSpPr/>
          <p:nvPr/>
        </p:nvSpPr>
        <p:spPr>
          <a:xfrm>
            <a:off x="5569423" y="1458339"/>
            <a:ext cx="336767" cy="336767"/>
          </a:xfrm>
          <a:custGeom>
            <a:pathLst>
              <a:path extrusionOk="0" fill="none" h="120000" w="120000">
                <a:moveTo>
                  <a:pt x="105040" y="30091"/>
                </a:moveTo>
                <a:lnTo>
                  <a:pt x="105040" y="30091"/>
                </a:lnTo>
                <a:lnTo>
                  <a:pt x="106320" y="28818"/>
                </a:lnTo>
                <a:lnTo>
                  <a:pt x="107780" y="28092"/>
                </a:lnTo>
                <a:lnTo>
                  <a:pt x="109420" y="27538"/>
                </a:lnTo>
                <a:lnTo>
                  <a:pt x="110880" y="27179"/>
                </a:lnTo>
                <a:lnTo>
                  <a:pt x="112520" y="26812"/>
                </a:lnTo>
                <a:lnTo>
                  <a:pt x="114159" y="26085"/>
                </a:lnTo>
                <a:lnTo>
                  <a:pt x="115619" y="25172"/>
                </a:lnTo>
                <a:lnTo>
                  <a:pt x="117259" y="23892"/>
                </a:lnTo>
                <a:lnTo>
                  <a:pt x="117259" y="23892"/>
                </a:lnTo>
                <a:lnTo>
                  <a:pt x="118539" y="22439"/>
                </a:lnTo>
                <a:lnTo>
                  <a:pt x="119266" y="20792"/>
                </a:lnTo>
                <a:lnTo>
                  <a:pt x="119812" y="18972"/>
                </a:lnTo>
                <a:lnTo>
                  <a:pt x="119992" y="16966"/>
                </a:lnTo>
                <a:lnTo>
                  <a:pt x="119992" y="16966"/>
                </a:lnTo>
                <a:lnTo>
                  <a:pt x="119812" y="15326"/>
                </a:lnTo>
                <a:lnTo>
                  <a:pt x="119633" y="13679"/>
                </a:lnTo>
                <a:lnTo>
                  <a:pt x="119086" y="12226"/>
                </a:lnTo>
                <a:lnTo>
                  <a:pt x="118352" y="10579"/>
                </a:lnTo>
                <a:lnTo>
                  <a:pt x="117626" y="9306"/>
                </a:lnTo>
                <a:lnTo>
                  <a:pt x="116713" y="7846"/>
                </a:lnTo>
                <a:lnTo>
                  <a:pt x="115799" y="6573"/>
                </a:lnTo>
                <a:lnTo>
                  <a:pt x="114706" y="5293"/>
                </a:lnTo>
                <a:lnTo>
                  <a:pt x="114706" y="5293"/>
                </a:lnTo>
                <a:lnTo>
                  <a:pt x="113433" y="4200"/>
                </a:lnTo>
                <a:lnTo>
                  <a:pt x="112153" y="3286"/>
                </a:lnTo>
                <a:lnTo>
                  <a:pt x="110693" y="2373"/>
                </a:lnTo>
                <a:lnTo>
                  <a:pt x="109240" y="1467"/>
                </a:lnTo>
                <a:lnTo>
                  <a:pt x="107780" y="920"/>
                </a:lnTo>
                <a:lnTo>
                  <a:pt x="106133" y="374"/>
                </a:lnTo>
                <a:lnTo>
                  <a:pt x="104680" y="187"/>
                </a:lnTo>
                <a:lnTo>
                  <a:pt x="103033" y="7"/>
                </a:lnTo>
                <a:lnTo>
                  <a:pt x="103033" y="7"/>
                </a:lnTo>
                <a:lnTo>
                  <a:pt x="101034" y="187"/>
                </a:lnTo>
                <a:lnTo>
                  <a:pt x="99207" y="733"/>
                </a:lnTo>
                <a:lnTo>
                  <a:pt x="97567" y="1467"/>
                </a:lnTo>
                <a:lnTo>
                  <a:pt x="96107" y="2740"/>
                </a:lnTo>
                <a:lnTo>
                  <a:pt x="96107" y="2740"/>
                </a:lnTo>
                <a:lnTo>
                  <a:pt x="94827" y="4200"/>
                </a:lnTo>
                <a:lnTo>
                  <a:pt x="93921" y="5840"/>
                </a:lnTo>
                <a:lnTo>
                  <a:pt x="93374" y="7300"/>
                </a:lnTo>
                <a:lnTo>
                  <a:pt x="93008" y="8939"/>
                </a:lnTo>
                <a:lnTo>
                  <a:pt x="92461" y="10579"/>
                </a:lnTo>
                <a:lnTo>
                  <a:pt x="91914" y="12039"/>
                </a:lnTo>
                <a:lnTo>
                  <a:pt x="91181" y="13679"/>
                </a:lnTo>
                <a:lnTo>
                  <a:pt x="89908" y="14959"/>
                </a:lnTo>
                <a:lnTo>
                  <a:pt x="89908" y="14959"/>
                </a:lnTo>
                <a:lnTo>
                  <a:pt x="87901" y="16966"/>
                </a:lnTo>
                <a:lnTo>
                  <a:pt x="86074" y="18239"/>
                </a:lnTo>
                <a:lnTo>
                  <a:pt x="84435" y="18972"/>
                </a:lnTo>
                <a:lnTo>
                  <a:pt x="82974" y="19332"/>
                </a:lnTo>
                <a:lnTo>
                  <a:pt x="81522" y="19332"/>
                </a:lnTo>
                <a:lnTo>
                  <a:pt x="80242" y="18972"/>
                </a:lnTo>
                <a:lnTo>
                  <a:pt x="78969" y="18059"/>
                </a:lnTo>
                <a:lnTo>
                  <a:pt x="77688" y="17146"/>
                </a:lnTo>
                <a:lnTo>
                  <a:pt x="76416" y="15686"/>
                </a:lnTo>
                <a:lnTo>
                  <a:pt x="75135" y="14233"/>
                </a:lnTo>
                <a:lnTo>
                  <a:pt x="72402" y="10579"/>
                </a:lnTo>
                <a:lnTo>
                  <a:pt x="69115" y="6573"/>
                </a:lnTo>
                <a:lnTo>
                  <a:pt x="67296" y="4380"/>
                </a:lnTo>
                <a:lnTo>
                  <a:pt x="65289" y="2193"/>
                </a:lnTo>
                <a:lnTo>
                  <a:pt x="65289" y="2193"/>
                </a:lnTo>
                <a:lnTo>
                  <a:pt x="64196" y="1280"/>
                </a:lnTo>
                <a:lnTo>
                  <a:pt x="62736" y="554"/>
                </a:lnTo>
                <a:lnTo>
                  <a:pt x="61463" y="187"/>
                </a:lnTo>
                <a:lnTo>
                  <a:pt x="60003" y="7"/>
                </a:lnTo>
                <a:lnTo>
                  <a:pt x="60003" y="7"/>
                </a:lnTo>
                <a:lnTo>
                  <a:pt x="59269" y="187"/>
                </a:lnTo>
                <a:lnTo>
                  <a:pt x="58176" y="733"/>
                </a:lnTo>
                <a:lnTo>
                  <a:pt x="54710" y="2740"/>
                </a:lnTo>
                <a:lnTo>
                  <a:pt x="52703" y="4020"/>
                </a:lnTo>
                <a:lnTo>
                  <a:pt x="50517" y="5660"/>
                </a:lnTo>
                <a:lnTo>
                  <a:pt x="48151" y="7300"/>
                </a:lnTo>
                <a:lnTo>
                  <a:pt x="45957" y="9306"/>
                </a:lnTo>
                <a:lnTo>
                  <a:pt x="43950" y="11313"/>
                </a:lnTo>
                <a:lnTo>
                  <a:pt x="42131" y="13499"/>
                </a:lnTo>
                <a:lnTo>
                  <a:pt x="40671" y="15686"/>
                </a:lnTo>
                <a:lnTo>
                  <a:pt x="40124" y="16786"/>
                </a:lnTo>
                <a:lnTo>
                  <a:pt x="39757" y="18059"/>
                </a:lnTo>
                <a:lnTo>
                  <a:pt x="39398" y="19152"/>
                </a:lnTo>
                <a:lnTo>
                  <a:pt x="39211" y="20245"/>
                </a:lnTo>
                <a:lnTo>
                  <a:pt x="39211" y="21338"/>
                </a:lnTo>
                <a:lnTo>
                  <a:pt x="39398" y="22619"/>
                </a:lnTo>
                <a:lnTo>
                  <a:pt x="39757" y="23712"/>
                </a:lnTo>
                <a:lnTo>
                  <a:pt x="40304" y="24805"/>
                </a:lnTo>
                <a:lnTo>
                  <a:pt x="41038" y="25898"/>
                </a:lnTo>
                <a:lnTo>
                  <a:pt x="41951" y="26991"/>
                </a:lnTo>
                <a:lnTo>
                  <a:pt x="41951" y="26991"/>
                </a:lnTo>
                <a:lnTo>
                  <a:pt x="43404" y="28092"/>
                </a:lnTo>
                <a:lnTo>
                  <a:pt x="44864" y="28818"/>
                </a:lnTo>
                <a:lnTo>
                  <a:pt x="46324" y="29545"/>
                </a:lnTo>
                <a:lnTo>
                  <a:pt x="47964" y="29912"/>
                </a:lnTo>
                <a:lnTo>
                  <a:pt x="49603" y="30278"/>
                </a:lnTo>
                <a:lnTo>
                  <a:pt x="51251" y="31005"/>
                </a:lnTo>
                <a:lnTo>
                  <a:pt x="52703" y="31738"/>
                </a:lnTo>
                <a:lnTo>
                  <a:pt x="54163" y="33011"/>
                </a:lnTo>
                <a:lnTo>
                  <a:pt x="54163" y="33011"/>
                </a:lnTo>
                <a:lnTo>
                  <a:pt x="55443" y="34471"/>
                </a:lnTo>
                <a:lnTo>
                  <a:pt x="56170" y="36111"/>
                </a:lnTo>
                <a:lnTo>
                  <a:pt x="56716" y="37938"/>
                </a:lnTo>
                <a:lnTo>
                  <a:pt x="56903" y="40124"/>
                </a:lnTo>
                <a:lnTo>
                  <a:pt x="56903" y="40124"/>
                </a:lnTo>
                <a:lnTo>
                  <a:pt x="56716" y="41584"/>
                </a:lnTo>
                <a:lnTo>
                  <a:pt x="56537" y="43224"/>
                </a:lnTo>
                <a:lnTo>
                  <a:pt x="55990" y="44684"/>
                </a:lnTo>
                <a:lnTo>
                  <a:pt x="55443" y="46144"/>
                </a:lnTo>
                <a:lnTo>
                  <a:pt x="54710" y="47597"/>
                </a:lnTo>
                <a:lnTo>
                  <a:pt x="53804" y="49057"/>
                </a:lnTo>
                <a:lnTo>
                  <a:pt x="52703" y="50337"/>
                </a:lnTo>
                <a:lnTo>
                  <a:pt x="51610" y="51610"/>
                </a:lnTo>
                <a:lnTo>
                  <a:pt x="51610" y="51610"/>
                </a:lnTo>
                <a:lnTo>
                  <a:pt x="50337" y="52703"/>
                </a:lnTo>
                <a:lnTo>
                  <a:pt x="49057" y="53804"/>
                </a:lnTo>
                <a:lnTo>
                  <a:pt x="47784" y="54530"/>
                </a:lnTo>
                <a:lnTo>
                  <a:pt x="46324" y="55443"/>
                </a:lnTo>
                <a:lnTo>
                  <a:pt x="44864" y="55990"/>
                </a:lnTo>
                <a:lnTo>
                  <a:pt x="43224" y="56537"/>
                </a:lnTo>
                <a:lnTo>
                  <a:pt x="41584" y="56716"/>
                </a:lnTo>
                <a:lnTo>
                  <a:pt x="40124" y="56903"/>
                </a:lnTo>
                <a:lnTo>
                  <a:pt x="40124" y="56903"/>
                </a:lnTo>
                <a:lnTo>
                  <a:pt x="38118" y="56716"/>
                </a:lnTo>
                <a:lnTo>
                  <a:pt x="36298" y="56170"/>
                </a:lnTo>
                <a:lnTo>
                  <a:pt x="34471" y="55443"/>
                </a:lnTo>
                <a:lnTo>
                  <a:pt x="33011" y="54163"/>
                </a:lnTo>
                <a:lnTo>
                  <a:pt x="33011" y="54163"/>
                </a:lnTo>
                <a:lnTo>
                  <a:pt x="31738" y="52703"/>
                </a:lnTo>
                <a:lnTo>
                  <a:pt x="30825" y="51063"/>
                </a:lnTo>
                <a:lnTo>
                  <a:pt x="30278" y="49424"/>
                </a:lnTo>
                <a:lnTo>
                  <a:pt x="29732" y="47784"/>
                </a:lnTo>
                <a:lnTo>
                  <a:pt x="29365" y="46324"/>
                </a:lnTo>
                <a:lnTo>
                  <a:pt x="28818" y="44864"/>
                </a:lnTo>
                <a:lnTo>
                  <a:pt x="28092" y="43404"/>
                </a:lnTo>
                <a:lnTo>
                  <a:pt x="26991" y="41944"/>
                </a:lnTo>
                <a:lnTo>
                  <a:pt x="26991" y="41944"/>
                </a:lnTo>
                <a:lnTo>
                  <a:pt x="25898" y="41038"/>
                </a:lnTo>
                <a:lnTo>
                  <a:pt x="24805" y="40304"/>
                </a:lnTo>
                <a:lnTo>
                  <a:pt x="23712" y="39757"/>
                </a:lnTo>
                <a:lnTo>
                  <a:pt x="22619" y="39398"/>
                </a:lnTo>
                <a:lnTo>
                  <a:pt x="21338" y="39211"/>
                </a:lnTo>
                <a:lnTo>
                  <a:pt x="20245" y="39211"/>
                </a:lnTo>
                <a:lnTo>
                  <a:pt x="19152" y="39398"/>
                </a:lnTo>
                <a:lnTo>
                  <a:pt x="18059" y="39757"/>
                </a:lnTo>
                <a:lnTo>
                  <a:pt x="16786" y="40124"/>
                </a:lnTo>
                <a:lnTo>
                  <a:pt x="15686" y="40671"/>
                </a:lnTo>
                <a:lnTo>
                  <a:pt x="13499" y="42131"/>
                </a:lnTo>
                <a:lnTo>
                  <a:pt x="11313" y="43950"/>
                </a:lnTo>
                <a:lnTo>
                  <a:pt x="9306" y="45957"/>
                </a:lnTo>
                <a:lnTo>
                  <a:pt x="7300" y="48151"/>
                </a:lnTo>
                <a:lnTo>
                  <a:pt x="5660" y="50517"/>
                </a:lnTo>
                <a:lnTo>
                  <a:pt x="4020" y="52703"/>
                </a:lnTo>
                <a:lnTo>
                  <a:pt x="2740" y="54710"/>
                </a:lnTo>
                <a:lnTo>
                  <a:pt x="733" y="58176"/>
                </a:lnTo>
                <a:lnTo>
                  <a:pt x="187" y="59269"/>
                </a:lnTo>
                <a:lnTo>
                  <a:pt x="7" y="60003"/>
                </a:lnTo>
                <a:lnTo>
                  <a:pt x="7" y="60003"/>
                </a:lnTo>
                <a:lnTo>
                  <a:pt x="187" y="61456"/>
                </a:lnTo>
                <a:lnTo>
                  <a:pt x="554" y="62736"/>
                </a:lnTo>
                <a:lnTo>
                  <a:pt x="1280" y="64196"/>
                </a:lnTo>
                <a:lnTo>
                  <a:pt x="2193" y="65289"/>
                </a:lnTo>
                <a:lnTo>
                  <a:pt x="2193" y="65289"/>
                </a:lnTo>
                <a:lnTo>
                  <a:pt x="4380" y="67296"/>
                </a:lnTo>
                <a:lnTo>
                  <a:pt x="6573" y="69115"/>
                </a:lnTo>
                <a:lnTo>
                  <a:pt x="10579" y="72402"/>
                </a:lnTo>
                <a:lnTo>
                  <a:pt x="14233" y="75135"/>
                </a:lnTo>
                <a:lnTo>
                  <a:pt x="15686" y="76416"/>
                </a:lnTo>
                <a:lnTo>
                  <a:pt x="17146" y="77688"/>
                </a:lnTo>
                <a:lnTo>
                  <a:pt x="18059" y="78969"/>
                </a:lnTo>
                <a:lnTo>
                  <a:pt x="18972" y="80242"/>
                </a:lnTo>
                <a:lnTo>
                  <a:pt x="19339" y="81522"/>
                </a:lnTo>
                <a:lnTo>
                  <a:pt x="19339" y="82974"/>
                </a:lnTo>
                <a:lnTo>
                  <a:pt x="18972" y="84435"/>
                </a:lnTo>
                <a:lnTo>
                  <a:pt x="18239" y="86074"/>
                </a:lnTo>
                <a:lnTo>
                  <a:pt x="16966" y="87901"/>
                </a:lnTo>
                <a:lnTo>
                  <a:pt x="14959" y="89908"/>
                </a:lnTo>
                <a:lnTo>
                  <a:pt x="14959" y="89908"/>
                </a:lnTo>
                <a:lnTo>
                  <a:pt x="13686" y="91181"/>
                </a:lnTo>
                <a:lnTo>
                  <a:pt x="12226" y="91914"/>
                </a:lnTo>
                <a:lnTo>
                  <a:pt x="10579" y="92461"/>
                </a:lnTo>
                <a:lnTo>
                  <a:pt x="9127" y="92828"/>
                </a:lnTo>
                <a:lnTo>
                  <a:pt x="7479" y="93187"/>
                </a:lnTo>
                <a:lnTo>
                  <a:pt x="5840" y="93921"/>
                </a:lnTo>
                <a:lnTo>
                  <a:pt x="4380" y="94827"/>
                </a:lnTo>
                <a:lnTo>
                  <a:pt x="2740" y="96107"/>
                </a:lnTo>
                <a:lnTo>
                  <a:pt x="2740" y="96107"/>
                </a:lnTo>
                <a:lnTo>
                  <a:pt x="1467" y="97567"/>
                </a:lnTo>
                <a:lnTo>
                  <a:pt x="733" y="99207"/>
                </a:lnTo>
                <a:lnTo>
                  <a:pt x="187" y="101027"/>
                </a:lnTo>
                <a:lnTo>
                  <a:pt x="7" y="103033"/>
                </a:lnTo>
                <a:lnTo>
                  <a:pt x="7" y="103033"/>
                </a:lnTo>
                <a:lnTo>
                  <a:pt x="187" y="104680"/>
                </a:lnTo>
                <a:lnTo>
                  <a:pt x="374" y="106320"/>
                </a:lnTo>
                <a:lnTo>
                  <a:pt x="920" y="107780"/>
                </a:lnTo>
                <a:lnTo>
                  <a:pt x="1647" y="109420"/>
                </a:lnTo>
                <a:lnTo>
                  <a:pt x="2380" y="110693"/>
                </a:lnTo>
                <a:lnTo>
                  <a:pt x="3286" y="112153"/>
                </a:lnTo>
                <a:lnTo>
                  <a:pt x="4200" y="113433"/>
                </a:lnTo>
                <a:lnTo>
                  <a:pt x="5293" y="114706"/>
                </a:lnTo>
                <a:lnTo>
                  <a:pt x="5293" y="114706"/>
                </a:lnTo>
                <a:lnTo>
                  <a:pt x="6573" y="115799"/>
                </a:lnTo>
                <a:lnTo>
                  <a:pt x="7846" y="116713"/>
                </a:lnTo>
                <a:lnTo>
                  <a:pt x="9306" y="117626"/>
                </a:lnTo>
                <a:lnTo>
                  <a:pt x="10766" y="118539"/>
                </a:lnTo>
                <a:lnTo>
                  <a:pt x="12226" y="119086"/>
                </a:lnTo>
                <a:lnTo>
                  <a:pt x="13866" y="119633"/>
                </a:lnTo>
                <a:lnTo>
                  <a:pt x="15326" y="119812"/>
                </a:lnTo>
                <a:lnTo>
                  <a:pt x="16966" y="119992"/>
                </a:lnTo>
                <a:lnTo>
                  <a:pt x="16966" y="119992"/>
                </a:lnTo>
                <a:lnTo>
                  <a:pt x="18972" y="119812"/>
                </a:lnTo>
                <a:lnTo>
                  <a:pt x="20792" y="119266"/>
                </a:lnTo>
                <a:lnTo>
                  <a:pt x="22439" y="118539"/>
                </a:lnTo>
                <a:lnTo>
                  <a:pt x="23892" y="117259"/>
                </a:lnTo>
                <a:lnTo>
                  <a:pt x="23892" y="117259"/>
                </a:lnTo>
                <a:lnTo>
                  <a:pt x="25172" y="115799"/>
                </a:lnTo>
                <a:lnTo>
                  <a:pt x="26085" y="114159"/>
                </a:lnTo>
                <a:lnTo>
                  <a:pt x="26632" y="112699"/>
                </a:lnTo>
                <a:lnTo>
                  <a:pt x="26991" y="111060"/>
                </a:lnTo>
                <a:lnTo>
                  <a:pt x="27546" y="109420"/>
                </a:lnTo>
                <a:lnTo>
                  <a:pt x="28092" y="107960"/>
                </a:lnTo>
                <a:lnTo>
                  <a:pt x="28818" y="106320"/>
                </a:lnTo>
                <a:lnTo>
                  <a:pt x="30091" y="105040"/>
                </a:lnTo>
                <a:lnTo>
                  <a:pt x="30091" y="105040"/>
                </a:lnTo>
                <a:lnTo>
                  <a:pt x="32098" y="103220"/>
                </a:lnTo>
                <a:lnTo>
                  <a:pt x="33925" y="101760"/>
                </a:lnTo>
                <a:lnTo>
                  <a:pt x="35564" y="101027"/>
                </a:lnTo>
                <a:lnTo>
                  <a:pt x="37025" y="100667"/>
                </a:lnTo>
                <a:lnTo>
                  <a:pt x="38485" y="100667"/>
                </a:lnTo>
                <a:lnTo>
                  <a:pt x="39757" y="101027"/>
                </a:lnTo>
                <a:lnTo>
                  <a:pt x="41038" y="101940"/>
                </a:lnTo>
                <a:lnTo>
                  <a:pt x="42311" y="102853"/>
                </a:lnTo>
                <a:lnTo>
                  <a:pt x="43591" y="104313"/>
                </a:lnTo>
                <a:lnTo>
                  <a:pt x="44864" y="105774"/>
                </a:lnTo>
                <a:lnTo>
                  <a:pt x="47604" y="109420"/>
                </a:lnTo>
                <a:lnTo>
                  <a:pt x="50884" y="113433"/>
                </a:lnTo>
                <a:lnTo>
                  <a:pt x="52703" y="115619"/>
                </a:lnTo>
                <a:lnTo>
                  <a:pt x="54710" y="117806"/>
                </a:lnTo>
                <a:lnTo>
                  <a:pt x="54710" y="117806"/>
                </a:lnTo>
                <a:lnTo>
                  <a:pt x="55810" y="118719"/>
                </a:lnTo>
                <a:lnTo>
                  <a:pt x="57263" y="119445"/>
                </a:lnTo>
                <a:lnTo>
                  <a:pt x="58543" y="119812"/>
                </a:lnTo>
                <a:lnTo>
                  <a:pt x="60003" y="119992"/>
                </a:lnTo>
                <a:lnTo>
                  <a:pt x="60003" y="119992"/>
                </a:lnTo>
                <a:lnTo>
                  <a:pt x="60730" y="119812"/>
                </a:lnTo>
                <a:lnTo>
                  <a:pt x="61823" y="119266"/>
                </a:lnTo>
                <a:lnTo>
                  <a:pt x="65289" y="117259"/>
                </a:lnTo>
                <a:lnTo>
                  <a:pt x="67296" y="115986"/>
                </a:lnTo>
                <a:lnTo>
                  <a:pt x="69482" y="114339"/>
                </a:lnTo>
                <a:lnTo>
                  <a:pt x="71856" y="112699"/>
                </a:lnTo>
                <a:lnTo>
                  <a:pt x="74042" y="110693"/>
                </a:lnTo>
                <a:lnTo>
                  <a:pt x="76049" y="108686"/>
                </a:lnTo>
                <a:lnTo>
                  <a:pt x="77868" y="106500"/>
                </a:lnTo>
                <a:lnTo>
                  <a:pt x="79328" y="104313"/>
                </a:lnTo>
                <a:lnTo>
                  <a:pt x="79875" y="103220"/>
                </a:lnTo>
                <a:lnTo>
                  <a:pt x="80242" y="101940"/>
                </a:lnTo>
                <a:lnTo>
                  <a:pt x="80608" y="100847"/>
                </a:lnTo>
                <a:lnTo>
                  <a:pt x="80788" y="99754"/>
                </a:lnTo>
                <a:lnTo>
                  <a:pt x="80788" y="98661"/>
                </a:lnTo>
                <a:lnTo>
                  <a:pt x="80608" y="97380"/>
                </a:lnTo>
                <a:lnTo>
                  <a:pt x="80242" y="96287"/>
                </a:lnTo>
                <a:lnTo>
                  <a:pt x="79695" y="95194"/>
                </a:lnTo>
                <a:lnTo>
                  <a:pt x="78969" y="94101"/>
                </a:lnTo>
                <a:lnTo>
                  <a:pt x="78055" y="93008"/>
                </a:lnTo>
                <a:lnTo>
                  <a:pt x="78055" y="93008"/>
                </a:lnTo>
                <a:lnTo>
                  <a:pt x="76595" y="91914"/>
                </a:lnTo>
                <a:lnTo>
                  <a:pt x="75135" y="91181"/>
                </a:lnTo>
                <a:lnTo>
                  <a:pt x="73675" y="90634"/>
                </a:lnTo>
                <a:lnTo>
                  <a:pt x="72035" y="90087"/>
                </a:lnTo>
                <a:lnTo>
                  <a:pt x="70396" y="89721"/>
                </a:lnTo>
                <a:lnTo>
                  <a:pt x="68756" y="88994"/>
                </a:lnTo>
                <a:lnTo>
                  <a:pt x="67296" y="88268"/>
                </a:lnTo>
                <a:lnTo>
                  <a:pt x="65836" y="86988"/>
                </a:lnTo>
                <a:lnTo>
                  <a:pt x="65836" y="86988"/>
                </a:lnTo>
                <a:lnTo>
                  <a:pt x="64563" y="85528"/>
                </a:lnTo>
                <a:lnTo>
                  <a:pt x="63829" y="83888"/>
                </a:lnTo>
                <a:lnTo>
                  <a:pt x="63283" y="82069"/>
                </a:lnTo>
                <a:lnTo>
                  <a:pt x="63103" y="79875"/>
                </a:lnTo>
                <a:lnTo>
                  <a:pt x="63103" y="79875"/>
                </a:lnTo>
                <a:lnTo>
                  <a:pt x="63283" y="78415"/>
                </a:lnTo>
                <a:lnTo>
                  <a:pt x="63462" y="76775"/>
                </a:lnTo>
                <a:lnTo>
                  <a:pt x="64009" y="75315"/>
                </a:lnTo>
                <a:lnTo>
                  <a:pt x="64563" y="73862"/>
                </a:lnTo>
                <a:lnTo>
                  <a:pt x="65289" y="72402"/>
                </a:lnTo>
                <a:lnTo>
                  <a:pt x="66203" y="70942"/>
                </a:lnTo>
                <a:lnTo>
                  <a:pt x="67296" y="69662"/>
                </a:lnTo>
                <a:lnTo>
                  <a:pt x="68389" y="68389"/>
                </a:lnTo>
                <a:lnTo>
                  <a:pt x="68389" y="68389"/>
                </a:lnTo>
                <a:lnTo>
                  <a:pt x="69662" y="67296"/>
                </a:lnTo>
                <a:lnTo>
                  <a:pt x="70942" y="66382"/>
                </a:lnTo>
                <a:lnTo>
                  <a:pt x="72215" y="65469"/>
                </a:lnTo>
                <a:lnTo>
                  <a:pt x="73675" y="64556"/>
                </a:lnTo>
                <a:lnTo>
                  <a:pt x="75135" y="64009"/>
                </a:lnTo>
                <a:lnTo>
                  <a:pt x="76775" y="63462"/>
                </a:lnTo>
                <a:lnTo>
                  <a:pt x="78422" y="63283"/>
                </a:lnTo>
                <a:lnTo>
                  <a:pt x="79875" y="63103"/>
                </a:lnTo>
                <a:lnTo>
                  <a:pt x="79875" y="63103"/>
                </a:lnTo>
                <a:lnTo>
                  <a:pt x="81881" y="63283"/>
                </a:lnTo>
                <a:lnTo>
                  <a:pt x="83708" y="63829"/>
                </a:lnTo>
                <a:lnTo>
                  <a:pt x="85528" y="64556"/>
                </a:lnTo>
                <a:lnTo>
                  <a:pt x="86988" y="65836"/>
                </a:lnTo>
                <a:lnTo>
                  <a:pt x="86988" y="65836"/>
                </a:lnTo>
                <a:lnTo>
                  <a:pt x="88268" y="67296"/>
                </a:lnTo>
                <a:lnTo>
                  <a:pt x="89174" y="68936"/>
                </a:lnTo>
                <a:lnTo>
                  <a:pt x="89728" y="70575"/>
                </a:lnTo>
                <a:lnTo>
                  <a:pt x="90275" y="72215"/>
                </a:lnTo>
                <a:lnTo>
                  <a:pt x="90634" y="73675"/>
                </a:lnTo>
                <a:lnTo>
                  <a:pt x="91181" y="75135"/>
                </a:lnTo>
                <a:lnTo>
                  <a:pt x="91914" y="76595"/>
                </a:lnTo>
                <a:lnTo>
                  <a:pt x="93008" y="78055"/>
                </a:lnTo>
                <a:lnTo>
                  <a:pt x="93008" y="78055"/>
                </a:lnTo>
                <a:lnTo>
                  <a:pt x="94101" y="78969"/>
                </a:lnTo>
                <a:lnTo>
                  <a:pt x="95194" y="79695"/>
                </a:lnTo>
                <a:lnTo>
                  <a:pt x="96287" y="80242"/>
                </a:lnTo>
                <a:lnTo>
                  <a:pt x="97380" y="80608"/>
                </a:lnTo>
                <a:lnTo>
                  <a:pt x="98661" y="80788"/>
                </a:lnTo>
                <a:lnTo>
                  <a:pt x="99754" y="80788"/>
                </a:lnTo>
                <a:lnTo>
                  <a:pt x="100847" y="80608"/>
                </a:lnTo>
                <a:lnTo>
                  <a:pt x="101940" y="80242"/>
                </a:lnTo>
                <a:lnTo>
                  <a:pt x="103220" y="79875"/>
                </a:lnTo>
                <a:lnTo>
                  <a:pt x="104313" y="79328"/>
                </a:lnTo>
                <a:lnTo>
                  <a:pt x="106500" y="77868"/>
                </a:lnTo>
                <a:lnTo>
                  <a:pt x="108686" y="76049"/>
                </a:lnTo>
                <a:lnTo>
                  <a:pt x="110693" y="74042"/>
                </a:lnTo>
                <a:lnTo>
                  <a:pt x="112699" y="71856"/>
                </a:lnTo>
                <a:lnTo>
                  <a:pt x="114339" y="69482"/>
                </a:lnTo>
                <a:lnTo>
                  <a:pt x="115986" y="67296"/>
                </a:lnTo>
                <a:lnTo>
                  <a:pt x="117259" y="65289"/>
                </a:lnTo>
                <a:lnTo>
                  <a:pt x="119266" y="61823"/>
                </a:lnTo>
                <a:lnTo>
                  <a:pt x="119812" y="60730"/>
                </a:lnTo>
                <a:lnTo>
                  <a:pt x="119992" y="60003"/>
                </a:lnTo>
                <a:lnTo>
                  <a:pt x="119992" y="60003"/>
                </a:lnTo>
                <a:lnTo>
                  <a:pt x="119812" y="58543"/>
                </a:lnTo>
                <a:lnTo>
                  <a:pt x="119445" y="57263"/>
                </a:lnTo>
                <a:lnTo>
                  <a:pt x="118719" y="55803"/>
                </a:lnTo>
                <a:lnTo>
                  <a:pt x="117806" y="54710"/>
                </a:lnTo>
                <a:lnTo>
                  <a:pt x="117806" y="54710"/>
                </a:lnTo>
                <a:lnTo>
                  <a:pt x="115619" y="52703"/>
                </a:lnTo>
                <a:lnTo>
                  <a:pt x="113433" y="50884"/>
                </a:lnTo>
                <a:lnTo>
                  <a:pt x="109420" y="47597"/>
                </a:lnTo>
                <a:lnTo>
                  <a:pt x="105774" y="44864"/>
                </a:lnTo>
                <a:lnTo>
                  <a:pt x="104313" y="43591"/>
                </a:lnTo>
                <a:lnTo>
                  <a:pt x="102853" y="42311"/>
                </a:lnTo>
                <a:lnTo>
                  <a:pt x="101940" y="41038"/>
                </a:lnTo>
                <a:lnTo>
                  <a:pt x="101034" y="39757"/>
                </a:lnTo>
                <a:lnTo>
                  <a:pt x="100667" y="38485"/>
                </a:lnTo>
                <a:lnTo>
                  <a:pt x="100667" y="37025"/>
                </a:lnTo>
                <a:lnTo>
                  <a:pt x="101034" y="35564"/>
                </a:lnTo>
                <a:lnTo>
                  <a:pt x="101760" y="33925"/>
                </a:lnTo>
                <a:lnTo>
                  <a:pt x="103033" y="32098"/>
                </a:lnTo>
                <a:lnTo>
                  <a:pt x="105040" y="30091"/>
                </a:lnTo>
                <a:lnTo>
                  <a:pt x="105040" y="30091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1" name="Shape 471"/>
          <p:cNvGrpSpPr/>
          <p:nvPr/>
        </p:nvGrpSpPr>
        <p:grpSpPr>
          <a:xfrm>
            <a:off x="6152730" y="1414286"/>
            <a:ext cx="299911" cy="424767"/>
            <a:chOff x="3979850" y="1598950"/>
            <a:chExt cx="356825" cy="505375"/>
          </a:xfrm>
        </p:grpSpPr>
        <p:sp>
          <p:nvSpPr>
            <p:cNvPr id="472" name="Shape 472"/>
            <p:cNvSpPr/>
            <p:nvPr/>
          </p:nvSpPr>
          <p:spPr>
            <a:xfrm>
              <a:off x="3979850" y="1602600"/>
              <a:ext cx="44475" cy="501725"/>
            </a:xfrm>
            <a:custGeom>
              <a:pathLst>
                <a:path extrusionOk="0" fill="none" h="120000" w="120000">
                  <a:moveTo>
                    <a:pt x="119932" y="120000"/>
                  </a:moveTo>
                  <a:lnTo>
                    <a:pt x="119932" y="2917"/>
                  </a:lnTo>
                  <a:lnTo>
                    <a:pt x="119932" y="2917"/>
                  </a:lnTo>
                  <a:lnTo>
                    <a:pt x="119932" y="2331"/>
                  </a:lnTo>
                  <a:lnTo>
                    <a:pt x="116694" y="1751"/>
                  </a:lnTo>
                  <a:lnTo>
                    <a:pt x="115008" y="1315"/>
                  </a:lnTo>
                  <a:lnTo>
                    <a:pt x="110084" y="878"/>
                  </a:lnTo>
                  <a:lnTo>
                    <a:pt x="105160" y="442"/>
                  </a:lnTo>
                  <a:lnTo>
                    <a:pt x="100236" y="149"/>
                  </a:lnTo>
                  <a:lnTo>
                    <a:pt x="93693" y="0"/>
                  </a:lnTo>
                  <a:lnTo>
                    <a:pt x="87082" y="0"/>
                  </a:lnTo>
                  <a:lnTo>
                    <a:pt x="32917" y="0"/>
                  </a:lnTo>
                  <a:lnTo>
                    <a:pt x="32917" y="0"/>
                  </a:lnTo>
                  <a:lnTo>
                    <a:pt x="26306" y="0"/>
                  </a:lnTo>
                  <a:lnTo>
                    <a:pt x="19763" y="149"/>
                  </a:lnTo>
                  <a:lnTo>
                    <a:pt x="14839" y="442"/>
                  </a:lnTo>
                  <a:lnTo>
                    <a:pt x="9915" y="878"/>
                  </a:lnTo>
                  <a:lnTo>
                    <a:pt x="6610" y="1315"/>
                  </a:lnTo>
                  <a:lnTo>
                    <a:pt x="3305" y="1751"/>
                  </a:lnTo>
                  <a:lnTo>
                    <a:pt x="1686" y="2331"/>
                  </a:lnTo>
                  <a:lnTo>
                    <a:pt x="67" y="2917"/>
                  </a:lnTo>
                  <a:lnTo>
                    <a:pt x="67" y="120000"/>
                  </a:lnTo>
                  <a:lnTo>
                    <a:pt x="119932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4037075" y="1598950"/>
              <a:ext cx="299600" cy="228950"/>
            </a:xfrm>
            <a:custGeom>
              <a:pathLst>
                <a:path extrusionOk="0" fill="none" h="120000" w="120000">
                  <a:moveTo>
                    <a:pt x="10" y="110107"/>
                  </a:moveTo>
                  <a:lnTo>
                    <a:pt x="10" y="110107"/>
                  </a:lnTo>
                  <a:lnTo>
                    <a:pt x="3664" y="107237"/>
                  </a:lnTo>
                  <a:lnTo>
                    <a:pt x="7329" y="104996"/>
                  </a:lnTo>
                  <a:lnTo>
                    <a:pt x="10984" y="103083"/>
                  </a:lnTo>
                  <a:lnTo>
                    <a:pt x="14399" y="101812"/>
                  </a:lnTo>
                  <a:lnTo>
                    <a:pt x="18054" y="100842"/>
                  </a:lnTo>
                  <a:lnTo>
                    <a:pt x="21708" y="100528"/>
                  </a:lnTo>
                  <a:lnTo>
                    <a:pt x="25373" y="100214"/>
                  </a:lnTo>
                  <a:lnTo>
                    <a:pt x="28788" y="100528"/>
                  </a:lnTo>
                  <a:lnTo>
                    <a:pt x="32443" y="100842"/>
                  </a:lnTo>
                  <a:lnTo>
                    <a:pt x="36098" y="101485"/>
                  </a:lnTo>
                  <a:lnTo>
                    <a:pt x="39763" y="102441"/>
                  </a:lnTo>
                  <a:lnTo>
                    <a:pt x="43177" y="103398"/>
                  </a:lnTo>
                  <a:lnTo>
                    <a:pt x="50487" y="106280"/>
                  </a:lnTo>
                  <a:lnTo>
                    <a:pt x="57566" y="109150"/>
                  </a:lnTo>
                  <a:lnTo>
                    <a:pt x="64876" y="112020"/>
                  </a:lnTo>
                  <a:lnTo>
                    <a:pt x="71955" y="114889"/>
                  </a:lnTo>
                  <a:lnTo>
                    <a:pt x="79265" y="117444"/>
                  </a:lnTo>
                  <a:lnTo>
                    <a:pt x="82930" y="118401"/>
                  </a:lnTo>
                  <a:lnTo>
                    <a:pt x="86345" y="119043"/>
                  </a:lnTo>
                  <a:lnTo>
                    <a:pt x="90000" y="119672"/>
                  </a:lnTo>
                  <a:lnTo>
                    <a:pt x="93654" y="120000"/>
                  </a:lnTo>
                  <a:lnTo>
                    <a:pt x="97319" y="119672"/>
                  </a:lnTo>
                  <a:lnTo>
                    <a:pt x="100724" y="119357"/>
                  </a:lnTo>
                  <a:lnTo>
                    <a:pt x="104389" y="118715"/>
                  </a:lnTo>
                  <a:lnTo>
                    <a:pt x="108044" y="117444"/>
                  </a:lnTo>
                  <a:lnTo>
                    <a:pt x="111698" y="115846"/>
                  </a:lnTo>
                  <a:lnTo>
                    <a:pt x="115113" y="113618"/>
                  </a:lnTo>
                  <a:lnTo>
                    <a:pt x="115113" y="113618"/>
                  </a:lnTo>
                  <a:lnTo>
                    <a:pt x="116825" y="112334"/>
                  </a:lnTo>
                  <a:lnTo>
                    <a:pt x="118047" y="111063"/>
                  </a:lnTo>
                  <a:lnTo>
                    <a:pt x="118778" y="109464"/>
                  </a:lnTo>
                  <a:lnTo>
                    <a:pt x="119509" y="107866"/>
                  </a:lnTo>
                  <a:lnTo>
                    <a:pt x="119999" y="106280"/>
                  </a:lnTo>
                  <a:lnTo>
                    <a:pt x="119999" y="104682"/>
                  </a:lnTo>
                  <a:lnTo>
                    <a:pt x="119509" y="103398"/>
                  </a:lnTo>
                  <a:lnTo>
                    <a:pt x="119018" y="102127"/>
                  </a:lnTo>
                  <a:lnTo>
                    <a:pt x="119018" y="102127"/>
                  </a:lnTo>
                  <a:lnTo>
                    <a:pt x="115113" y="97016"/>
                  </a:lnTo>
                  <a:lnTo>
                    <a:pt x="111218" y="90949"/>
                  </a:lnTo>
                  <a:lnTo>
                    <a:pt x="107553" y="84568"/>
                  </a:lnTo>
                  <a:lnTo>
                    <a:pt x="103658" y="77872"/>
                  </a:lnTo>
                  <a:lnTo>
                    <a:pt x="103658" y="77872"/>
                  </a:lnTo>
                  <a:lnTo>
                    <a:pt x="102927" y="75959"/>
                  </a:lnTo>
                  <a:lnTo>
                    <a:pt x="102436" y="74046"/>
                  </a:lnTo>
                  <a:lnTo>
                    <a:pt x="102196" y="71806"/>
                  </a:lnTo>
                  <a:lnTo>
                    <a:pt x="101945" y="69250"/>
                  </a:lnTo>
                  <a:lnTo>
                    <a:pt x="102196" y="67023"/>
                  </a:lnTo>
                  <a:lnTo>
                    <a:pt x="102436" y="64782"/>
                  </a:lnTo>
                  <a:lnTo>
                    <a:pt x="102927" y="62555"/>
                  </a:lnTo>
                  <a:lnTo>
                    <a:pt x="103658" y="60314"/>
                  </a:lnTo>
                  <a:lnTo>
                    <a:pt x="103658" y="60314"/>
                  </a:lnTo>
                  <a:lnTo>
                    <a:pt x="107553" y="50749"/>
                  </a:lnTo>
                  <a:lnTo>
                    <a:pt x="111218" y="40856"/>
                  </a:lnTo>
                  <a:lnTo>
                    <a:pt x="115113" y="30635"/>
                  </a:lnTo>
                  <a:lnTo>
                    <a:pt x="119018" y="19471"/>
                  </a:lnTo>
                  <a:lnTo>
                    <a:pt x="119018" y="19471"/>
                  </a:lnTo>
                  <a:lnTo>
                    <a:pt x="119749" y="17230"/>
                  </a:lnTo>
                  <a:lnTo>
                    <a:pt x="119999" y="15317"/>
                  </a:lnTo>
                  <a:lnTo>
                    <a:pt x="119999" y="13732"/>
                  </a:lnTo>
                  <a:lnTo>
                    <a:pt x="119509" y="12775"/>
                  </a:lnTo>
                  <a:lnTo>
                    <a:pt x="118778" y="12448"/>
                  </a:lnTo>
                  <a:lnTo>
                    <a:pt x="118047" y="12133"/>
                  </a:lnTo>
                  <a:lnTo>
                    <a:pt x="116825" y="12775"/>
                  </a:lnTo>
                  <a:lnTo>
                    <a:pt x="115113" y="13404"/>
                  </a:lnTo>
                  <a:lnTo>
                    <a:pt x="115113" y="13404"/>
                  </a:lnTo>
                  <a:lnTo>
                    <a:pt x="111698" y="15645"/>
                  </a:lnTo>
                  <a:lnTo>
                    <a:pt x="108044" y="17230"/>
                  </a:lnTo>
                  <a:lnTo>
                    <a:pt x="104389" y="18514"/>
                  </a:lnTo>
                  <a:lnTo>
                    <a:pt x="100724" y="19157"/>
                  </a:lnTo>
                  <a:lnTo>
                    <a:pt x="97319" y="19785"/>
                  </a:lnTo>
                  <a:lnTo>
                    <a:pt x="93654" y="19785"/>
                  </a:lnTo>
                  <a:lnTo>
                    <a:pt x="90000" y="19471"/>
                  </a:lnTo>
                  <a:lnTo>
                    <a:pt x="86345" y="19157"/>
                  </a:lnTo>
                  <a:lnTo>
                    <a:pt x="82930" y="18200"/>
                  </a:lnTo>
                  <a:lnTo>
                    <a:pt x="79265" y="17230"/>
                  </a:lnTo>
                  <a:lnTo>
                    <a:pt x="71955" y="15003"/>
                  </a:lnTo>
                  <a:lnTo>
                    <a:pt x="64876" y="12133"/>
                  </a:lnTo>
                  <a:lnTo>
                    <a:pt x="57566" y="8936"/>
                  </a:lnTo>
                  <a:lnTo>
                    <a:pt x="50487" y="6066"/>
                  </a:lnTo>
                  <a:lnTo>
                    <a:pt x="43177" y="3511"/>
                  </a:lnTo>
                  <a:lnTo>
                    <a:pt x="39763" y="2240"/>
                  </a:lnTo>
                  <a:lnTo>
                    <a:pt x="36098" y="1284"/>
                  </a:lnTo>
                  <a:lnTo>
                    <a:pt x="32443" y="642"/>
                  </a:lnTo>
                  <a:lnTo>
                    <a:pt x="28788" y="327"/>
                  </a:lnTo>
                  <a:lnTo>
                    <a:pt x="25373" y="0"/>
                  </a:lnTo>
                  <a:lnTo>
                    <a:pt x="21708" y="327"/>
                  </a:lnTo>
                  <a:lnTo>
                    <a:pt x="18054" y="956"/>
                  </a:lnTo>
                  <a:lnTo>
                    <a:pt x="14399" y="1598"/>
                  </a:lnTo>
                  <a:lnTo>
                    <a:pt x="10984" y="3197"/>
                  </a:lnTo>
                  <a:lnTo>
                    <a:pt x="7329" y="4795"/>
                  </a:lnTo>
                  <a:lnTo>
                    <a:pt x="3664" y="7023"/>
                  </a:lnTo>
                  <a:lnTo>
                    <a:pt x="10" y="989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4" name="Shape 474"/>
          <p:cNvGrpSpPr/>
          <p:nvPr/>
        </p:nvGrpSpPr>
        <p:grpSpPr>
          <a:xfrm>
            <a:off x="6670121" y="1505375"/>
            <a:ext cx="395098" cy="242589"/>
            <a:chOff x="4595425" y="1707325"/>
            <a:chExt cx="470075" cy="288625"/>
          </a:xfrm>
        </p:grpSpPr>
        <p:sp>
          <p:nvSpPr>
            <p:cNvPr id="475" name="Shape 475"/>
            <p:cNvSpPr/>
            <p:nvPr/>
          </p:nvSpPr>
          <p:spPr>
            <a:xfrm>
              <a:off x="4809750" y="1707325"/>
              <a:ext cx="41425" cy="41425"/>
            </a:xfrm>
            <a:custGeom>
              <a:pathLst>
                <a:path extrusionOk="0" fill="none" h="120000" w="120000">
                  <a:moveTo>
                    <a:pt x="0" y="60036"/>
                  </a:moveTo>
                  <a:lnTo>
                    <a:pt x="0" y="60036"/>
                  </a:lnTo>
                  <a:lnTo>
                    <a:pt x="1810" y="47652"/>
                  </a:lnTo>
                  <a:lnTo>
                    <a:pt x="5286" y="37079"/>
                  </a:lnTo>
                  <a:lnTo>
                    <a:pt x="10573" y="26505"/>
                  </a:lnTo>
                  <a:lnTo>
                    <a:pt x="17670" y="17670"/>
                  </a:lnTo>
                  <a:lnTo>
                    <a:pt x="26505" y="10645"/>
                  </a:lnTo>
                  <a:lnTo>
                    <a:pt x="37079" y="5359"/>
                  </a:lnTo>
                  <a:lnTo>
                    <a:pt x="47652" y="1810"/>
                  </a:lnTo>
                  <a:lnTo>
                    <a:pt x="59963" y="72"/>
                  </a:lnTo>
                  <a:lnTo>
                    <a:pt x="59963" y="72"/>
                  </a:lnTo>
                  <a:lnTo>
                    <a:pt x="72347" y="1810"/>
                  </a:lnTo>
                  <a:lnTo>
                    <a:pt x="82920" y="5359"/>
                  </a:lnTo>
                  <a:lnTo>
                    <a:pt x="93494" y="10645"/>
                  </a:lnTo>
                  <a:lnTo>
                    <a:pt x="102329" y="17670"/>
                  </a:lnTo>
                  <a:lnTo>
                    <a:pt x="109354" y="26505"/>
                  </a:lnTo>
                  <a:lnTo>
                    <a:pt x="114640" y="37079"/>
                  </a:lnTo>
                  <a:lnTo>
                    <a:pt x="118189" y="47652"/>
                  </a:lnTo>
                  <a:lnTo>
                    <a:pt x="119927" y="60036"/>
                  </a:lnTo>
                  <a:lnTo>
                    <a:pt x="119927" y="60036"/>
                  </a:lnTo>
                  <a:lnTo>
                    <a:pt x="118189" y="72347"/>
                  </a:lnTo>
                  <a:lnTo>
                    <a:pt x="114640" y="84731"/>
                  </a:lnTo>
                  <a:lnTo>
                    <a:pt x="109354" y="93494"/>
                  </a:lnTo>
                  <a:lnTo>
                    <a:pt x="102329" y="102329"/>
                  </a:lnTo>
                  <a:lnTo>
                    <a:pt x="93494" y="111164"/>
                  </a:lnTo>
                  <a:lnTo>
                    <a:pt x="82920" y="116451"/>
                  </a:lnTo>
                  <a:lnTo>
                    <a:pt x="72347" y="120000"/>
                  </a:lnTo>
                  <a:lnTo>
                    <a:pt x="59963" y="120000"/>
                  </a:lnTo>
                  <a:lnTo>
                    <a:pt x="59963" y="120000"/>
                  </a:lnTo>
                  <a:lnTo>
                    <a:pt x="47652" y="120000"/>
                  </a:lnTo>
                  <a:lnTo>
                    <a:pt x="37079" y="116451"/>
                  </a:lnTo>
                  <a:lnTo>
                    <a:pt x="26505" y="111164"/>
                  </a:lnTo>
                  <a:lnTo>
                    <a:pt x="17670" y="102329"/>
                  </a:lnTo>
                  <a:lnTo>
                    <a:pt x="10573" y="93494"/>
                  </a:lnTo>
                  <a:lnTo>
                    <a:pt x="5286" y="84731"/>
                  </a:lnTo>
                  <a:lnTo>
                    <a:pt x="1810" y="72347"/>
                  </a:lnTo>
                  <a:lnTo>
                    <a:pt x="0" y="60036"/>
                  </a:lnTo>
                  <a:lnTo>
                    <a:pt x="0" y="6003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>
              <a:off x="5024075" y="1761525"/>
              <a:ext cx="41425" cy="41425"/>
            </a:xfrm>
            <a:custGeom>
              <a:pathLst>
                <a:path extrusionOk="0" fill="none" h="120000" w="120000">
                  <a:moveTo>
                    <a:pt x="0" y="59963"/>
                  </a:moveTo>
                  <a:lnTo>
                    <a:pt x="0" y="59963"/>
                  </a:lnTo>
                  <a:lnTo>
                    <a:pt x="1810" y="49390"/>
                  </a:lnTo>
                  <a:lnTo>
                    <a:pt x="5286" y="37079"/>
                  </a:lnTo>
                  <a:lnTo>
                    <a:pt x="10573" y="26433"/>
                  </a:lnTo>
                  <a:lnTo>
                    <a:pt x="17670" y="17670"/>
                  </a:lnTo>
                  <a:lnTo>
                    <a:pt x="26505" y="10573"/>
                  </a:lnTo>
                  <a:lnTo>
                    <a:pt x="37079" y="5286"/>
                  </a:lnTo>
                  <a:lnTo>
                    <a:pt x="47652" y="1738"/>
                  </a:lnTo>
                  <a:lnTo>
                    <a:pt x="59963" y="0"/>
                  </a:lnTo>
                  <a:lnTo>
                    <a:pt x="59963" y="0"/>
                  </a:lnTo>
                  <a:lnTo>
                    <a:pt x="72347" y="1738"/>
                  </a:lnTo>
                  <a:lnTo>
                    <a:pt x="82920" y="5286"/>
                  </a:lnTo>
                  <a:lnTo>
                    <a:pt x="93494" y="10573"/>
                  </a:lnTo>
                  <a:lnTo>
                    <a:pt x="102329" y="17670"/>
                  </a:lnTo>
                  <a:lnTo>
                    <a:pt x="109354" y="26433"/>
                  </a:lnTo>
                  <a:lnTo>
                    <a:pt x="114640" y="37079"/>
                  </a:lnTo>
                  <a:lnTo>
                    <a:pt x="118189" y="49390"/>
                  </a:lnTo>
                  <a:lnTo>
                    <a:pt x="119927" y="59963"/>
                  </a:lnTo>
                  <a:lnTo>
                    <a:pt x="119927" y="59963"/>
                  </a:lnTo>
                  <a:lnTo>
                    <a:pt x="118189" y="72347"/>
                  </a:lnTo>
                  <a:lnTo>
                    <a:pt x="114640" y="84659"/>
                  </a:lnTo>
                  <a:lnTo>
                    <a:pt x="109354" y="93494"/>
                  </a:lnTo>
                  <a:lnTo>
                    <a:pt x="102329" y="102329"/>
                  </a:lnTo>
                  <a:lnTo>
                    <a:pt x="93494" y="111092"/>
                  </a:lnTo>
                  <a:lnTo>
                    <a:pt x="82920" y="116451"/>
                  </a:lnTo>
                  <a:lnTo>
                    <a:pt x="72347" y="119927"/>
                  </a:lnTo>
                  <a:lnTo>
                    <a:pt x="59963" y="119927"/>
                  </a:lnTo>
                  <a:lnTo>
                    <a:pt x="59963" y="119927"/>
                  </a:lnTo>
                  <a:lnTo>
                    <a:pt x="47652" y="119927"/>
                  </a:lnTo>
                  <a:lnTo>
                    <a:pt x="37079" y="116451"/>
                  </a:lnTo>
                  <a:lnTo>
                    <a:pt x="26505" y="111092"/>
                  </a:lnTo>
                  <a:lnTo>
                    <a:pt x="17670" y="102329"/>
                  </a:lnTo>
                  <a:lnTo>
                    <a:pt x="10573" y="93494"/>
                  </a:lnTo>
                  <a:lnTo>
                    <a:pt x="5286" y="84659"/>
                  </a:lnTo>
                  <a:lnTo>
                    <a:pt x="1810" y="72347"/>
                  </a:lnTo>
                  <a:lnTo>
                    <a:pt x="0" y="59963"/>
                  </a:lnTo>
                  <a:lnTo>
                    <a:pt x="0" y="5996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4628900" y="1760300"/>
              <a:ext cx="403100" cy="177825"/>
            </a:xfrm>
            <a:custGeom>
              <a:pathLst>
                <a:path extrusionOk="0" fill="none" h="120000" w="120000">
                  <a:moveTo>
                    <a:pt x="109126" y="119983"/>
                  </a:moveTo>
                  <a:lnTo>
                    <a:pt x="120000" y="35343"/>
                  </a:lnTo>
                  <a:lnTo>
                    <a:pt x="120000" y="35343"/>
                  </a:lnTo>
                  <a:lnTo>
                    <a:pt x="119092" y="34517"/>
                  </a:lnTo>
                  <a:lnTo>
                    <a:pt x="118184" y="33285"/>
                  </a:lnTo>
                  <a:lnTo>
                    <a:pt x="117283" y="31649"/>
                  </a:lnTo>
                  <a:lnTo>
                    <a:pt x="116554" y="29995"/>
                  </a:lnTo>
                  <a:lnTo>
                    <a:pt x="82840" y="57933"/>
                  </a:lnTo>
                  <a:lnTo>
                    <a:pt x="62537" y="0"/>
                  </a:lnTo>
                  <a:lnTo>
                    <a:pt x="62537" y="0"/>
                  </a:lnTo>
                  <a:lnTo>
                    <a:pt x="61272" y="421"/>
                  </a:lnTo>
                  <a:lnTo>
                    <a:pt x="60000" y="421"/>
                  </a:lnTo>
                  <a:lnTo>
                    <a:pt x="60000" y="421"/>
                  </a:lnTo>
                  <a:lnTo>
                    <a:pt x="58734" y="421"/>
                  </a:lnTo>
                  <a:lnTo>
                    <a:pt x="57462" y="0"/>
                  </a:lnTo>
                  <a:lnTo>
                    <a:pt x="37166" y="57933"/>
                  </a:lnTo>
                  <a:lnTo>
                    <a:pt x="3453" y="29995"/>
                  </a:lnTo>
                  <a:lnTo>
                    <a:pt x="3453" y="29995"/>
                  </a:lnTo>
                  <a:lnTo>
                    <a:pt x="2723" y="31649"/>
                  </a:lnTo>
                  <a:lnTo>
                    <a:pt x="1815" y="33285"/>
                  </a:lnTo>
                  <a:lnTo>
                    <a:pt x="915" y="34517"/>
                  </a:lnTo>
                  <a:lnTo>
                    <a:pt x="7" y="35343"/>
                  </a:lnTo>
                  <a:lnTo>
                    <a:pt x="10880" y="11998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4595425" y="1761525"/>
              <a:ext cx="41425" cy="41425"/>
            </a:xfrm>
            <a:custGeom>
              <a:pathLst>
                <a:path extrusionOk="0" fill="none" h="120000" w="120000">
                  <a:moveTo>
                    <a:pt x="0" y="59963"/>
                  </a:moveTo>
                  <a:lnTo>
                    <a:pt x="0" y="59963"/>
                  </a:lnTo>
                  <a:lnTo>
                    <a:pt x="1810" y="49390"/>
                  </a:lnTo>
                  <a:lnTo>
                    <a:pt x="5286" y="37079"/>
                  </a:lnTo>
                  <a:lnTo>
                    <a:pt x="10573" y="26433"/>
                  </a:lnTo>
                  <a:lnTo>
                    <a:pt x="17670" y="17670"/>
                  </a:lnTo>
                  <a:lnTo>
                    <a:pt x="26505" y="10573"/>
                  </a:lnTo>
                  <a:lnTo>
                    <a:pt x="37079" y="5286"/>
                  </a:lnTo>
                  <a:lnTo>
                    <a:pt x="47652" y="1738"/>
                  </a:lnTo>
                  <a:lnTo>
                    <a:pt x="59963" y="0"/>
                  </a:lnTo>
                  <a:lnTo>
                    <a:pt x="59963" y="0"/>
                  </a:lnTo>
                  <a:lnTo>
                    <a:pt x="72347" y="1738"/>
                  </a:lnTo>
                  <a:lnTo>
                    <a:pt x="82920" y="5286"/>
                  </a:lnTo>
                  <a:lnTo>
                    <a:pt x="93494" y="10573"/>
                  </a:lnTo>
                  <a:lnTo>
                    <a:pt x="102329" y="17670"/>
                  </a:lnTo>
                  <a:lnTo>
                    <a:pt x="109354" y="26433"/>
                  </a:lnTo>
                  <a:lnTo>
                    <a:pt x="114640" y="37079"/>
                  </a:lnTo>
                  <a:lnTo>
                    <a:pt x="118189" y="49390"/>
                  </a:lnTo>
                  <a:lnTo>
                    <a:pt x="120000" y="59963"/>
                  </a:lnTo>
                  <a:lnTo>
                    <a:pt x="120000" y="59963"/>
                  </a:lnTo>
                  <a:lnTo>
                    <a:pt x="118189" y="72347"/>
                  </a:lnTo>
                  <a:lnTo>
                    <a:pt x="114640" y="84659"/>
                  </a:lnTo>
                  <a:lnTo>
                    <a:pt x="109354" y="93494"/>
                  </a:lnTo>
                  <a:lnTo>
                    <a:pt x="102329" y="102329"/>
                  </a:lnTo>
                  <a:lnTo>
                    <a:pt x="93494" y="111092"/>
                  </a:lnTo>
                  <a:lnTo>
                    <a:pt x="82920" y="116451"/>
                  </a:lnTo>
                  <a:lnTo>
                    <a:pt x="72347" y="119927"/>
                  </a:lnTo>
                  <a:lnTo>
                    <a:pt x="59963" y="119927"/>
                  </a:lnTo>
                  <a:lnTo>
                    <a:pt x="59963" y="119927"/>
                  </a:lnTo>
                  <a:lnTo>
                    <a:pt x="47652" y="119927"/>
                  </a:lnTo>
                  <a:lnTo>
                    <a:pt x="37079" y="116451"/>
                  </a:lnTo>
                  <a:lnTo>
                    <a:pt x="26505" y="111092"/>
                  </a:lnTo>
                  <a:lnTo>
                    <a:pt x="17670" y="102329"/>
                  </a:lnTo>
                  <a:lnTo>
                    <a:pt x="10573" y="93494"/>
                  </a:lnTo>
                  <a:lnTo>
                    <a:pt x="5286" y="84659"/>
                  </a:lnTo>
                  <a:lnTo>
                    <a:pt x="1810" y="72347"/>
                  </a:lnTo>
                  <a:lnTo>
                    <a:pt x="0" y="59963"/>
                  </a:lnTo>
                  <a:lnTo>
                    <a:pt x="0" y="5996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4667275" y="1951475"/>
              <a:ext cx="326375" cy="44475"/>
            </a:xfrm>
            <a:custGeom>
              <a:pathLst>
                <a:path extrusionOk="0" fill="none" h="120000" w="120000">
                  <a:moveTo>
                    <a:pt x="59995" y="103541"/>
                  </a:moveTo>
                  <a:lnTo>
                    <a:pt x="59995" y="103541"/>
                  </a:lnTo>
                  <a:lnTo>
                    <a:pt x="75667" y="103541"/>
                  </a:lnTo>
                  <a:lnTo>
                    <a:pt x="90218" y="106846"/>
                  </a:lnTo>
                  <a:lnTo>
                    <a:pt x="103427" y="111770"/>
                  </a:lnTo>
                  <a:lnTo>
                    <a:pt x="115293" y="120000"/>
                  </a:lnTo>
                  <a:lnTo>
                    <a:pt x="119990" y="67"/>
                  </a:lnTo>
                  <a:lnTo>
                    <a:pt x="0" y="67"/>
                  </a:lnTo>
                  <a:lnTo>
                    <a:pt x="4706" y="120000"/>
                  </a:lnTo>
                  <a:lnTo>
                    <a:pt x="4706" y="120000"/>
                  </a:lnTo>
                  <a:lnTo>
                    <a:pt x="16572" y="113389"/>
                  </a:lnTo>
                  <a:lnTo>
                    <a:pt x="29772" y="106846"/>
                  </a:lnTo>
                  <a:lnTo>
                    <a:pt x="44332" y="103541"/>
                  </a:lnTo>
                  <a:lnTo>
                    <a:pt x="59995" y="103541"/>
                  </a:lnTo>
                  <a:lnTo>
                    <a:pt x="59995" y="10354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0" name="Shape 480"/>
          <p:cNvGrpSpPr/>
          <p:nvPr/>
        </p:nvGrpSpPr>
        <p:grpSpPr>
          <a:xfrm>
            <a:off x="7254037" y="1446015"/>
            <a:ext cx="357233" cy="361309"/>
            <a:chOff x="5290150" y="1636700"/>
            <a:chExt cx="425025" cy="429875"/>
          </a:xfrm>
        </p:grpSpPr>
        <p:sp>
          <p:nvSpPr>
            <p:cNvPr id="481" name="Shape 481"/>
            <p:cNvSpPr/>
            <p:nvPr/>
          </p:nvSpPr>
          <p:spPr>
            <a:xfrm>
              <a:off x="5396700" y="1939925"/>
              <a:ext cx="211900" cy="126650"/>
            </a:xfrm>
            <a:custGeom>
              <a:pathLst>
                <a:path extrusionOk="0" fill="none" h="120000" w="120000">
                  <a:moveTo>
                    <a:pt x="44837" y="0"/>
                  </a:moveTo>
                  <a:lnTo>
                    <a:pt x="44837" y="66916"/>
                  </a:lnTo>
                  <a:lnTo>
                    <a:pt x="44837" y="66916"/>
                  </a:lnTo>
                  <a:lnTo>
                    <a:pt x="36894" y="69806"/>
                  </a:lnTo>
                  <a:lnTo>
                    <a:pt x="29320" y="73264"/>
                  </a:lnTo>
                  <a:lnTo>
                    <a:pt x="22425" y="77883"/>
                  </a:lnTo>
                  <a:lnTo>
                    <a:pt x="16210" y="82502"/>
                  </a:lnTo>
                  <a:lnTo>
                    <a:pt x="11042" y="87690"/>
                  </a:lnTo>
                  <a:lnTo>
                    <a:pt x="8621" y="91148"/>
                  </a:lnTo>
                  <a:lnTo>
                    <a:pt x="6554" y="94038"/>
                  </a:lnTo>
                  <a:lnTo>
                    <a:pt x="4487" y="97497"/>
                  </a:lnTo>
                  <a:lnTo>
                    <a:pt x="2760" y="100955"/>
                  </a:lnTo>
                  <a:lnTo>
                    <a:pt x="1047" y="104413"/>
                  </a:lnTo>
                  <a:lnTo>
                    <a:pt x="0" y="108464"/>
                  </a:lnTo>
                  <a:lnTo>
                    <a:pt x="0" y="108464"/>
                  </a:lnTo>
                  <a:lnTo>
                    <a:pt x="2420" y="110193"/>
                  </a:lnTo>
                  <a:lnTo>
                    <a:pt x="5861" y="111922"/>
                  </a:lnTo>
                  <a:lnTo>
                    <a:pt x="11042" y="114220"/>
                  </a:lnTo>
                  <a:lnTo>
                    <a:pt x="18971" y="115949"/>
                  </a:lnTo>
                  <a:lnTo>
                    <a:pt x="29660" y="118270"/>
                  </a:lnTo>
                  <a:lnTo>
                    <a:pt x="43109" y="119431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76904" y="119431"/>
                  </a:lnTo>
                  <a:lnTo>
                    <a:pt x="90339" y="118270"/>
                  </a:lnTo>
                  <a:lnTo>
                    <a:pt x="101028" y="115949"/>
                  </a:lnTo>
                  <a:lnTo>
                    <a:pt x="108971" y="114220"/>
                  </a:lnTo>
                  <a:lnTo>
                    <a:pt x="114138" y="111922"/>
                  </a:lnTo>
                  <a:lnTo>
                    <a:pt x="117579" y="110193"/>
                  </a:lnTo>
                  <a:lnTo>
                    <a:pt x="120000" y="108464"/>
                  </a:lnTo>
                  <a:lnTo>
                    <a:pt x="120000" y="108464"/>
                  </a:lnTo>
                  <a:lnTo>
                    <a:pt x="118966" y="104413"/>
                  </a:lnTo>
                  <a:lnTo>
                    <a:pt x="117239" y="100955"/>
                  </a:lnTo>
                  <a:lnTo>
                    <a:pt x="115512" y="97497"/>
                  </a:lnTo>
                  <a:lnTo>
                    <a:pt x="113445" y="94038"/>
                  </a:lnTo>
                  <a:lnTo>
                    <a:pt x="111378" y="91148"/>
                  </a:lnTo>
                  <a:lnTo>
                    <a:pt x="108971" y="87690"/>
                  </a:lnTo>
                  <a:lnTo>
                    <a:pt x="103789" y="82502"/>
                  </a:lnTo>
                  <a:lnTo>
                    <a:pt x="97588" y="77883"/>
                  </a:lnTo>
                  <a:lnTo>
                    <a:pt x="90693" y="73264"/>
                  </a:lnTo>
                  <a:lnTo>
                    <a:pt x="83105" y="69806"/>
                  </a:lnTo>
                  <a:lnTo>
                    <a:pt x="75176" y="66916"/>
                  </a:lnTo>
                  <a:lnTo>
                    <a:pt x="75176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5290150" y="1636700"/>
              <a:ext cx="425025" cy="294100"/>
            </a:xfrm>
            <a:custGeom>
              <a:pathLst>
                <a:path extrusionOk="0" fill="none" h="120000" w="120000">
                  <a:moveTo>
                    <a:pt x="112426" y="10935"/>
                  </a:moveTo>
                  <a:lnTo>
                    <a:pt x="97300" y="10935"/>
                  </a:lnTo>
                  <a:lnTo>
                    <a:pt x="97300" y="10935"/>
                  </a:lnTo>
                  <a:lnTo>
                    <a:pt x="97476" y="4967"/>
                  </a:lnTo>
                  <a:lnTo>
                    <a:pt x="97476" y="4967"/>
                  </a:lnTo>
                  <a:lnTo>
                    <a:pt x="97300" y="3978"/>
                  </a:lnTo>
                  <a:lnTo>
                    <a:pt x="97130" y="2988"/>
                  </a:lnTo>
                  <a:lnTo>
                    <a:pt x="96615" y="2244"/>
                  </a:lnTo>
                  <a:lnTo>
                    <a:pt x="96269" y="1489"/>
                  </a:lnTo>
                  <a:lnTo>
                    <a:pt x="95754" y="999"/>
                  </a:lnTo>
                  <a:lnTo>
                    <a:pt x="95069" y="499"/>
                  </a:lnTo>
                  <a:lnTo>
                    <a:pt x="94377" y="255"/>
                  </a:lnTo>
                  <a:lnTo>
                    <a:pt x="93693" y="0"/>
                  </a:lnTo>
                  <a:lnTo>
                    <a:pt x="59996" y="0"/>
                  </a:lnTo>
                  <a:lnTo>
                    <a:pt x="26306" y="0"/>
                  </a:lnTo>
                  <a:lnTo>
                    <a:pt x="26306" y="0"/>
                  </a:lnTo>
                  <a:lnTo>
                    <a:pt x="25614" y="255"/>
                  </a:lnTo>
                  <a:lnTo>
                    <a:pt x="24930" y="499"/>
                  </a:lnTo>
                  <a:lnTo>
                    <a:pt x="24238" y="999"/>
                  </a:lnTo>
                  <a:lnTo>
                    <a:pt x="23723" y="1489"/>
                  </a:lnTo>
                  <a:lnTo>
                    <a:pt x="23384" y="2244"/>
                  </a:lnTo>
                  <a:lnTo>
                    <a:pt x="22869" y="2988"/>
                  </a:lnTo>
                  <a:lnTo>
                    <a:pt x="22692" y="3978"/>
                  </a:lnTo>
                  <a:lnTo>
                    <a:pt x="22523" y="4967"/>
                  </a:lnTo>
                  <a:lnTo>
                    <a:pt x="22523" y="4967"/>
                  </a:lnTo>
                  <a:lnTo>
                    <a:pt x="22692" y="10935"/>
                  </a:lnTo>
                  <a:lnTo>
                    <a:pt x="7566" y="10935"/>
                  </a:lnTo>
                  <a:lnTo>
                    <a:pt x="7566" y="10935"/>
                  </a:lnTo>
                  <a:lnTo>
                    <a:pt x="6020" y="11179"/>
                  </a:lnTo>
                  <a:lnTo>
                    <a:pt x="4644" y="11679"/>
                  </a:lnTo>
                  <a:lnTo>
                    <a:pt x="3437" y="12669"/>
                  </a:lnTo>
                  <a:lnTo>
                    <a:pt x="2237" y="14168"/>
                  </a:lnTo>
                  <a:lnTo>
                    <a:pt x="1376" y="15657"/>
                  </a:lnTo>
                  <a:lnTo>
                    <a:pt x="691" y="17647"/>
                  </a:lnTo>
                  <a:lnTo>
                    <a:pt x="176" y="19625"/>
                  </a:lnTo>
                  <a:lnTo>
                    <a:pt x="0" y="21870"/>
                  </a:lnTo>
                  <a:lnTo>
                    <a:pt x="0" y="21870"/>
                  </a:lnTo>
                  <a:lnTo>
                    <a:pt x="176" y="26582"/>
                  </a:lnTo>
                  <a:lnTo>
                    <a:pt x="345" y="31305"/>
                  </a:lnTo>
                  <a:lnTo>
                    <a:pt x="691" y="35773"/>
                  </a:lnTo>
                  <a:lnTo>
                    <a:pt x="1206" y="40251"/>
                  </a:lnTo>
                  <a:lnTo>
                    <a:pt x="1891" y="44229"/>
                  </a:lnTo>
                  <a:lnTo>
                    <a:pt x="2583" y="48197"/>
                  </a:lnTo>
                  <a:lnTo>
                    <a:pt x="3437" y="52176"/>
                  </a:lnTo>
                  <a:lnTo>
                    <a:pt x="4475" y="55899"/>
                  </a:lnTo>
                  <a:lnTo>
                    <a:pt x="5505" y="59377"/>
                  </a:lnTo>
                  <a:lnTo>
                    <a:pt x="6536" y="62611"/>
                  </a:lnTo>
                  <a:lnTo>
                    <a:pt x="7736" y="65834"/>
                  </a:lnTo>
                  <a:lnTo>
                    <a:pt x="9112" y="68823"/>
                  </a:lnTo>
                  <a:lnTo>
                    <a:pt x="10319" y="71802"/>
                  </a:lnTo>
                  <a:lnTo>
                    <a:pt x="11688" y="74535"/>
                  </a:lnTo>
                  <a:lnTo>
                    <a:pt x="14617" y="79503"/>
                  </a:lnTo>
                  <a:lnTo>
                    <a:pt x="17709" y="83971"/>
                  </a:lnTo>
                  <a:lnTo>
                    <a:pt x="20631" y="87704"/>
                  </a:lnTo>
                  <a:lnTo>
                    <a:pt x="23553" y="90928"/>
                  </a:lnTo>
                  <a:lnTo>
                    <a:pt x="26476" y="93417"/>
                  </a:lnTo>
                  <a:lnTo>
                    <a:pt x="29228" y="95406"/>
                  </a:lnTo>
                  <a:lnTo>
                    <a:pt x="31805" y="96895"/>
                  </a:lnTo>
                  <a:lnTo>
                    <a:pt x="34042" y="97885"/>
                  </a:lnTo>
                  <a:lnTo>
                    <a:pt x="35934" y="98384"/>
                  </a:lnTo>
                  <a:lnTo>
                    <a:pt x="35934" y="98384"/>
                  </a:lnTo>
                  <a:lnTo>
                    <a:pt x="38164" y="103107"/>
                  </a:lnTo>
                  <a:lnTo>
                    <a:pt x="40571" y="107575"/>
                  </a:lnTo>
                  <a:lnTo>
                    <a:pt x="41778" y="109319"/>
                  </a:lnTo>
                  <a:lnTo>
                    <a:pt x="43148" y="111054"/>
                  </a:lnTo>
                  <a:lnTo>
                    <a:pt x="44524" y="112788"/>
                  </a:lnTo>
                  <a:lnTo>
                    <a:pt x="46070" y="114287"/>
                  </a:lnTo>
                  <a:lnTo>
                    <a:pt x="47623" y="115521"/>
                  </a:lnTo>
                  <a:lnTo>
                    <a:pt x="49168" y="116766"/>
                  </a:lnTo>
                  <a:lnTo>
                    <a:pt x="50884" y="117766"/>
                  </a:lnTo>
                  <a:lnTo>
                    <a:pt x="52606" y="118510"/>
                  </a:lnTo>
                  <a:lnTo>
                    <a:pt x="54328" y="119255"/>
                  </a:lnTo>
                  <a:lnTo>
                    <a:pt x="56213" y="119744"/>
                  </a:lnTo>
                  <a:lnTo>
                    <a:pt x="58104" y="120000"/>
                  </a:lnTo>
                  <a:lnTo>
                    <a:pt x="59996" y="120000"/>
                  </a:lnTo>
                  <a:lnTo>
                    <a:pt x="59996" y="120000"/>
                  </a:lnTo>
                  <a:lnTo>
                    <a:pt x="61888" y="120000"/>
                  </a:lnTo>
                  <a:lnTo>
                    <a:pt x="63779" y="119744"/>
                  </a:lnTo>
                  <a:lnTo>
                    <a:pt x="65671" y="119255"/>
                  </a:lnTo>
                  <a:lnTo>
                    <a:pt x="67386" y="118510"/>
                  </a:lnTo>
                  <a:lnTo>
                    <a:pt x="69108" y="117766"/>
                  </a:lnTo>
                  <a:lnTo>
                    <a:pt x="70831" y="116766"/>
                  </a:lnTo>
                  <a:lnTo>
                    <a:pt x="72376" y="115521"/>
                  </a:lnTo>
                  <a:lnTo>
                    <a:pt x="73922" y="114287"/>
                  </a:lnTo>
                  <a:lnTo>
                    <a:pt x="75468" y="112788"/>
                  </a:lnTo>
                  <a:lnTo>
                    <a:pt x="76844" y="111054"/>
                  </a:lnTo>
                  <a:lnTo>
                    <a:pt x="78221" y="109319"/>
                  </a:lnTo>
                  <a:lnTo>
                    <a:pt x="79421" y="107575"/>
                  </a:lnTo>
                  <a:lnTo>
                    <a:pt x="81828" y="103107"/>
                  </a:lnTo>
                  <a:lnTo>
                    <a:pt x="84065" y="98384"/>
                  </a:lnTo>
                  <a:lnTo>
                    <a:pt x="84065" y="98384"/>
                  </a:lnTo>
                  <a:lnTo>
                    <a:pt x="85957" y="97885"/>
                  </a:lnTo>
                  <a:lnTo>
                    <a:pt x="88187" y="97140"/>
                  </a:lnTo>
                  <a:lnTo>
                    <a:pt x="90771" y="95651"/>
                  </a:lnTo>
                  <a:lnTo>
                    <a:pt x="93516" y="93662"/>
                  </a:lnTo>
                  <a:lnTo>
                    <a:pt x="96439" y="91183"/>
                  </a:lnTo>
                  <a:lnTo>
                    <a:pt x="99361" y="87949"/>
                  </a:lnTo>
                  <a:lnTo>
                    <a:pt x="102459" y="84226"/>
                  </a:lnTo>
                  <a:lnTo>
                    <a:pt x="105382" y="80003"/>
                  </a:lnTo>
                  <a:lnTo>
                    <a:pt x="108304" y="75035"/>
                  </a:lnTo>
                  <a:lnTo>
                    <a:pt x="109680" y="72301"/>
                  </a:lnTo>
                  <a:lnTo>
                    <a:pt x="110880" y="69313"/>
                  </a:lnTo>
                  <a:lnTo>
                    <a:pt x="112256" y="66334"/>
                  </a:lnTo>
                  <a:lnTo>
                    <a:pt x="113463" y="63100"/>
                  </a:lnTo>
                  <a:lnTo>
                    <a:pt x="114494" y="59877"/>
                  </a:lnTo>
                  <a:lnTo>
                    <a:pt x="115524" y="56154"/>
                  </a:lnTo>
                  <a:lnTo>
                    <a:pt x="116555" y="52675"/>
                  </a:lnTo>
                  <a:lnTo>
                    <a:pt x="117416" y="48697"/>
                  </a:lnTo>
                  <a:lnTo>
                    <a:pt x="118101" y="44719"/>
                  </a:lnTo>
                  <a:lnTo>
                    <a:pt x="118793" y="40496"/>
                  </a:lnTo>
                  <a:lnTo>
                    <a:pt x="119308" y="36028"/>
                  </a:lnTo>
                  <a:lnTo>
                    <a:pt x="119647" y="31550"/>
                  </a:lnTo>
                  <a:lnTo>
                    <a:pt x="119823" y="26582"/>
                  </a:lnTo>
                  <a:lnTo>
                    <a:pt x="119992" y="21870"/>
                  </a:lnTo>
                  <a:lnTo>
                    <a:pt x="119992" y="21870"/>
                  </a:lnTo>
                  <a:lnTo>
                    <a:pt x="119823" y="19625"/>
                  </a:lnTo>
                  <a:lnTo>
                    <a:pt x="119308" y="17647"/>
                  </a:lnTo>
                  <a:lnTo>
                    <a:pt x="118616" y="15657"/>
                  </a:lnTo>
                  <a:lnTo>
                    <a:pt x="117755" y="14168"/>
                  </a:lnTo>
                  <a:lnTo>
                    <a:pt x="116555" y="12669"/>
                  </a:lnTo>
                  <a:lnTo>
                    <a:pt x="115355" y="11679"/>
                  </a:lnTo>
                  <a:lnTo>
                    <a:pt x="113979" y="11179"/>
                  </a:lnTo>
                  <a:lnTo>
                    <a:pt x="112426" y="10935"/>
                  </a:lnTo>
                  <a:lnTo>
                    <a:pt x="112426" y="10935"/>
                  </a:lnTo>
                  <a:close/>
                  <a:moveTo>
                    <a:pt x="7566" y="21870"/>
                  </a:moveTo>
                  <a:lnTo>
                    <a:pt x="22869" y="21870"/>
                  </a:lnTo>
                  <a:lnTo>
                    <a:pt x="22869" y="21870"/>
                  </a:lnTo>
                  <a:lnTo>
                    <a:pt x="23208" y="31805"/>
                  </a:lnTo>
                  <a:lnTo>
                    <a:pt x="23723" y="40996"/>
                  </a:lnTo>
                  <a:lnTo>
                    <a:pt x="24584" y="49197"/>
                  </a:lnTo>
                  <a:lnTo>
                    <a:pt x="25445" y="57143"/>
                  </a:lnTo>
                  <a:lnTo>
                    <a:pt x="26645" y="64600"/>
                  </a:lnTo>
                  <a:lnTo>
                    <a:pt x="28198" y="71802"/>
                  </a:lnTo>
                  <a:lnTo>
                    <a:pt x="29744" y="79003"/>
                  </a:lnTo>
                  <a:lnTo>
                    <a:pt x="31805" y="86205"/>
                  </a:lnTo>
                  <a:lnTo>
                    <a:pt x="31805" y="86205"/>
                  </a:lnTo>
                  <a:lnTo>
                    <a:pt x="30082" y="85460"/>
                  </a:lnTo>
                  <a:lnTo>
                    <a:pt x="28537" y="84471"/>
                  </a:lnTo>
                  <a:lnTo>
                    <a:pt x="26991" y="83226"/>
                  </a:lnTo>
                  <a:lnTo>
                    <a:pt x="25614" y="81982"/>
                  </a:lnTo>
                  <a:lnTo>
                    <a:pt x="24238" y="80493"/>
                  </a:lnTo>
                  <a:lnTo>
                    <a:pt x="22869" y="79003"/>
                  </a:lnTo>
                  <a:lnTo>
                    <a:pt x="20462" y="75525"/>
                  </a:lnTo>
                  <a:lnTo>
                    <a:pt x="18224" y="71557"/>
                  </a:lnTo>
                  <a:lnTo>
                    <a:pt x="16163" y="67334"/>
                  </a:lnTo>
                  <a:lnTo>
                    <a:pt x="14441" y="63100"/>
                  </a:lnTo>
                  <a:lnTo>
                    <a:pt x="12895" y="58388"/>
                  </a:lnTo>
                  <a:lnTo>
                    <a:pt x="11519" y="53420"/>
                  </a:lnTo>
                  <a:lnTo>
                    <a:pt x="10488" y="48697"/>
                  </a:lnTo>
                  <a:lnTo>
                    <a:pt x="9458" y="43730"/>
                  </a:lnTo>
                  <a:lnTo>
                    <a:pt x="8766" y="39007"/>
                  </a:lnTo>
                  <a:lnTo>
                    <a:pt x="8251" y="34284"/>
                  </a:lnTo>
                  <a:lnTo>
                    <a:pt x="7912" y="29816"/>
                  </a:lnTo>
                  <a:lnTo>
                    <a:pt x="7566" y="25593"/>
                  </a:lnTo>
                  <a:lnTo>
                    <a:pt x="7566" y="21870"/>
                  </a:lnTo>
                  <a:lnTo>
                    <a:pt x="7566" y="21870"/>
                  </a:lnTo>
                  <a:close/>
                  <a:moveTo>
                    <a:pt x="74783" y="47208"/>
                  </a:moveTo>
                  <a:lnTo>
                    <a:pt x="68593" y="55154"/>
                  </a:lnTo>
                  <a:lnTo>
                    <a:pt x="68593" y="55154"/>
                  </a:lnTo>
                  <a:lnTo>
                    <a:pt x="68247" y="55899"/>
                  </a:lnTo>
                  <a:lnTo>
                    <a:pt x="67908" y="56899"/>
                  </a:lnTo>
                  <a:lnTo>
                    <a:pt x="67732" y="57888"/>
                  </a:lnTo>
                  <a:lnTo>
                    <a:pt x="67732" y="58877"/>
                  </a:lnTo>
                  <a:lnTo>
                    <a:pt x="69624" y="70802"/>
                  </a:lnTo>
                  <a:lnTo>
                    <a:pt x="69624" y="70802"/>
                  </a:lnTo>
                  <a:lnTo>
                    <a:pt x="69624" y="71557"/>
                  </a:lnTo>
                  <a:lnTo>
                    <a:pt x="69454" y="72046"/>
                  </a:lnTo>
                  <a:lnTo>
                    <a:pt x="69108" y="72046"/>
                  </a:lnTo>
                  <a:lnTo>
                    <a:pt x="68593" y="71802"/>
                  </a:lnTo>
                  <a:lnTo>
                    <a:pt x="61372" y="65834"/>
                  </a:lnTo>
                  <a:lnTo>
                    <a:pt x="61372" y="65834"/>
                  </a:lnTo>
                  <a:lnTo>
                    <a:pt x="60688" y="65345"/>
                  </a:lnTo>
                  <a:lnTo>
                    <a:pt x="59996" y="65345"/>
                  </a:lnTo>
                  <a:lnTo>
                    <a:pt x="59311" y="65345"/>
                  </a:lnTo>
                  <a:lnTo>
                    <a:pt x="58620" y="65834"/>
                  </a:lnTo>
                  <a:lnTo>
                    <a:pt x="51399" y="71802"/>
                  </a:lnTo>
                  <a:lnTo>
                    <a:pt x="51399" y="71802"/>
                  </a:lnTo>
                  <a:lnTo>
                    <a:pt x="50884" y="72046"/>
                  </a:lnTo>
                  <a:lnTo>
                    <a:pt x="50545" y="72046"/>
                  </a:lnTo>
                  <a:lnTo>
                    <a:pt x="50368" y="71557"/>
                  </a:lnTo>
                  <a:lnTo>
                    <a:pt x="50368" y="70802"/>
                  </a:lnTo>
                  <a:lnTo>
                    <a:pt x="52260" y="58877"/>
                  </a:lnTo>
                  <a:lnTo>
                    <a:pt x="52260" y="58877"/>
                  </a:lnTo>
                  <a:lnTo>
                    <a:pt x="52260" y="57888"/>
                  </a:lnTo>
                  <a:lnTo>
                    <a:pt x="52091" y="56899"/>
                  </a:lnTo>
                  <a:lnTo>
                    <a:pt x="51745" y="55899"/>
                  </a:lnTo>
                  <a:lnTo>
                    <a:pt x="51399" y="55154"/>
                  </a:lnTo>
                  <a:lnTo>
                    <a:pt x="45216" y="47208"/>
                  </a:lnTo>
                  <a:lnTo>
                    <a:pt x="45216" y="47208"/>
                  </a:lnTo>
                  <a:lnTo>
                    <a:pt x="44870" y="46708"/>
                  </a:lnTo>
                  <a:lnTo>
                    <a:pt x="44700" y="45963"/>
                  </a:lnTo>
                  <a:lnTo>
                    <a:pt x="45039" y="45719"/>
                  </a:lnTo>
                  <a:lnTo>
                    <a:pt x="45554" y="45464"/>
                  </a:lnTo>
                  <a:lnTo>
                    <a:pt x="53806" y="44229"/>
                  </a:lnTo>
                  <a:lnTo>
                    <a:pt x="53806" y="44229"/>
                  </a:lnTo>
                  <a:lnTo>
                    <a:pt x="54497" y="43974"/>
                  </a:lnTo>
                  <a:lnTo>
                    <a:pt x="55182" y="43475"/>
                  </a:lnTo>
                  <a:lnTo>
                    <a:pt x="55697" y="42730"/>
                  </a:lnTo>
                  <a:lnTo>
                    <a:pt x="56043" y="41985"/>
                  </a:lnTo>
                  <a:lnTo>
                    <a:pt x="59311" y="31060"/>
                  </a:lnTo>
                  <a:lnTo>
                    <a:pt x="59311" y="31060"/>
                  </a:lnTo>
                  <a:lnTo>
                    <a:pt x="59657" y="30316"/>
                  </a:lnTo>
                  <a:lnTo>
                    <a:pt x="59996" y="30061"/>
                  </a:lnTo>
                  <a:lnTo>
                    <a:pt x="60342" y="30316"/>
                  </a:lnTo>
                  <a:lnTo>
                    <a:pt x="60688" y="31060"/>
                  </a:lnTo>
                  <a:lnTo>
                    <a:pt x="63949" y="41985"/>
                  </a:lnTo>
                  <a:lnTo>
                    <a:pt x="63949" y="41985"/>
                  </a:lnTo>
                  <a:lnTo>
                    <a:pt x="64295" y="42730"/>
                  </a:lnTo>
                  <a:lnTo>
                    <a:pt x="64810" y="43475"/>
                  </a:lnTo>
                  <a:lnTo>
                    <a:pt x="65502" y="43974"/>
                  </a:lnTo>
                  <a:lnTo>
                    <a:pt x="66186" y="44229"/>
                  </a:lnTo>
                  <a:lnTo>
                    <a:pt x="74437" y="45464"/>
                  </a:lnTo>
                  <a:lnTo>
                    <a:pt x="74437" y="45464"/>
                  </a:lnTo>
                  <a:lnTo>
                    <a:pt x="74953" y="45719"/>
                  </a:lnTo>
                  <a:lnTo>
                    <a:pt x="75299" y="45963"/>
                  </a:lnTo>
                  <a:lnTo>
                    <a:pt x="75122" y="46708"/>
                  </a:lnTo>
                  <a:lnTo>
                    <a:pt x="74783" y="47208"/>
                  </a:lnTo>
                  <a:lnTo>
                    <a:pt x="74783" y="47208"/>
                  </a:lnTo>
                  <a:close/>
                  <a:moveTo>
                    <a:pt x="88187" y="86205"/>
                  </a:moveTo>
                  <a:lnTo>
                    <a:pt x="88187" y="86205"/>
                  </a:lnTo>
                  <a:lnTo>
                    <a:pt x="90255" y="79003"/>
                  </a:lnTo>
                  <a:lnTo>
                    <a:pt x="91801" y="71802"/>
                  </a:lnTo>
                  <a:lnTo>
                    <a:pt x="93347" y="64600"/>
                  </a:lnTo>
                  <a:lnTo>
                    <a:pt x="94554" y="57143"/>
                  </a:lnTo>
                  <a:lnTo>
                    <a:pt x="95408" y="49197"/>
                  </a:lnTo>
                  <a:lnTo>
                    <a:pt x="96269" y="40996"/>
                  </a:lnTo>
                  <a:lnTo>
                    <a:pt x="96784" y="31805"/>
                  </a:lnTo>
                  <a:lnTo>
                    <a:pt x="97130" y="21870"/>
                  </a:lnTo>
                  <a:lnTo>
                    <a:pt x="112426" y="21870"/>
                  </a:lnTo>
                  <a:lnTo>
                    <a:pt x="112426" y="21870"/>
                  </a:lnTo>
                  <a:lnTo>
                    <a:pt x="112426" y="25593"/>
                  </a:lnTo>
                  <a:lnTo>
                    <a:pt x="112087" y="29816"/>
                  </a:lnTo>
                  <a:lnTo>
                    <a:pt x="111741" y="34284"/>
                  </a:lnTo>
                  <a:lnTo>
                    <a:pt x="111226" y="39007"/>
                  </a:lnTo>
                  <a:lnTo>
                    <a:pt x="110541" y="43730"/>
                  </a:lnTo>
                  <a:lnTo>
                    <a:pt x="109504" y="48697"/>
                  </a:lnTo>
                  <a:lnTo>
                    <a:pt x="108473" y="53420"/>
                  </a:lnTo>
                  <a:lnTo>
                    <a:pt x="107097" y="58388"/>
                  </a:lnTo>
                  <a:lnTo>
                    <a:pt x="105551" y="63100"/>
                  </a:lnTo>
                  <a:lnTo>
                    <a:pt x="103836" y="67334"/>
                  </a:lnTo>
                  <a:lnTo>
                    <a:pt x="101768" y="71557"/>
                  </a:lnTo>
                  <a:lnTo>
                    <a:pt x="99537" y="75525"/>
                  </a:lnTo>
                  <a:lnTo>
                    <a:pt x="97130" y="79003"/>
                  </a:lnTo>
                  <a:lnTo>
                    <a:pt x="95754" y="80493"/>
                  </a:lnTo>
                  <a:lnTo>
                    <a:pt x="94377" y="81982"/>
                  </a:lnTo>
                  <a:lnTo>
                    <a:pt x="93001" y="83226"/>
                  </a:lnTo>
                  <a:lnTo>
                    <a:pt x="91455" y="84471"/>
                  </a:lnTo>
                  <a:lnTo>
                    <a:pt x="89910" y="85460"/>
                  </a:lnTo>
                  <a:lnTo>
                    <a:pt x="88187" y="86205"/>
                  </a:lnTo>
                  <a:lnTo>
                    <a:pt x="88187" y="8620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3" name="Shape 483"/>
          <p:cNvGrpSpPr/>
          <p:nvPr/>
        </p:nvGrpSpPr>
        <p:grpSpPr>
          <a:xfrm>
            <a:off x="7817992" y="1435257"/>
            <a:ext cx="359271" cy="376691"/>
            <a:chOff x="5961125" y="1623900"/>
            <a:chExt cx="427450" cy="448175"/>
          </a:xfrm>
        </p:grpSpPr>
        <p:sp>
          <p:nvSpPr>
            <p:cNvPr id="484" name="Shape 484"/>
            <p:cNvSpPr/>
            <p:nvPr/>
          </p:nvSpPr>
          <p:spPr>
            <a:xfrm>
              <a:off x="5961125" y="1678700"/>
              <a:ext cx="376925" cy="376925"/>
            </a:xfrm>
            <a:custGeom>
              <a:pathLst>
                <a:path extrusionOk="0" fill="none" h="120000" w="120000">
                  <a:moveTo>
                    <a:pt x="94021" y="10665"/>
                  </a:moveTo>
                  <a:lnTo>
                    <a:pt x="94021" y="10665"/>
                  </a:lnTo>
                  <a:lnTo>
                    <a:pt x="90336" y="8150"/>
                  </a:lnTo>
                  <a:lnTo>
                    <a:pt x="86460" y="6208"/>
                  </a:lnTo>
                  <a:lnTo>
                    <a:pt x="82385" y="4274"/>
                  </a:lnTo>
                  <a:lnTo>
                    <a:pt x="78126" y="2722"/>
                  </a:lnTo>
                  <a:lnTo>
                    <a:pt x="73860" y="1559"/>
                  </a:lnTo>
                  <a:lnTo>
                    <a:pt x="69403" y="779"/>
                  </a:lnTo>
                  <a:lnTo>
                    <a:pt x="64747" y="198"/>
                  </a:lnTo>
                  <a:lnTo>
                    <a:pt x="60099" y="7"/>
                  </a:lnTo>
                  <a:lnTo>
                    <a:pt x="60099" y="7"/>
                  </a:lnTo>
                  <a:lnTo>
                    <a:pt x="56995" y="7"/>
                  </a:lnTo>
                  <a:lnTo>
                    <a:pt x="53891" y="397"/>
                  </a:lnTo>
                  <a:lnTo>
                    <a:pt x="50986" y="779"/>
                  </a:lnTo>
                  <a:lnTo>
                    <a:pt x="48081" y="1169"/>
                  </a:lnTo>
                  <a:lnTo>
                    <a:pt x="45168" y="1942"/>
                  </a:lnTo>
                  <a:lnTo>
                    <a:pt x="42263" y="2722"/>
                  </a:lnTo>
                  <a:lnTo>
                    <a:pt x="39548" y="3693"/>
                  </a:lnTo>
                  <a:lnTo>
                    <a:pt x="36834" y="4656"/>
                  </a:lnTo>
                  <a:lnTo>
                    <a:pt x="34120" y="5818"/>
                  </a:lnTo>
                  <a:lnTo>
                    <a:pt x="31597" y="7179"/>
                  </a:lnTo>
                  <a:lnTo>
                    <a:pt x="29082" y="8731"/>
                  </a:lnTo>
                  <a:lnTo>
                    <a:pt x="26559" y="10283"/>
                  </a:lnTo>
                  <a:lnTo>
                    <a:pt x="24235" y="11827"/>
                  </a:lnTo>
                  <a:lnTo>
                    <a:pt x="21911" y="13769"/>
                  </a:lnTo>
                  <a:lnTo>
                    <a:pt x="19778" y="15512"/>
                  </a:lnTo>
                  <a:lnTo>
                    <a:pt x="17645" y="17645"/>
                  </a:lnTo>
                  <a:lnTo>
                    <a:pt x="15703" y="19587"/>
                  </a:lnTo>
                  <a:lnTo>
                    <a:pt x="13769" y="21911"/>
                  </a:lnTo>
                  <a:lnTo>
                    <a:pt x="12018" y="24044"/>
                  </a:lnTo>
                  <a:lnTo>
                    <a:pt x="10275" y="26368"/>
                  </a:lnTo>
                  <a:lnTo>
                    <a:pt x="8723" y="28891"/>
                  </a:lnTo>
                  <a:lnTo>
                    <a:pt x="7370" y="31406"/>
                  </a:lnTo>
                  <a:lnTo>
                    <a:pt x="6009" y="33929"/>
                  </a:lnTo>
                  <a:lnTo>
                    <a:pt x="4847" y="36643"/>
                  </a:lnTo>
                  <a:lnTo>
                    <a:pt x="3685" y="39357"/>
                  </a:lnTo>
                  <a:lnTo>
                    <a:pt x="2714" y="42072"/>
                  </a:lnTo>
                  <a:lnTo>
                    <a:pt x="1942" y="44977"/>
                  </a:lnTo>
                  <a:lnTo>
                    <a:pt x="1361" y="47882"/>
                  </a:lnTo>
                  <a:lnTo>
                    <a:pt x="779" y="50795"/>
                  </a:lnTo>
                  <a:lnTo>
                    <a:pt x="389" y="53891"/>
                  </a:lnTo>
                  <a:lnTo>
                    <a:pt x="198" y="56804"/>
                  </a:lnTo>
                  <a:lnTo>
                    <a:pt x="0" y="59900"/>
                  </a:lnTo>
                  <a:lnTo>
                    <a:pt x="0" y="59900"/>
                  </a:lnTo>
                  <a:lnTo>
                    <a:pt x="198" y="63004"/>
                  </a:lnTo>
                  <a:lnTo>
                    <a:pt x="389" y="66108"/>
                  </a:lnTo>
                  <a:lnTo>
                    <a:pt x="779" y="69013"/>
                  </a:lnTo>
                  <a:lnTo>
                    <a:pt x="1361" y="72117"/>
                  </a:lnTo>
                  <a:lnTo>
                    <a:pt x="1942" y="75022"/>
                  </a:lnTo>
                  <a:lnTo>
                    <a:pt x="2714" y="77736"/>
                  </a:lnTo>
                  <a:lnTo>
                    <a:pt x="3685" y="80642"/>
                  </a:lnTo>
                  <a:lnTo>
                    <a:pt x="4847" y="83356"/>
                  </a:lnTo>
                  <a:lnTo>
                    <a:pt x="6009" y="85879"/>
                  </a:lnTo>
                  <a:lnTo>
                    <a:pt x="7370" y="88593"/>
                  </a:lnTo>
                  <a:lnTo>
                    <a:pt x="8723" y="91116"/>
                  </a:lnTo>
                  <a:lnTo>
                    <a:pt x="10275" y="93440"/>
                  </a:lnTo>
                  <a:lnTo>
                    <a:pt x="12018" y="95764"/>
                  </a:lnTo>
                  <a:lnTo>
                    <a:pt x="13769" y="98088"/>
                  </a:lnTo>
                  <a:lnTo>
                    <a:pt x="15703" y="100221"/>
                  </a:lnTo>
                  <a:lnTo>
                    <a:pt x="17645" y="102354"/>
                  </a:lnTo>
                  <a:lnTo>
                    <a:pt x="19778" y="104296"/>
                  </a:lnTo>
                  <a:lnTo>
                    <a:pt x="21911" y="106230"/>
                  </a:lnTo>
                  <a:lnTo>
                    <a:pt x="24235" y="107981"/>
                  </a:lnTo>
                  <a:lnTo>
                    <a:pt x="26559" y="109724"/>
                  </a:lnTo>
                  <a:lnTo>
                    <a:pt x="29082" y="111276"/>
                  </a:lnTo>
                  <a:lnTo>
                    <a:pt x="31597" y="112629"/>
                  </a:lnTo>
                  <a:lnTo>
                    <a:pt x="34120" y="113990"/>
                  </a:lnTo>
                  <a:lnTo>
                    <a:pt x="36834" y="115152"/>
                  </a:lnTo>
                  <a:lnTo>
                    <a:pt x="39548" y="116314"/>
                  </a:lnTo>
                  <a:lnTo>
                    <a:pt x="42263" y="117285"/>
                  </a:lnTo>
                  <a:lnTo>
                    <a:pt x="45168" y="118057"/>
                  </a:lnTo>
                  <a:lnTo>
                    <a:pt x="48081" y="118638"/>
                  </a:lnTo>
                  <a:lnTo>
                    <a:pt x="50986" y="119220"/>
                  </a:lnTo>
                  <a:lnTo>
                    <a:pt x="53891" y="119610"/>
                  </a:lnTo>
                  <a:lnTo>
                    <a:pt x="56995" y="119801"/>
                  </a:lnTo>
                  <a:lnTo>
                    <a:pt x="60099" y="120000"/>
                  </a:lnTo>
                  <a:lnTo>
                    <a:pt x="60099" y="120000"/>
                  </a:lnTo>
                  <a:lnTo>
                    <a:pt x="63195" y="119801"/>
                  </a:lnTo>
                  <a:lnTo>
                    <a:pt x="66108" y="119610"/>
                  </a:lnTo>
                  <a:lnTo>
                    <a:pt x="69204" y="119220"/>
                  </a:lnTo>
                  <a:lnTo>
                    <a:pt x="72117" y="118638"/>
                  </a:lnTo>
                  <a:lnTo>
                    <a:pt x="75022" y="118057"/>
                  </a:lnTo>
                  <a:lnTo>
                    <a:pt x="77927" y="117285"/>
                  </a:lnTo>
                  <a:lnTo>
                    <a:pt x="80642" y="116314"/>
                  </a:lnTo>
                  <a:lnTo>
                    <a:pt x="83356" y="115152"/>
                  </a:lnTo>
                  <a:lnTo>
                    <a:pt x="86070" y="113990"/>
                  </a:lnTo>
                  <a:lnTo>
                    <a:pt x="88593" y="112629"/>
                  </a:lnTo>
                  <a:lnTo>
                    <a:pt x="91108" y="111276"/>
                  </a:lnTo>
                  <a:lnTo>
                    <a:pt x="93631" y="109724"/>
                  </a:lnTo>
                  <a:lnTo>
                    <a:pt x="95955" y="107981"/>
                  </a:lnTo>
                  <a:lnTo>
                    <a:pt x="98279" y="106230"/>
                  </a:lnTo>
                  <a:lnTo>
                    <a:pt x="100412" y="104296"/>
                  </a:lnTo>
                  <a:lnTo>
                    <a:pt x="102545" y="102354"/>
                  </a:lnTo>
                  <a:lnTo>
                    <a:pt x="104487" y="100221"/>
                  </a:lnTo>
                  <a:lnTo>
                    <a:pt x="106421" y="98088"/>
                  </a:lnTo>
                  <a:lnTo>
                    <a:pt x="108172" y="95764"/>
                  </a:lnTo>
                  <a:lnTo>
                    <a:pt x="109716" y="93440"/>
                  </a:lnTo>
                  <a:lnTo>
                    <a:pt x="111268" y="91116"/>
                  </a:lnTo>
                  <a:lnTo>
                    <a:pt x="112820" y="88593"/>
                  </a:lnTo>
                  <a:lnTo>
                    <a:pt x="114181" y="85879"/>
                  </a:lnTo>
                  <a:lnTo>
                    <a:pt x="115343" y="83356"/>
                  </a:lnTo>
                  <a:lnTo>
                    <a:pt x="116306" y="80642"/>
                  </a:lnTo>
                  <a:lnTo>
                    <a:pt x="117277" y="77736"/>
                  </a:lnTo>
                  <a:lnTo>
                    <a:pt x="118248" y="75022"/>
                  </a:lnTo>
                  <a:lnTo>
                    <a:pt x="118830" y="72117"/>
                  </a:lnTo>
                  <a:lnTo>
                    <a:pt x="119411" y="69013"/>
                  </a:lnTo>
                  <a:lnTo>
                    <a:pt x="119801" y="66108"/>
                  </a:lnTo>
                  <a:lnTo>
                    <a:pt x="119992" y="63004"/>
                  </a:lnTo>
                  <a:lnTo>
                    <a:pt x="119992" y="59900"/>
                  </a:lnTo>
                  <a:lnTo>
                    <a:pt x="119992" y="59900"/>
                  </a:lnTo>
                  <a:lnTo>
                    <a:pt x="119801" y="55061"/>
                  </a:lnTo>
                  <a:lnTo>
                    <a:pt x="119220" y="50214"/>
                  </a:lnTo>
                  <a:lnTo>
                    <a:pt x="118248" y="45558"/>
                  </a:lnTo>
                  <a:lnTo>
                    <a:pt x="116895" y="41101"/>
                  </a:lnTo>
                  <a:lnTo>
                    <a:pt x="115343" y="36643"/>
                  </a:lnTo>
                  <a:lnTo>
                    <a:pt x="113401" y="32377"/>
                  </a:lnTo>
                  <a:lnTo>
                    <a:pt x="111077" y="28501"/>
                  </a:lnTo>
                  <a:lnTo>
                    <a:pt x="108363" y="2462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6009825" y="1727425"/>
              <a:ext cx="279500" cy="279500"/>
            </a:xfrm>
            <a:custGeom>
              <a:pathLst>
                <a:path extrusionOk="0" fill="none" h="120000" w="120000">
                  <a:moveTo>
                    <a:pt x="109277" y="25620"/>
                  </a:moveTo>
                  <a:lnTo>
                    <a:pt x="109277" y="25620"/>
                  </a:lnTo>
                  <a:lnTo>
                    <a:pt x="111627" y="29280"/>
                  </a:lnTo>
                  <a:lnTo>
                    <a:pt x="113720" y="33198"/>
                  </a:lnTo>
                  <a:lnTo>
                    <a:pt x="115556" y="37384"/>
                  </a:lnTo>
                  <a:lnTo>
                    <a:pt x="117123" y="41570"/>
                  </a:lnTo>
                  <a:lnTo>
                    <a:pt x="118432" y="46014"/>
                  </a:lnTo>
                  <a:lnTo>
                    <a:pt x="119216" y="50457"/>
                  </a:lnTo>
                  <a:lnTo>
                    <a:pt x="119999" y="55159"/>
                  </a:lnTo>
                  <a:lnTo>
                    <a:pt x="119999" y="59860"/>
                  </a:lnTo>
                  <a:lnTo>
                    <a:pt x="119999" y="59860"/>
                  </a:lnTo>
                  <a:lnTo>
                    <a:pt x="119731" y="66139"/>
                  </a:lnTo>
                  <a:lnTo>
                    <a:pt x="118948" y="72150"/>
                  </a:lnTo>
                  <a:lnTo>
                    <a:pt x="117381" y="77645"/>
                  </a:lnTo>
                  <a:lnTo>
                    <a:pt x="115288" y="83388"/>
                  </a:lnTo>
                  <a:lnTo>
                    <a:pt x="112937" y="88626"/>
                  </a:lnTo>
                  <a:lnTo>
                    <a:pt x="109803" y="93327"/>
                  </a:lnTo>
                  <a:lnTo>
                    <a:pt x="106400" y="98028"/>
                  </a:lnTo>
                  <a:lnTo>
                    <a:pt x="102483" y="102214"/>
                  </a:lnTo>
                  <a:lnTo>
                    <a:pt x="98296" y="106132"/>
                  </a:lnTo>
                  <a:lnTo>
                    <a:pt x="93595" y="109534"/>
                  </a:lnTo>
                  <a:lnTo>
                    <a:pt x="88626" y="112669"/>
                  </a:lnTo>
                  <a:lnTo>
                    <a:pt x="83398" y="115288"/>
                  </a:lnTo>
                  <a:lnTo>
                    <a:pt x="77914" y="117112"/>
                  </a:lnTo>
                  <a:lnTo>
                    <a:pt x="72161" y="118679"/>
                  </a:lnTo>
                  <a:lnTo>
                    <a:pt x="66150" y="119731"/>
                  </a:lnTo>
                  <a:lnTo>
                    <a:pt x="60139" y="119989"/>
                  </a:lnTo>
                  <a:lnTo>
                    <a:pt x="60139" y="119989"/>
                  </a:lnTo>
                  <a:lnTo>
                    <a:pt x="53860" y="119731"/>
                  </a:lnTo>
                  <a:lnTo>
                    <a:pt x="48107" y="118679"/>
                  </a:lnTo>
                  <a:lnTo>
                    <a:pt x="42354" y="117112"/>
                  </a:lnTo>
                  <a:lnTo>
                    <a:pt x="36869" y="115288"/>
                  </a:lnTo>
                  <a:lnTo>
                    <a:pt x="31642" y="112669"/>
                  </a:lnTo>
                  <a:lnTo>
                    <a:pt x="26672" y="109534"/>
                  </a:lnTo>
                  <a:lnTo>
                    <a:pt x="21971" y="106132"/>
                  </a:lnTo>
                  <a:lnTo>
                    <a:pt x="17785" y="102214"/>
                  </a:lnTo>
                  <a:lnTo>
                    <a:pt x="13867" y="98028"/>
                  </a:lnTo>
                  <a:lnTo>
                    <a:pt x="10465" y="93327"/>
                  </a:lnTo>
                  <a:lnTo>
                    <a:pt x="7330" y="88626"/>
                  </a:lnTo>
                  <a:lnTo>
                    <a:pt x="4980" y="83388"/>
                  </a:lnTo>
                  <a:lnTo>
                    <a:pt x="2887" y="77645"/>
                  </a:lnTo>
                  <a:lnTo>
                    <a:pt x="1320" y="72150"/>
                  </a:lnTo>
                  <a:lnTo>
                    <a:pt x="536" y="66139"/>
                  </a:lnTo>
                  <a:lnTo>
                    <a:pt x="10" y="59860"/>
                  </a:lnTo>
                  <a:lnTo>
                    <a:pt x="10" y="59860"/>
                  </a:lnTo>
                  <a:lnTo>
                    <a:pt x="536" y="53849"/>
                  </a:lnTo>
                  <a:lnTo>
                    <a:pt x="1320" y="47838"/>
                  </a:lnTo>
                  <a:lnTo>
                    <a:pt x="2887" y="42085"/>
                  </a:lnTo>
                  <a:lnTo>
                    <a:pt x="4980" y="36601"/>
                  </a:lnTo>
                  <a:lnTo>
                    <a:pt x="7330" y="31373"/>
                  </a:lnTo>
                  <a:lnTo>
                    <a:pt x="10465" y="26404"/>
                  </a:lnTo>
                  <a:lnTo>
                    <a:pt x="13867" y="21960"/>
                  </a:lnTo>
                  <a:lnTo>
                    <a:pt x="17785" y="17516"/>
                  </a:lnTo>
                  <a:lnTo>
                    <a:pt x="21971" y="13599"/>
                  </a:lnTo>
                  <a:lnTo>
                    <a:pt x="26672" y="10196"/>
                  </a:lnTo>
                  <a:lnTo>
                    <a:pt x="31642" y="7320"/>
                  </a:lnTo>
                  <a:lnTo>
                    <a:pt x="36869" y="4711"/>
                  </a:lnTo>
                  <a:lnTo>
                    <a:pt x="42354" y="2618"/>
                  </a:lnTo>
                  <a:lnTo>
                    <a:pt x="48107" y="1309"/>
                  </a:lnTo>
                  <a:lnTo>
                    <a:pt x="53860" y="268"/>
                  </a:lnTo>
                  <a:lnTo>
                    <a:pt x="60139" y="0"/>
                  </a:lnTo>
                  <a:lnTo>
                    <a:pt x="60139" y="0"/>
                  </a:lnTo>
                  <a:lnTo>
                    <a:pt x="64840" y="268"/>
                  </a:lnTo>
                  <a:lnTo>
                    <a:pt x="69542" y="783"/>
                  </a:lnTo>
                  <a:lnTo>
                    <a:pt x="73985" y="1567"/>
                  </a:lnTo>
                  <a:lnTo>
                    <a:pt x="78429" y="2876"/>
                  </a:lnTo>
                  <a:lnTo>
                    <a:pt x="82615" y="4443"/>
                  </a:lnTo>
                  <a:lnTo>
                    <a:pt x="86801" y="6279"/>
                  </a:lnTo>
                  <a:lnTo>
                    <a:pt x="90719" y="8372"/>
                  </a:lnTo>
                  <a:lnTo>
                    <a:pt x="94379" y="1072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6107250" y="1824850"/>
              <a:ext cx="84650" cy="84650"/>
            </a:xfrm>
            <a:custGeom>
              <a:pathLst>
                <a:path extrusionOk="0" fill="none" h="120000" w="120000">
                  <a:moveTo>
                    <a:pt x="119149" y="49190"/>
                  </a:moveTo>
                  <a:lnTo>
                    <a:pt x="119149" y="49190"/>
                  </a:lnTo>
                  <a:lnTo>
                    <a:pt x="120000" y="59539"/>
                  </a:lnTo>
                  <a:lnTo>
                    <a:pt x="120000" y="59539"/>
                  </a:lnTo>
                  <a:lnTo>
                    <a:pt x="120000" y="65599"/>
                  </a:lnTo>
                  <a:lnTo>
                    <a:pt x="119149" y="71624"/>
                  </a:lnTo>
                  <a:lnTo>
                    <a:pt x="117412" y="77684"/>
                  </a:lnTo>
                  <a:lnTo>
                    <a:pt x="115676" y="82858"/>
                  </a:lnTo>
                  <a:lnTo>
                    <a:pt x="113089" y="88033"/>
                  </a:lnTo>
                  <a:lnTo>
                    <a:pt x="110502" y="93207"/>
                  </a:lnTo>
                  <a:lnTo>
                    <a:pt x="107064" y="98381"/>
                  </a:lnTo>
                  <a:lnTo>
                    <a:pt x="102740" y="102705"/>
                  </a:lnTo>
                  <a:lnTo>
                    <a:pt x="98417" y="106178"/>
                  </a:lnTo>
                  <a:lnTo>
                    <a:pt x="94093" y="109616"/>
                  </a:lnTo>
                  <a:lnTo>
                    <a:pt x="88919" y="113089"/>
                  </a:lnTo>
                  <a:lnTo>
                    <a:pt x="83744" y="114790"/>
                  </a:lnTo>
                  <a:lnTo>
                    <a:pt x="78570" y="117377"/>
                  </a:lnTo>
                  <a:lnTo>
                    <a:pt x="72510" y="118263"/>
                  </a:lnTo>
                  <a:lnTo>
                    <a:pt x="66485" y="119964"/>
                  </a:lnTo>
                  <a:lnTo>
                    <a:pt x="60460" y="119964"/>
                  </a:lnTo>
                  <a:lnTo>
                    <a:pt x="60460" y="119964"/>
                  </a:lnTo>
                  <a:lnTo>
                    <a:pt x="54400" y="119964"/>
                  </a:lnTo>
                  <a:lnTo>
                    <a:pt x="48375" y="118263"/>
                  </a:lnTo>
                  <a:lnTo>
                    <a:pt x="42315" y="117377"/>
                  </a:lnTo>
                  <a:lnTo>
                    <a:pt x="37141" y="114790"/>
                  </a:lnTo>
                  <a:lnTo>
                    <a:pt x="31966" y="113089"/>
                  </a:lnTo>
                  <a:lnTo>
                    <a:pt x="26792" y="109616"/>
                  </a:lnTo>
                  <a:lnTo>
                    <a:pt x="22468" y="106178"/>
                  </a:lnTo>
                  <a:lnTo>
                    <a:pt x="18145" y="102705"/>
                  </a:lnTo>
                  <a:lnTo>
                    <a:pt x="13821" y="98381"/>
                  </a:lnTo>
                  <a:lnTo>
                    <a:pt x="10383" y="93207"/>
                  </a:lnTo>
                  <a:lnTo>
                    <a:pt x="7796" y="88033"/>
                  </a:lnTo>
                  <a:lnTo>
                    <a:pt x="5209" y="82858"/>
                  </a:lnTo>
                  <a:lnTo>
                    <a:pt x="2622" y="77684"/>
                  </a:lnTo>
                  <a:lnTo>
                    <a:pt x="1736" y="71624"/>
                  </a:lnTo>
                  <a:lnTo>
                    <a:pt x="886" y="65599"/>
                  </a:lnTo>
                  <a:lnTo>
                    <a:pt x="35" y="59539"/>
                  </a:lnTo>
                  <a:lnTo>
                    <a:pt x="35" y="59539"/>
                  </a:lnTo>
                  <a:lnTo>
                    <a:pt x="886" y="53514"/>
                  </a:lnTo>
                  <a:lnTo>
                    <a:pt x="1736" y="47489"/>
                  </a:lnTo>
                  <a:lnTo>
                    <a:pt x="2622" y="42279"/>
                  </a:lnTo>
                  <a:lnTo>
                    <a:pt x="5209" y="36255"/>
                  </a:lnTo>
                  <a:lnTo>
                    <a:pt x="7796" y="31080"/>
                  </a:lnTo>
                  <a:lnTo>
                    <a:pt x="10383" y="25906"/>
                  </a:lnTo>
                  <a:lnTo>
                    <a:pt x="13821" y="21582"/>
                  </a:lnTo>
                  <a:lnTo>
                    <a:pt x="18145" y="17259"/>
                  </a:lnTo>
                  <a:lnTo>
                    <a:pt x="22468" y="13821"/>
                  </a:lnTo>
                  <a:lnTo>
                    <a:pt x="26792" y="10348"/>
                  </a:lnTo>
                  <a:lnTo>
                    <a:pt x="31966" y="6910"/>
                  </a:lnTo>
                  <a:lnTo>
                    <a:pt x="37141" y="4323"/>
                  </a:lnTo>
                  <a:lnTo>
                    <a:pt x="42315" y="2587"/>
                  </a:lnTo>
                  <a:lnTo>
                    <a:pt x="48375" y="850"/>
                  </a:lnTo>
                  <a:lnTo>
                    <a:pt x="54400" y="0"/>
                  </a:lnTo>
                  <a:lnTo>
                    <a:pt x="60460" y="0"/>
                  </a:lnTo>
                  <a:lnTo>
                    <a:pt x="60460" y="0"/>
                  </a:lnTo>
                  <a:lnTo>
                    <a:pt x="70809" y="85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6058550" y="1776125"/>
              <a:ext cx="182075" cy="182075"/>
            </a:xfrm>
            <a:custGeom>
              <a:pathLst>
                <a:path extrusionOk="0" fill="none" h="120000" w="120000">
                  <a:moveTo>
                    <a:pt x="89485" y="7628"/>
                  </a:moveTo>
                  <a:lnTo>
                    <a:pt x="89485" y="7628"/>
                  </a:lnTo>
                  <a:lnTo>
                    <a:pt x="83075" y="4432"/>
                  </a:lnTo>
                  <a:lnTo>
                    <a:pt x="79467" y="3212"/>
                  </a:lnTo>
                  <a:lnTo>
                    <a:pt x="75842" y="2010"/>
                  </a:lnTo>
                  <a:lnTo>
                    <a:pt x="71838" y="1219"/>
                  </a:lnTo>
                  <a:lnTo>
                    <a:pt x="68230" y="411"/>
                  </a:lnTo>
                  <a:lnTo>
                    <a:pt x="64209" y="16"/>
                  </a:lnTo>
                  <a:lnTo>
                    <a:pt x="60205" y="16"/>
                  </a:lnTo>
                  <a:lnTo>
                    <a:pt x="60205" y="16"/>
                  </a:lnTo>
                  <a:lnTo>
                    <a:pt x="54175" y="411"/>
                  </a:lnTo>
                  <a:lnTo>
                    <a:pt x="48161" y="1219"/>
                  </a:lnTo>
                  <a:lnTo>
                    <a:pt x="42147" y="2422"/>
                  </a:lnTo>
                  <a:lnTo>
                    <a:pt x="36924" y="4827"/>
                  </a:lnTo>
                  <a:lnTo>
                    <a:pt x="31701" y="7233"/>
                  </a:lnTo>
                  <a:lnTo>
                    <a:pt x="26494" y="10034"/>
                  </a:lnTo>
                  <a:lnTo>
                    <a:pt x="22078" y="13659"/>
                  </a:lnTo>
                  <a:lnTo>
                    <a:pt x="17663" y="17663"/>
                  </a:lnTo>
                  <a:lnTo>
                    <a:pt x="13642" y="21683"/>
                  </a:lnTo>
                  <a:lnTo>
                    <a:pt x="10429" y="26494"/>
                  </a:lnTo>
                  <a:lnTo>
                    <a:pt x="7233" y="31305"/>
                  </a:lnTo>
                  <a:lnTo>
                    <a:pt x="4827" y="36528"/>
                  </a:lnTo>
                  <a:lnTo>
                    <a:pt x="2817" y="42147"/>
                  </a:lnTo>
                  <a:lnTo>
                    <a:pt x="1202" y="47766"/>
                  </a:lnTo>
                  <a:lnTo>
                    <a:pt x="411" y="53780"/>
                  </a:lnTo>
                  <a:lnTo>
                    <a:pt x="0" y="59794"/>
                  </a:lnTo>
                  <a:lnTo>
                    <a:pt x="0" y="59794"/>
                  </a:lnTo>
                  <a:lnTo>
                    <a:pt x="411" y="66219"/>
                  </a:lnTo>
                  <a:lnTo>
                    <a:pt x="1202" y="71838"/>
                  </a:lnTo>
                  <a:lnTo>
                    <a:pt x="2817" y="77852"/>
                  </a:lnTo>
                  <a:lnTo>
                    <a:pt x="4827" y="83471"/>
                  </a:lnTo>
                  <a:lnTo>
                    <a:pt x="7233" y="88694"/>
                  </a:lnTo>
                  <a:lnTo>
                    <a:pt x="10429" y="93505"/>
                  </a:lnTo>
                  <a:lnTo>
                    <a:pt x="13642" y="97921"/>
                  </a:lnTo>
                  <a:lnTo>
                    <a:pt x="17663" y="102336"/>
                  </a:lnTo>
                  <a:lnTo>
                    <a:pt x="22078" y="106357"/>
                  </a:lnTo>
                  <a:lnTo>
                    <a:pt x="26494" y="109570"/>
                  </a:lnTo>
                  <a:lnTo>
                    <a:pt x="31701" y="112766"/>
                  </a:lnTo>
                  <a:lnTo>
                    <a:pt x="36924" y="115172"/>
                  </a:lnTo>
                  <a:lnTo>
                    <a:pt x="42147" y="117182"/>
                  </a:lnTo>
                  <a:lnTo>
                    <a:pt x="48161" y="118797"/>
                  </a:lnTo>
                  <a:lnTo>
                    <a:pt x="54175" y="119588"/>
                  </a:lnTo>
                  <a:lnTo>
                    <a:pt x="60205" y="119999"/>
                  </a:lnTo>
                  <a:lnTo>
                    <a:pt x="60205" y="119999"/>
                  </a:lnTo>
                  <a:lnTo>
                    <a:pt x="66219" y="119588"/>
                  </a:lnTo>
                  <a:lnTo>
                    <a:pt x="72233" y="118797"/>
                  </a:lnTo>
                  <a:lnTo>
                    <a:pt x="77852" y="117182"/>
                  </a:lnTo>
                  <a:lnTo>
                    <a:pt x="83471" y="115172"/>
                  </a:lnTo>
                  <a:lnTo>
                    <a:pt x="88694" y="112766"/>
                  </a:lnTo>
                  <a:lnTo>
                    <a:pt x="93505" y="109570"/>
                  </a:lnTo>
                  <a:lnTo>
                    <a:pt x="98316" y="106357"/>
                  </a:lnTo>
                  <a:lnTo>
                    <a:pt x="102732" y="102336"/>
                  </a:lnTo>
                  <a:lnTo>
                    <a:pt x="106340" y="97921"/>
                  </a:lnTo>
                  <a:lnTo>
                    <a:pt x="109965" y="93505"/>
                  </a:lnTo>
                  <a:lnTo>
                    <a:pt x="112766" y="88694"/>
                  </a:lnTo>
                  <a:lnTo>
                    <a:pt x="115567" y="83471"/>
                  </a:lnTo>
                  <a:lnTo>
                    <a:pt x="117577" y="77852"/>
                  </a:lnTo>
                  <a:lnTo>
                    <a:pt x="118780" y="71838"/>
                  </a:lnTo>
                  <a:lnTo>
                    <a:pt x="119983" y="66219"/>
                  </a:lnTo>
                  <a:lnTo>
                    <a:pt x="119983" y="59794"/>
                  </a:lnTo>
                  <a:lnTo>
                    <a:pt x="119983" y="59794"/>
                  </a:lnTo>
                  <a:lnTo>
                    <a:pt x="119983" y="55790"/>
                  </a:lnTo>
                  <a:lnTo>
                    <a:pt x="119588" y="52181"/>
                  </a:lnTo>
                  <a:lnTo>
                    <a:pt x="119192" y="48161"/>
                  </a:lnTo>
                  <a:lnTo>
                    <a:pt x="117989" y="44553"/>
                  </a:lnTo>
                  <a:lnTo>
                    <a:pt x="117182" y="40944"/>
                  </a:lnTo>
                  <a:lnTo>
                    <a:pt x="115567" y="37336"/>
                  </a:lnTo>
                  <a:lnTo>
                    <a:pt x="112371" y="3051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5971475" y="2001400"/>
              <a:ext cx="74925" cy="70675"/>
            </a:xfrm>
            <a:custGeom>
              <a:pathLst>
                <a:path extrusionOk="0" fill="none" h="120000" w="120000">
                  <a:moveTo>
                    <a:pt x="58538" y="42"/>
                  </a:moveTo>
                  <a:lnTo>
                    <a:pt x="11731" y="49663"/>
                  </a:lnTo>
                  <a:lnTo>
                    <a:pt x="11731" y="49663"/>
                  </a:lnTo>
                  <a:lnTo>
                    <a:pt x="6846" y="55861"/>
                  </a:lnTo>
                  <a:lnTo>
                    <a:pt x="2962" y="63119"/>
                  </a:lnTo>
                  <a:lnTo>
                    <a:pt x="1001" y="70336"/>
                  </a:lnTo>
                  <a:lnTo>
                    <a:pt x="40" y="78613"/>
                  </a:lnTo>
                  <a:lnTo>
                    <a:pt x="1001" y="86890"/>
                  </a:lnTo>
                  <a:lnTo>
                    <a:pt x="2962" y="94106"/>
                  </a:lnTo>
                  <a:lnTo>
                    <a:pt x="6846" y="101365"/>
                  </a:lnTo>
                  <a:lnTo>
                    <a:pt x="11731" y="107562"/>
                  </a:lnTo>
                  <a:lnTo>
                    <a:pt x="11731" y="107562"/>
                  </a:lnTo>
                  <a:lnTo>
                    <a:pt x="17577" y="112741"/>
                  </a:lnTo>
                  <a:lnTo>
                    <a:pt x="24384" y="116858"/>
                  </a:lnTo>
                  <a:lnTo>
                    <a:pt x="32192" y="118938"/>
                  </a:lnTo>
                  <a:lnTo>
                    <a:pt x="39039" y="119957"/>
                  </a:lnTo>
                  <a:lnTo>
                    <a:pt x="39039" y="119957"/>
                  </a:lnTo>
                  <a:lnTo>
                    <a:pt x="46846" y="118938"/>
                  </a:lnTo>
                  <a:lnTo>
                    <a:pt x="53653" y="116858"/>
                  </a:lnTo>
                  <a:lnTo>
                    <a:pt x="60500" y="112741"/>
                  </a:lnTo>
                  <a:lnTo>
                    <a:pt x="67307" y="107562"/>
                  </a:lnTo>
                  <a:lnTo>
                    <a:pt x="114114" y="57941"/>
                  </a:lnTo>
                  <a:lnTo>
                    <a:pt x="114114" y="57941"/>
                  </a:lnTo>
                  <a:lnTo>
                    <a:pt x="119959" y="5068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6253375" y="2001400"/>
              <a:ext cx="74325" cy="70675"/>
            </a:xfrm>
            <a:custGeom>
              <a:pathLst>
                <a:path extrusionOk="0" fill="none" h="120000" w="120000">
                  <a:moveTo>
                    <a:pt x="40" y="50682"/>
                  </a:moveTo>
                  <a:lnTo>
                    <a:pt x="40" y="50682"/>
                  </a:lnTo>
                  <a:lnTo>
                    <a:pt x="4964" y="57941"/>
                  </a:lnTo>
                  <a:lnTo>
                    <a:pt x="53118" y="107562"/>
                  </a:lnTo>
                  <a:lnTo>
                    <a:pt x="53118" y="107562"/>
                  </a:lnTo>
                  <a:lnTo>
                    <a:pt x="59011" y="112741"/>
                  </a:lnTo>
                  <a:lnTo>
                    <a:pt x="65913" y="116858"/>
                  </a:lnTo>
                  <a:lnTo>
                    <a:pt x="73743" y="118938"/>
                  </a:lnTo>
                  <a:lnTo>
                    <a:pt x="80645" y="119957"/>
                  </a:lnTo>
                  <a:lnTo>
                    <a:pt x="80645" y="119957"/>
                  </a:lnTo>
                  <a:lnTo>
                    <a:pt x="88516" y="118938"/>
                  </a:lnTo>
                  <a:lnTo>
                    <a:pt x="95378" y="116858"/>
                  </a:lnTo>
                  <a:lnTo>
                    <a:pt x="102280" y="112741"/>
                  </a:lnTo>
                  <a:lnTo>
                    <a:pt x="109142" y="107562"/>
                  </a:lnTo>
                  <a:lnTo>
                    <a:pt x="109142" y="107562"/>
                  </a:lnTo>
                  <a:lnTo>
                    <a:pt x="114066" y="101365"/>
                  </a:lnTo>
                  <a:lnTo>
                    <a:pt x="117981" y="94106"/>
                  </a:lnTo>
                  <a:lnTo>
                    <a:pt x="119959" y="86890"/>
                  </a:lnTo>
                  <a:lnTo>
                    <a:pt x="119959" y="78613"/>
                  </a:lnTo>
                  <a:lnTo>
                    <a:pt x="119959" y="70336"/>
                  </a:lnTo>
                  <a:lnTo>
                    <a:pt x="117981" y="63119"/>
                  </a:lnTo>
                  <a:lnTo>
                    <a:pt x="114066" y="55861"/>
                  </a:lnTo>
                  <a:lnTo>
                    <a:pt x="109142" y="49663"/>
                  </a:lnTo>
                  <a:lnTo>
                    <a:pt x="61957" y="4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6137700" y="1623900"/>
              <a:ext cx="250875" cy="255150"/>
            </a:xfrm>
            <a:custGeom>
              <a:pathLst>
                <a:path extrusionOk="0" fill="none" h="120000" w="120000">
                  <a:moveTo>
                    <a:pt x="116209" y="28359"/>
                  </a:moveTo>
                  <a:lnTo>
                    <a:pt x="103689" y="26067"/>
                  </a:lnTo>
                  <a:lnTo>
                    <a:pt x="115922" y="14038"/>
                  </a:lnTo>
                  <a:lnTo>
                    <a:pt x="115922" y="14038"/>
                  </a:lnTo>
                  <a:lnTo>
                    <a:pt x="116795" y="13180"/>
                  </a:lnTo>
                  <a:lnTo>
                    <a:pt x="117369" y="12039"/>
                  </a:lnTo>
                  <a:lnTo>
                    <a:pt x="117668" y="11181"/>
                  </a:lnTo>
                  <a:lnTo>
                    <a:pt x="117668" y="10029"/>
                  </a:lnTo>
                  <a:lnTo>
                    <a:pt x="117668" y="8888"/>
                  </a:lnTo>
                  <a:lnTo>
                    <a:pt x="117369" y="7736"/>
                  </a:lnTo>
                  <a:lnTo>
                    <a:pt x="116795" y="6878"/>
                  </a:lnTo>
                  <a:lnTo>
                    <a:pt x="115922" y="6019"/>
                  </a:lnTo>
                  <a:lnTo>
                    <a:pt x="115922" y="6019"/>
                  </a:lnTo>
                  <a:lnTo>
                    <a:pt x="115049" y="5161"/>
                  </a:lnTo>
                  <a:lnTo>
                    <a:pt x="114176" y="4597"/>
                  </a:lnTo>
                  <a:lnTo>
                    <a:pt x="113004" y="4303"/>
                  </a:lnTo>
                  <a:lnTo>
                    <a:pt x="111844" y="4303"/>
                  </a:lnTo>
                  <a:lnTo>
                    <a:pt x="110672" y="4303"/>
                  </a:lnTo>
                  <a:lnTo>
                    <a:pt x="109799" y="4597"/>
                  </a:lnTo>
                  <a:lnTo>
                    <a:pt x="108639" y="5161"/>
                  </a:lnTo>
                  <a:lnTo>
                    <a:pt x="107766" y="6019"/>
                  </a:lnTo>
                  <a:lnTo>
                    <a:pt x="94074" y="19482"/>
                  </a:lnTo>
                  <a:lnTo>
                    <a:pt x="94074" y="19482"/>
                  </a:lnTo>
                  <a:lnTo>
                    <a:pt x="93488" y="17483"/>
                  </a:lnTo>
                  <a:lnTo>
                    <a:pt x="90869" y="3727"/>
                  </a:lnTo>
                  <a:lnTo>
                    <a:pt x="90869" y="3727"/>
                  </a:lnTo>
                  <a:lnTo>
                    <a:pt x="90582" y="2304"/>
                  </a:lnTo>
                  <a:lnTo>
                    <a:pt x="89997" y="1152"/>
                  </a:lnTo>
                  <a:lnTo>
                    <a:pt x="89411" y="587"/>
                  </a:lnTo>
                  <a:lnTo>
                    <a:pt x="88538" y="11"/>
                  </a:lnTo>
                  <a:lnTo>
                    <a:pt x="87665" y="11"/>
                  </a:lnTo>
                  <a:lnTo>
                    <a:pt x="86505" y="293"/>
                  </a:lnTo>
                  <a:lnTo>
                    <a:pt x="85632" y="870"/>
                  </a:lnTo>
                  <a:lnTo>
                    <a:pt x="84460" y="1728"/>
                  </a:lnTo>
                  <a:lnTo>
                    <a:pt x="64956" y="20623"/>
                  </a:lnTo>
                  <a:lnTo>
                    <a:pt x="64956" y="20623"/>
                  </a:lnTo>
                  <a:lnTo>
                    <a:pt x="64071" y="21775"/>
                  </a:lnTo>
                  <a:lnTo>
                    <a:pt x="63198" y="23209"/>
                  </a:lnTo>
                  <a:lnTo>
                    <a:pt x="62325" y="24926"/>
                  </a:lnTo>
                  <a:lnTo>
                    <a:pt x="61751" y="26360"/>
                  </a:lnTo>
                  <a:lnTo>
                    <a:pt x="61452" y="28077"/>
                  </a:lnTo>
                  <a:lnTo>
                    <a:pt x="61165" y="29794"/>
                  </a:lnTo>
                  <a:lnTo>
                    <a:pt x="61165" y="31510"/>
                  </a:lnTo>
                  <a:lnTo>
                    <a:pt x="61165" y="32945"/>
                  </a:lnTo>
                  <a:lnTo>
                    <a:pt x="63784" y="46690"/>
                  </a:lnTo>
                  <a:lnTo>
                    <a:pt x="63784" y="46690"/>
                  </a:lnTo>
                  <a:lnTo>
                    <a:pt x="64370" y="48689"/>
                  </a:lnTo>
                  <a:lnTo>
                    <a:pt x="1757" y="110264"/>
                  </a:lnTo>
                  <a:lnTo>
                    <a:pt x="1757" y="110264"/>
                  </a:lnTo>
                  <a:lnTo>
                    <a:pt x="872" y="111122"/>
                  </a:lnTo>
                  <a:lnTo>
                    <a:pt x="298" y="112263"/>
                  </a:lnTo>
                  <a:lnTo>
                    <a:pt x="0" y="113403"/>
                  </a:lnTo>
                  <a:lnTo>
                    <a:pt x="0" y="114262"/>
                  </a:lnTo>
                  <a:lnTo>
                    <a:pt x="0" y="115414"/>
                  </a:lnTo>
                  <a:lnTo>
                    <a:pt x="298" y="116554"/>
                  </a:lnTo>
                  <a:lnTo>
                    <a:pt x="872" y="117413"/>
                  </a:lnTo>
                  <a:lnTo>
                    <a:pt x="1757" y="118271"/>
                  </a:lnTo>
                  <a:lnTo>
                    <a:pt x="1757" y="118271"/>
                  </a:lnTo>
                  <a:lnTo>
                    <a:pt x="2630" y="119141"/>
                  </a:lnTo>
                  <a:lnTo>
                    <a:pt x="3503" y="119706"/>
                  </a:lnTo>
                  <a:lnTo>
                    <a:pt x="4663" y="120000"/>
                  </a:lnTo>
                  <a:lnTo>
                    <a:pt x="5835" y="120000"/>
                  </a:lnTo>
                  <a:lnTo>
                    <a:pt x="5835" y="120000"/>
                  </a:lnTo>
                  <a:lnTo>
                    <a:pt x="6995" y="120000"/>
                  </a:lnTo>
                  <a:lnTo>
                    <a:pt x="7868" y="119706"/>
                  </a:lnTo>
                  <a:lnTo>
                    <a:pt x="9028" y="119141"/>
                  </a:lnTo>
                  <a:lnTo>
                    <a:pt x="9901" y="118271"/>
                  </a:lnTo>
                  <a:lnTo>
                    <a:pt x="73985" y="55567"/>
                  </a:lnTo>
                  <a:lnTo>
                    <a:pt x="86505" y="57566"/>
                  </a:lnTo>
                  <a:lnTo>
                    <a:pt x="86505" y="57566"/>
                  </a:lnTo>
                  <a:lnTo>
                    <a:pt x="87964" y="57860"/>
                  </a:lnTo>
                  <a:lnTo>
                    <a:pt x="89710" y="57860"/>
                  </a:lnTo>
                  <a:lnTo>
                    <a:pt x="91168" y="57566"/>
                  </a:lnTo>
                  <a:lnTo>
                    <a:pt x="92914" y="57001"/>
                  </a:lnTo>
                  <a:lnTo>
                    <a:pt x="94660" y="56425"/>
                  </a:lnTo>
                  <a:lnTo>
                    <a:pt x="96119" y="55849"/>
                  </a:lnTo>
                  <a:lnTo>
                    <a:pt x="97566" y="54991"/>
                  </a:lnTo>
                  <a:lnTo>
                    <a:pt x="98738" y="53850"/>
                  </a:lnTo>
                  <a:lnTo>
                    <a:pt x="118254" y="34661"/>
                  </a:lnTo>
                  <a:lnTo>
                    <a:pt x="118254" y="34661"/>
                  </a:lnTo>
                  <a:lnTo>
                    <a:pt x="119127" y="33803"/>
                  </a:lnTo>
                  <a:lnTo>
                    <a:pt x="119701" y="32651"/>
                  </a:lnTo>
                  <a:lnTo>
                    <a:pt x="120000" y="31793"/>
                  </a:lnTo>
                  <a:lnTo>
                    <a:pt x="119701" y="30652"/>
                  </a:lnTo>
                  <a:lnTo>
                    <a:pt x="119414" y="30076"/>
                  </a:lnTo>
                  <a:lnTo>
                    <a:pt x="118541" y="29218"/>
                  </a:lnTo>
                  <a:lnTo>
                    <a:pt x="117369" y="28641"/>
                  </a:lnTo>
                  <a:lnTo>
                    <a:pt x="116209" y="28359"/>
                  </a:lnTo>
                  <a:lnTo>
                    <a:pt x="116209" y="2835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1" name="Shape 491"/>
          <p:cNvGrpSpPr/>
          <p:nvPr/>
        </p:nvGrpSpPr>
        <p:grpSpPr>
          <a:xfrm>
            <a:off x="8370683" y="1444986"/>
            <a:ext cx="383835" cy="363369"/>
            <a:chOff x="6618700" y="1635475"/>
            <a:chExt cx="456675" cy="432325"/>
          </a:xfrm>
        </p:grpSpPr>
        <p:sp>
          <p:nvSpPr>
            <p:cNvPr id="492" name="Shape 492"/>
            <p:cNvSpPr/>
            <p:nvPr/>
          </p:nvSpPr>
          <p:spPr>
            <a:xfrm>
              <a:off x="6663775" y="1904000"/>
              <a:ext cx="117525" cy="1638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3069" y="110183"/>
                  </a:lnTo>
                  <a:lnTo>
                    <a:pt x="13069" y="110183"/>
                  </a:lnTo>
                  <a:lnTo>
                    <a:pt x="13682" y="112417"/>
                  </a:lnTo>
                  <a:lnTo>
                    <a:pt x="14932" y="114194"/>
                  </a:lnTo>
                  <a:lnTo>
                    <a:pt x="16158" y="115970"/>
                  </a:lnTo>
                  <a:lnTo>
                    <a:pt x="18021" y="117326"/>
                  </a:lnTo>
                  <a:lnTo>
                    <a:pt x="20523" y="118205"/>
                  </a:lnTo>
                  <a:lnTo>
                    <a:pt x="22386" y="119102"/>
                  </a:lnTo>
                  <a:lnTo>
                    <a:pt x="25500" y="119999"/>
                  </a:lnTo>
                  <a:lnTo>
                    <a:pt x="27977" y="119999"/>
                  </a:lnTo>
                  <a:lnTo>
                    <a:pt x="105067" y="119999"/>
                  </a:lnTo>
                  <a:lnTo>
                    <a:pt x="105067" y="119999"/>
                  </a:lnTo>
                  <a:lnTo>
                    <a:pt x="108181" y="119542"/>
                  </a:lnTo>
                  <a:lnTo>
                    <a:pt x="111295" y="119102"/>
                  </a:lnTo>
                  <a:lnTo>
                    <a:pt x="113771" y="117765"/>
                  </a:lnTo>
                  <a:lnTo>
                    <a:pt x="116247" y="115970"/>
                  </a:lnTo>
                  <a:lnTo>
                    <a:pt x="116247" y="115970"/>
                  </a:lnTo>
                  <a:lnTo>
                    <a:pt x="118136" y="114194"/>
                  </a:lnTo>
                  <a:lnTo>
                    <a:pt x="119361" y="111959"/>
                  </a:lnTo>
                  <a:lnTo>
                    <a:pt x="120000" y="109725"/>
                  </a:lnTo>
                  <a:lnTo>
                    <a:pt x="119361" y="107051"/>
                  </a:lnTo>
                  <a:lnTo>
                    <a:pt x="93886" y="179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7046125" y="1775525"/>
              <a:ext cx="29250" cy="99275"/>
            </a:xfrm>
            <a:custGeom>
              <a:pathLst>
                <a:path extrusionOk="0" fill="none" h="120000" w="120000">
                  <a:moveTo>
                    <a:pt x="102" y="119969"/>
                  </a:moveTo>
                  <a:lnTo>
                    <a:pt x="102" y="119969"/>
                  </a:lnTo>
                  <a:lnTo>
                    <a:pt x="25128" y="115557"/>
                  </a:lnTo>
                  <a:lnTo>
                    <a:pt x="50051" y="109665"/>
                  </a:lnTo>
                  <a:lnTo>
                    <a:pt x="70051" y="103047"/>
                  </a:lnTo>
                  <a:lnTo>
                    <a:pt x="87487" y="95673"/>
                  </a:lnTo>
                  <a:lnTo>
                    <a:pt x="102564" y="87574"/>
                  </a:lnTo>
                  <a:lnTo>
                    <a:pt x="112512" y="78750"/>
                  </a:lnTo>
                  <a:lnTo>
                    <a:pt x="120000" y="69926"/>
                  </a:lnTo>
                  <a:lnTo>
                    <a:pt x="120000" y="60347"/>
                  </a:lnTo>
                  <a:lnTo>
                    <a:pt x="120000" y="60347"/>
                  </a:lnTo>
                  <a:lnTo>
                    <a:pt x="120000" y="50798"/>
                  </a:lnTo>
                  <a:lnTo>
                    <a:pt x="112512" y="41218"/>
                  </a:lnTo>
                  <a:lnTo>
                    <a:pt x="102564" y="33120"/>
                  </a:lnTo>
                  <a:lnTo>
                    <a:pt x="87487" y="25021"/>
                  </a:lnTo>
                  <a:lnTo>
                    <a:pt x="70051" y="17678"/>
                  </a:lnTo>
                  <a:lnTo>
                    <a:pt x="50051" y="11060"/>
                  </a:lnTo>
                  <a:lnTo>
                    <a:pt x="25128" y="5167"/>
                  </a:lnTo>
                  <a:lnTo>
                    <a:pt x="102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6618700" y="1751775"/>
              <a:ext cx="96850" cy="146750"/>
            </a:xfrm>
            <a:custGeom>
              <a:pathLst>
                <a:path extrusionOk="0" fill="none" h="120000" w="120000">
                  <a:moveTo>
                    <a:pt x="119969" y="0"/>
                  </a:moveTo>
                  <a:lnTo>
                    <a:pt x="119969" y="0"/>
                  </a:lnTo>
                  <a:lnTo>
                    <a:pt x="83758" y="0"/>
                  </a:lnTo>
                  <a:lnTo>
                    <a:pt x="53588" y="0"/>
                  </a:lnTo>
                  <a:lnTo>
                    <a:pt x="53588" y="0"/>
                  </a:lnTo>
                  <a:lnTo>
                    <a:pt x="48322" y="511"/>
                  </a:lnTo>
                  <a:lnTo>
                    <a:pt x="43768" y="1001"/>
                  </a:lnTo>
                  <a:lnTo>
                    <a:pt x="38502" y="2003"/>
                  </a:lnTo>
                  <a:lnTo>
                    <a:pt x="33980" y="3005"/>
                  </a:lnTo>
                  <a:lnTo>
                    <a:pt x="28683" y="4988"/>
                  </a:lnTo>
                  <a:lnTo>
                    <a:pt x="24161" y="6480"/>
                  </a:lnTo>
                  <a:lnTo>
                    <a:pt x="20382" y="8974"/>
                  </a:lnTo>
                  <a:lnTo>
                    <a:pt x="16633" y="10957"/>
                  </a:lnTo>
                  <a:lnTo>
                    <a:pt x="12854" y="13942"/>
                  </a:lnTo>
                  <a:lnTo>
                    <a:pt x="9075" y="16436"/>
                  </a:lnTo>
                  <a:lnTo>
                    <a:pt x="6814" y="19420"/>
                  </a:lnTo>
                  <a:lnTo>
                    <a:pt x="4553" y="22405"/>
                  </a:lnTo>
                  <a:lnTo>
                    <a:pt x="2292" y="25901"/>
                  </a:lnTo>
                  <a:lnTo>
                    <a:pt x="774" y="29376"/>
                  </a:lnTo>
                  <a:lnTo>
                    <a:pt x="30" y="32361"/>
                  </a:lnTo>
                  <a:lnTo>
                    <a:pt x="30" y="35856"/>
                  </a:lnTo>
                  <a:lnTo>
                    <a:pt x="30" y="83652"/>
                  </a:lnTo>
                  <a:lnTo>
                    <a:pt x="30" y="83652"/>
                  </a:lnTo>
                  <a:lnTo>
                    <a:pt x="30" y="87148"/>
                  </a:lnTo>
                  <a:lnTo>
                    <a:pt x="774" y="90623"/>
                  </a:lnTo>
                  <a:lnTo>
                    <a:pt x="2292" y="93608"/>
                  </a:lnTo>
                  <a:lnTo>
                    <a:pt x="4553" y="97103"/>
                  </a:lnTo>
                  <a:lnTo>
                    <a:pt x="6814" y="100088"/>
                  </a:lnTo>
                  <a:lnTo>
                    <a:pt x="9075" y="103073"/>
                  </a:lnTo>
                  <a:lnTo>
                    <a:pt x="12854" y="106057"/>
                  </a:lnTo>
                  <a:lnTo>
                    <a:pt x="16633" y="108551"/>
                  </a:lnTo>
                  <a:lnTo>
                    <a:pt x="20382" y="110534"/>
                  </a:lnTo>
                  <a:lnTo>
                    <a:pt x="24161" y="113028"/>
                  </a:lnTo>
                  <a:lnTo>
                    <a:pt x="28683" y="115011"/>
                  </a:lnTo>
                  <a:lnTo>
                    <a:pt x="33980" y="116504"/>
                  </a:lnTo>
                  <a:lnTo>
                    <a:pt x="38502" y="117505"/>
                  </a:lnTo>
                  <a:lnTo>
                    <a:pt x="43768" y="118507"/>
                  </a:lnTo>
                  <a:lnTo>
                    <a:pt x="48322" y="118998"/>
                  </a:lnTo>
                  <a:lnTo>
                    <a:pt x="53588" y="119509"/>
                  </a:lnTo>
                  <a:lnTo>
                    <a:pt x="53588" y="119509"/>
                  </a:lnTo>
                  <a:lnTo>
                    <a:pt x="83758" y="119509"/>
                  </a:lnTo>
                  <a:lnTo>
                    <a:pt x="119969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6721600" y="1660450"/>
              <a:ext cx="278900" cy="329425"/>
            </a:xfrm>
            <a:custGeom>
              <a:pathLst>
                <a:path extrusionOk="0" fill="none" h="120000" w="120000">
                  <a:moveTo>
                    <a:pt x="119989" y="0"/>
                  </a:moveTo>
                  <a:lnTo>
                    <a:pt x="119989" y="0"/>
                  </a:lnTo>
                  <a:lnTo>
                    <a:pt x="115804" y="2886"/>
                  </a:lnTo>
                  <a:lnTo>
                    <a:pt x="111351" y="5546"/>
                  </a:lnTo>
                  <a:lnTo>
                    <a:pt x="106898" y="8205"/>
                  </a:lnTo>
                  <a:lnTo>
                    <a:pt x="102445" y="10645"/>
                  </a:lnTo>
                  <a:lnTo>
                    <a:pt x="97723" y="12867"/>
                  </a:lnTo>
                  <a:lnTo>
                    <a:pt x="93269" y="14862"/>
                  </a:lnTo>
                  <a:lnTo>
                    <a:pt x="84363" y="18632"/>
                  </a:lnTo>
                  <a:lnTo>
                    <a:pt x="75457" y="21737"/>
                  </a:lnTo>
                  <a:lnTo>
                    <a:pt x="66808" y="24397"/>
                  </a:lnTo>
                  <a:lnTo>
                    <a:pt x="58687" y="26391"/>
                  </a:lnTo>
                  <a:lnTo>
                    <a:pt x="51351" y="28167"/>
                  </a:lnTo>
                  <a:lnTo>
                    <a:pt x="51351" y="28167"/>
                  </a:lnTo>
                  <a:lnTo>
                    <a:pt x="45596" y="29278"/>
                  </a:lnTo>
                  <a:lnTo>
                    <a:pt x="39562" y="30161"/>
                  </a:lnTo>
                  <a:lnTo>
                    <a:pt x="33022" y="31054"/>
                  </a:lnTo>
                  <a:lnTo>
                    <a:pt x="26471" y="31500"/>
                  </a:lnTo>
                  <a:lnTo>
                    <a:pt x="13112" y="32602"/>
                  </a:lnTo>
                  <a:lnTo>
                    <a:pt x="10" y="33048"/>
                  </a:lnTo>
                  <a:lnTo>
                    <a:pt x="10" y="86723"/>
                  </a:lnTo>
                  <a:lnTo>
                    <a:pt x="10" y="86723"/>
                  </a:lnTo>
                  <a:lnTo>
                    <a:pt x="13112" y="87388"/>
                  </a:lnTo>
                  <a:lnTo>
                    <a:pt x="26471" y="88271"/>
                  </a:lnTo>
                  <a:lnTo>
                    <a:pt x="33022" y="88945"/>
                  </a:lnTo>
                  <a:lnTo>
                    <a:pt x="39562" y="89610"/>
                  </a:lnTo>
                  <a:lnTo>
                    <a:pt x="45596" y="90494"/>
                  </a:lnTo>
                  <a:lnTo>
                    <a:pt x="51351" y="91605"/>
                  </a:lnTo>
                  <a:lnTo>
                    <a:pt x="51351" y="91605"/>
                  </a:lnTo>
                  <a:lnTo>
                    <a:pt x="58687" y="93380"/>
                  </a:lnTo>
                  <a:lnTo>
                    <a:pt x="66808" y="95593"/>
                  </a:lnTo>
                  <a:lnTo>
                    <a:pt x="75457" y="98034"/>
                  </a:lnTo>
                  <a:lnTo>
                    <a:pt x="84363" y="101358"/>
                  </a:lnTo>
                  <a:lnTo>
                    <a:pt x="93269" y="104910"/>
                  </a:lnTo>
                  <a:lnTo>
                    <a:pt x="97723" y="107132"/>
                  </a:lnTo>
                  <a:lnTo>
                    <a:pt x="102445" y="109345"/>
                  </a:lnTo>
                  <a:lnTo>
                    <a:pt x="106898" y="111567"/>
                  </a:lnTo>
                  <a:lnTo>
                    <a:pt x="111351" y="114226"/>
                  </a:lnTo>
                  <a:lnTo>
                    <a:pt x="115804" y="116885"/>
                  </a:lnTo>
                  <a:lnTo>
                    <a:pt x="119989" y="11999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7006550" y="1635475"/>
              <a:ext cx="34750" cy="378750"/>
            </a:xfrm>
            <a:custGeom>
              <a:pathLst>
                <a:path extrusionOk="0" fill="none" h="120000" w="120000">
                  <a:moveTo>
                    <a:pt x="88402" y="388"/>
                  </a:moveTo>
                  <a:lnTo>
                    <a:pt x="88402" y="388"/>
                  </a:lnTo>
                  <a:lnTo>
                    <a:pt x="77870" y="7"/>
                  </a:lnTo>
                  <a:lnTo>
                    <a:pt x="69496" y="7"/>
                  </a:lnTo>
                  <a:lnTo>
                    <a:pt x="69496" y="7"/>
                  </a:lnTo>
                  <a:lnTo>
                    <a:pt x="58964" y="7"/>
                  </a:lnTo>
                  <a:lnTo>
                    <a:pt x="50503" y="388"/>
                  </a:lnTo>
                  <a:lnTo>
                    <a:pt x="40057" y="776"/>
                  </a:lnTo>
                  <a:lnTo>
                    <a:pt x="33755" y="1354"/>
                  </a:lnTo>
                  <a:lnTo>
                    <a:pt x="33755" y="1354"/>
                  </a:lnTo>
                  <a:lnTo>
                    <a:pt x="86" y="4245"/>
                  </a:lnTo>
                  <a:lnTo>
                    <a:pt x="86" y="115944"/>
                  </a:lnTo>
                  <a:lnTo>
                    <a:pt x="86" y="115944"/>
                  </a:lnTo>
                  <a:lnTo>
                    <a:pt x="33755" y="118645"/>
                  </a:lnTo>
                  <a:lnTo>
                    <a:pt x="33755" y="118645"/>
                  </a:lnTo>
                  <a:lnTo>
                    <a:pt x="40057" y="119223"/>
                  </a:lnTo>
                  <a:lnTo>
                    <a:pt x="50503" y="119611"/>
                  </a:lnTo>
                  <a:lnTo>
                    <a:pt x="58964" y="119992"/>
                  </a:lnTo>
                  <a:lnTo>
                    <a:pt x="69496" y="119992"/>
                  </a:lnTo>
                  <a:lnTo>
                    <a:pt x="69496" y="119992"/>
                  </a:lnTo>
                  <a:lnTo>
                    <a:pt x="77870" y="119992"/>
                  </a:lnTo>
                  <a:lnTo>
                    <a:pt x="88402" y="119611"/>
                  </a:lnTo>
                  <a:lnTo>
                    <a:pt x="88402" y="119611"/>
                  </a:lnTo>
                  <a:lnTo>
                    <a:pt x="101007" y="119033"/>
                  </a:lnTo>
                  <a:lnTo>
                    <a:pt x="111539" y="118067"/>
                  </a:lnTo>
                  <a:lnTo>
                    <a:pt x="117841" y="116712"/>
                  </a:lnTo>
                  <a:lnTo>
                    <a:pt x="119913" y="115366"/>
                  </a:lnTo>
                  <a:lnTo>
                    <a:pt x="119913" y="4633"/>
                  </a:lnTo>
                  <a:lnTo>
                    <a:pt x="119913" y="4633"/>
                  </a:lnTo>
                  <a:lnTo>
                    <a:pt x="117841" y="3287"/>
                  </a:lnTo>
                  <a:lnTo>
                    <a:pt x="111539" y="2130"/>
                  </a:lnTo>
                  <a:lnTo>
                    <a:pt x="101007" y="966"/>
                  </a:lnTo>
                  <a:lnTo>
                    <a:pt x="88402" y="388"/>
                  </a:lnTo>
                  <a:lnTo>
                    <a:pt x="88402" y="38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7" name="Shape 497"/>
          <p:cNvGrpSpPr/>
          <p:nvPr/>
        </p:nvGrpSpPr>
        <p:grpSpPr>
          <a:xfrm>
            <a:off x="3325771" y="2028398"/>
            <a:ext cx="304008" cy="326513"/>
            <a:chOff x="616425" y="2329600"/>
            <a:chExt cx="361700" cy="388475"/>
          </a:xfrm>
        </p:grpSpPr>
        <p:sp>
          <p:nvSpPr>
            <p:cNvPr id="498" name="Shape 498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20000" w="120000">
                  <a:moveTo>
                    <a:pt x="118382" y="100624"/>
                  </a:moveTo>
                  <a:lnTo>
                    <a:pt x="79798" y="50034"/>
                  </a:lnTo>
                  <a:lnTo>
                    <a:pt x="79798" y="18055"/>
                  </a:lnTo>
                  <a:lnTo>
                    <a:pt x="85454" y="12788"/>
                  </a:lnTo>
                  <a:lnTo>
                    <a:pt x="85454" y="12788"/>
                  </a:lnTo>
                  <a:lnTo>
                    <a:pt x="86259" y="12039"/>
                  </a:lnTo>
                  <a:lnTo>
                    <a:pt x="86873" y="11097"/>
                  </a:lnTo>
                  <a:lnTo>
                    <a:pt x="87271" y="9969"/>
                  </a:lnTo>
                  <a:lnTo>
                    <a:pt x="87677" y="9027"/>
                  </a:lnTo>
                  <a:lnTo>
                    <a:pt x="87677" y="7900"/>
                  </a:lnTo>
                  <a:lnTo>
                    <a:pt x="87677" y="6772"/>
                  </a:lnTo>
                  <a:lnTo>
                    <a:pt x="87478" y="5645"/>
                  </a:lnTo>
                  <a:lnTo>
                    <a:pt x="87072" y="4703"/>
                  </a:lnTo>
                  <a:lnTo>
                    <a:pt x="87072" y="4703"/>
                  </a:lnTo>
                  <a:lnTo>
                    <a:pt x="86665" y="3575"/>
                  </a:lnTo>
                  <a:lnTo>
                    <a:pt x="85861" y="2826"/>
                  </a:lnTo>
                  <a:lnTo>
                    <a:pt x="85048" y="1884"/>
                  </a:lnTo>
                  <a:lnTo>
                    <a:pt x="84243" y="1320"/>
                  </a:lnTo>
                  <a:lnTo>
                    <a:pt x="83231" y="756"/>
                  </a:lnTo>
                  <a:lnTo>
                    <a:pt x="82021" y="378"/>
                  </a:lnTo>
                  <a:lnTo>
                    <a:pt x="81009" y="193"/>
                  </a:lnTo>
                  <a:lnTo>
                    <a:pt x="79798" y="0"/>
                  </a:lnTo>
                  <a:lnTo>
                    <a:pt x="40210" y="0"/>
                  </a:lnTo>
                  <a:lnTo>
                    <a:pt x="40210" y="0"/>
                  </a:lnTo>
                  <a:lnTo>
                    <a:pt x="38990" y="193"/>
                  </a:lnTo>
                  <a:lnTo>
                    <a:pt x="37987" y="378"/>
                  </a:lnTo>
                  <a:lnTo>
                    <a:pt x="36768" y="756"/>
                  </a:lnTo>
                  <a:lnTo>
                    <a:pt x="35764" y="1320"/>
                  </a:lnTo>
                  <a:lnTo>
                    <a:pt x="34951" y="1884"/>
                  </a:lnTo>
                  <a:lnTo>
                    <a:pt x="34147" y="2826"/>
                  </a:lnTo>
                  <a:lnTo>
                    <a:pt x="33334" y="3575"/>
                  </a:lnTo>
                  <a:lnTo>
                    <a:pt x="32936" y="4703"/>
                  </a:lnTo>
                  <a:lnTo>
                    <a:pt x="32936" y="4703"/>
                  </a:lnTo>
                  <a:lnTo>
                    <a:pt x="32529" y="5645"/>
                  </a:lnTo>
                  <a:lnTo>
                    <a:pt x="32330" y="6772"/>
                  </a:lnTo>
                  <a:lnTo>
                    <a:pt x="32330" y="7900"/>
                  </a:lnTo>
                  <a:lnTo>
                    <a:pt x="32330" y="9027"/>
                  </a:lnTo>
                  <a:lnTo>
                    <a:pt x="32728" y="9969"/>
                  </a:lnTo>
                  <a:lnTo>
                    <a:pt x="33135" y="11097"/>
                  </a:lnTo>
                  <a:lnTo>
                    <a:pt x="33740" y="12039"/>
                  </a:lnTo>
                  <a:lnTo>
                    <a:pt x="34553" y="12788"/>
                  </a:lnTo>
                  <a:lnTo>
                    <a:pt x="40210" y="18055"/>
                  </a:lnTo>
                  <a:lnTo>
                    <a:pt x="40210" y="50034"/>
                  </a:lnTo>
                  <a:lnTo>
                    <a:pt x="1625" y="100624"/>
                  </a:lnTo>
                  <a:lnTo>
                    <a:pt x="1625" y="100624"/>
                  </a:lnTo>
                  <a:lnTo>
                    <a:pt x="1020" y="101566"/>
                  </a:lnTo>
                  <a:lnTo>
                    <a:pt x="414" y="102508"/>
                  </a:lnTo>
                  <a:lnTo>
                    <a:pt x="207" y="103442"/>
                  </a:lnTo>
                  <a:lnTo>
                    <a:pt x="8" y="104385"/>
                  </a:lnTo>
                  <a:lnTo>
                    <a:pt x="8" y="105327"/>
                  </a:lnTo>
                  <a:lnTo>
                    <a:pt x="207" y="106454"/>
                  </a:lnTo>
                  <a:lnTo>
                    <a:pt x="414" y="107396"/>
                  </a:lnTo>
                  <a:lnTo>
                    <a:pt x="812" y="108339"/>
                  </a:lnTo>
                  <a:lnTo>
                    <a:pt x="4852" y="115860"/>
                  </a:lnTo>
                  <a:lnTo>
                    <a:pt x="4852" y="115860"/>
                  </a:lnTo>
                  <a:lnTo>
                    <a:pt x="5457" y="116802"/>
                  </a:lnTo>
                  <a:lnTo>
                    <a:pt x="6270" y="117551"/>
                  </a:lnTo>
                  <a:lnTo>
                    <a:pt x="6875" y="118308"/>
                  </a:lnTo>
                  <a:lnTo>
                    <a:pt x="7887" y="118872"/>
                  </a:lnTo>
                  <a:lnTo>
                    <a:pt x="8899" y="119243"/>
                  </a:lnTo>
                  <a:lnTo>
                    <a:pt x="9903" y="119621"/>
                  </a:lnTo>
                  <a:lnTo>
                    <a:pt x="10915" y="120000"/>
                  </a:lnTo>
                  <a:lnTo>
                    <a:pt x="12126" y="120000"/>
                  </a:lnTo>
                  <a:lnTo>
                    <a:pt x="107873" y="120000"/>
                  </a:lnTo>
                  <a:lnTo>
                    <a:pt x="107873" y="120000"/>
                  </a:lnTo>
                  <a:lnTo>
                    <a:pt x="109093" y="120000"/>
                  </a:lnTo>
                  <a:lnTo>
                    <a:pt x="110096" y="119621"/>
                  </a:lnTo>
                  <a:lnTo>
                    <a:pt x="111108" y="119243"/>
                  </a:lnTo>
                  <a:lnTo>
                    <a:pt x="112120" y="118872"/>
                  </a:lnTo>
                  <a:lnTo>
                    <a:pt x="113132" y="118308"/>
                  </a:lnTo>
                  <a:lnTo>
                    <a:pt x="113737" y="117551"/>
                  </a:lnTo>
                  <a:lnTo>
                    <a:pt x="114542" y="116802"/>
                  </a:lnTo>
                  <a:lnTo>
                    <a:pt x="115147" y="115860"/>
                  </a:lnTo>
                  <a:lnTo>
                    <a:pt x="119187" y="108339"/>
                  </a:lnTo>
                  <a:lnTo>
                    <a:pt x="119187" y="108339"/>
                  </a:lnTo>
                  <a:lnTo>
                    <a:pt x="119593" y="107396"/>
                  </a:lnTo>
                  <a:lnTo>
                    <a:pt x="119792" y="106454"/>
                  </a:lnTo>
                  <a:lnTo>
                    <a:pt x="120000" y="105327"/>
                  </a:lnTo>
                  <a:lnTo>
                    <a:pt x="120000" y="104385"/>
                  </a:lnTo>
                  <a:lnTo>
                    <a:pt x="119792" y="103442"/>
                  </a:lnTo>
                  <a:lnTo>
                    <a:pt x="119593" y="102508"/>
                  </a:lnTo>
                  <a:lnTo>
                    <a:pt x="118988" y="101566"/>
                  </a:lnTo>
                  <a:lnTo>
                    <a:pt x="118382" y="100624"/>
                  </a:lnTo>
                  <a:lnTo>
                    <a:pt x="118382" y="10062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20000" w="120000">
                  <a:moveTo>
                    <a:pt x="119983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0000" w="120000">
                  <a:moveTo>
                    <a:pt x="96" y="61110"/>
                  </a:moveTo>
                  <a:lnTo>
                    <a:pt x="96" y="61110"/>
                  </a:lnTo>
                  <a:lnTo>
                    <a:pt x="2413" y="47015"/>
                  </a:lnTo>
                  <a:lnTo>
                    <a:pt x="4827" y="37650"/>
                  </a:lnTo>
                  <a:lnTo>
                    <a:pt x="9460" y="25872"/>
                  </a:lnTo>
                  <a:lnTo>
                    <a:pt x="16508" y="16508"/>
                  </a:lnTo>
                  <a:lnTo>
                    <a:pt x="25969" y="9460"/>
                  </a:lnTo>
                  <a:lnTo>
                    <a:pt x="37650" y="4730"/>
                  </a:lnTo>
                  <a:lnTo>
                    <a:pt x="47111" y="2316"/>
                  </a:lnTo>
                  <a:lnTo>
                    <a:pt x="61206" y="0"/>
                  </a:lnTo>
                  <a:lnTo>
                    <a:pt x="61206" y="0"/>
                  </a:lnTo>
                  <a:lnTo>
                    <a:pt x="72984" y="2316"/>
                  </a:lnTo>
                  <a:lnTo>
                    <a:pt x="82349" y="4730"/>
                  </a:lnTo>
                  <a:lnTo>
                    <a:pt x="94127" y="9460"/>
                  </a:lnTo>
                  <a:lnTo>
                    <a:pt x="103491" y="16508"/>
                  </a:lnTo>
                  <a:lnTo>
                    <a:pt x="110635" y="25872"/>
                  </a:lnTo>
                  <a:lnTo>
                    <a:pt x="115269" y="37650"/>
                  </a:lnTo>
                  <a:lnTo>
                    <a:pt x="119999" y="47015"/>
                  </a:lnTo>
                  <a:lnTo>
                    <a:pt x="119999" y="61110"/>
                  </a:lnTo>
                  <a:lnTo>
                    <a:pt x="119999" y="61110"/>
                  </a:lnTo>
                  <a:lnTo>
                    <a:pt x="119999" y="72888"/>
                  </a:lnTo>
                  <a:lnTo>
                    <a:pt x="115269" y="82349"/>
                  </a:lnTo>
                  <a:lnTo>
                    <a:pt x="110635" y="94030"/>
                  </a:lnTo>
                  <a:lnTo>
                    <a:pt x="103491" y="103491"/>
                  </a:lnTo>
                  <a:lnTo>
                    <a:pt x="94127" y="110539"/>
                  </a:lnTo>
                  <a:lnTo>
                    <a:pt x="82349" y="115269"/>
                  </a:lnTo>
                  <a:lnTo>
                    <a:pt x="72984" y="119903"/>
                  </a:lnTo>
                  <a:lnTo>
                    <a:pt x="61206" y="119903"/>
                  </a:lnTo>
                  <a:lnTo>
                    <a:pt x="61206" y="119903"/>
                  </a:lnTo>
                  <a:lnTo>
                    <a:pt x="47111" y="119903"/>
                  </a:lnTo>
                  <a:lnTo>
                    <a:pt x="37650" y="115269"/>
                  </a:lnTo>
                  <a:lnTo>
                    <a:pt x="25969" y="110539"/>
                  </a:lnTo>
                  <a:lnTo>
                    <a:pt x="16508" y="103491"/>
                  </a:lnTo>
                  <a:lnTo>
                    <a:pt x="9460" y="94030"/>
                  </a:lnTo>
                  <a:lnTo>
                    <a:pt x="4827" y="82349"/>
                  </a:lnTo>
                  <a:lnTo>
                    <a:pt x="2413" y="72888"/>
                  </a:lnTo>
                  <a:lnTo>
                    <a:pt x="96" y="61110"/>
                  </a:lnTo>
                  <a:lnTo>
                    <a:pt x="96" y="6111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120000" w="120000">
                  <a:moveTo>
                    <a:pt x="60664" y="120000"/>
                  </a:moveTo>
                  <a:lnTo>
                    <a:pt x="60664" y="120000"/>
                  </a:lnTo>
                  <a:lnTo>
                    <a:pt x="48542" y="118600"/>
                  </a:lnTo>
                  <a:lnTo>
                    <a:pt x="36420" y="115914"/>
                  </a:lnTo>
                  <a:lnTo>
                    <a:pt x="26955" y="110429"/>
                  </a:lnTo>
                  <a:lnTo>
                    <a:pt x="17546" y="102257"/>
                  </a:lnTo>
                  <a:lnTo>
                    <a:pt x="10793" y="94085"/>
                  </a:lnTo>
                  <a:lnTo>
                    <a:pt x="5424" y="83171"/>
                  </a:lnTo>
                  <a:lnTo>
                    <a:pt x="1383" y="72257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1383" y="47742"/>
                  </a:lnTo>
                  <a:lnTo>
                    <a:pt x="5424" y="36828"/>
                  </a:lnTo>
                  <a:lnTo>
                    <a:pt x="10793" y="25914"/>
                  </a:lnTo>
                  <a:lnTo>
                    <a:pt x="17546" y="17742"/>
                  </a:lnTo>
                  <a:lnTo>
                    <a:pt x="26955" y="9570"/>
                  </a:lnTo>
                  <a:lnTo>
                    <a:pt x="36420" y="4085"/>
                  </a:lnTo>
                  <a:lnTo>
                    <a:pt x="48542" y="0"/>
                  </a:lnTo>
                  <a:lnTo>
                    <a:pt x="60664" y="0"/>
                  </a:lnTo>
                  <a:lnTo>
                    <a:pt x="60664" y="0"/>
                  </a:lnTo>
                  <a:lnTo>
                    <a:pt x="72785" y="0"/>
                  </a:lnTo>
                  <a:lnTo>
                    <a:pt x="83579" y="4085"/>
                  </a:lnTo>
                  <a:lnTo>
                    <a:pt x="93044" y="9570"/>
                  </a:lnTo>
                  <a:lnTo>
                    <a:pt x="102453" y="17742"/>
                  </a:lnTo>
                  <a:lnTo>
                    <a:pt x="109206" y="25914"/>
                  </a:lnTo>
                  <a:lnTo>
                    <a:pt x="114575" y="36828"/>
                  </a:lnTo>
                  <a:lnTo>
                    <a:pt x="118671" y="47742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671" y="72257"/>
                  </a:lnTo>
                  <a:lnTo>
                    <a:pt x="114575" y="83171"/>
                  </a:lnTo>
                  <a:lnTo>
                    <a:pt x="109206" y="94085"/>
                  </a:lnTo>
                  <a:lnTo>
                    <a:pt x="102453" y="102257"/>
                  </a:lnTo>
                  <a:lnTo>
                    <a:pt x="93044" y="110429"/>
                  </a:lnTo>
                  <a:lnTo>
                    <a:pt x="83579" y="115914"/>
                  </a:lnTo>
                  <a:lnTo>
                    <a:pt x="72785" y="118600"/>
                  </a:lnTo>
                  <a:lnTo>
                    <a:pt x="60664" y="120000"/>
                  </a:lnTo>
                  <a:lnTo>
                    <a:pt x="60664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120000" w="120000">
                  <a:moveTo>
                    <a:pt x="0" y="58422"/>
                  </a:moveTo>
                  <a:lnTo>
                    <a:pt x="0" y="58422"/>
                  </a:lnTo>
                  <a:lnTo>
                    <a:pt x="0" y="46182"/>
                  </a:lnTo>
                  <a:lnTo>
                    <a:pt x="3154" y="36971"/>
                  </a:lnTo>
                  <a:lnTo>
                    <a:pt x="9211" y="24605"/>
                  </a:lnTo>
                  <a:lnTo>
                    <a:pt x="18422" y="15394"/>
                  </a:lnTo>
                  <a:lnTo>
                    <a:pt x="27760" y="9211"/>
                  </a:lnTo>
                  <a:lnTo>
                    <a:pt x="36971" y="3154"/>
                  </a:lnTo>
                  <a:lnTo>
                    <a:pt x="49211" y="0"/>
                  </a:lnTo>
                  <a:lnTo>
                    <a:pt x="61451" y="0"/>
                  </a:lnTo>
                  <a:lnTo>
                    <a:pt x="61451" y="0"/>
                  </a:lnTo>
                  <a:lnTo>
                    <a:pt x="73817" y="0"/>
                  </a:lnTo>
                  <a:lnTo>
                    <a:pt x="83028" y="3154"/>
                  </a:lnTo>
                  <a:lnTo>
                    <a:pt x="95268" y="9211"/>
                  </a:lnTo>
                  <a:lnTo>
                    <a:pt x="104479" y="15394"/>
                  </a:lnTo>
                  <a:lnTo>
                    <a:pt x="110662" y="24605"/>
                  </a:lnTo>
                  <a:lnTo>
                    <a:pt x="116845" y="36971"/>
                  </a:lnTo>
                  <a:lnTo>
                    <a:pt x="119873" y="46182"/>
                  </a:lnTo>
                  <a:lnTo>
                    <a:pt x="119873" y="58422"/>
                  </a:lnTo>
                  <a:lnTo>
                    <a:pt x="119873" y="58422"/>
                  </a:lnTo>
                  <a:lnTo>
                    <a:pt x="119873" y="70788"/>
                  </a:lnTo>
                  <a:lnTo>
                    <a:pt x="116845" y="83028"/>
                  </a:lnTo>
                  <a:lnTo>
                    <a:pt x="110662" y="95268"/>
                  </a:lnTo>
                  <a:lnTo>
                    <a:pt x="104479" y="101451"/>
                  </a:lnTo>
                  <a:lnTo>
                    <a:pt x="95268" y="110662"/>
                  </a:lnTo>
                  <a:lnTo>
                    <a:pt x="83028" y="116845"/>
                  </a:lnTo>
                  <a:lnTo>
                    <a:pt x="73817" y="119873"/>
                  </a:lnTo>
                  <a:lnTo>
                    <a:pt x="61451" y="119873"/>
                  </a:lnTo>
                  <a:lnTo>
                    <a:pt x="61451" y="119873"/>
                  </a:lnTo>
                  <a:lnTo>
                    <a:pt x="49211" y="119873"/>
                  </a:lnTo>
                  <a:lnTo>
                    <a:pt x="36971" y="116845"/>
                  </a:lnTo>
                  <a:lnTo>
                    <a:pt x="27760" y="110662"/>
                  </a:lnTo>
                  <a:lnTo>
                    <a:pt x="18422" y="101451"/>
                  </a:lnTo>
                  <a:lnTo>
                    <a:pt x="9211" y="95268"/>
                  </a:lnTo>
                  <a:lnTo>
                    <a:pt x="3154" y="83028"/>
                  </a:lnTo>
                  <a:lnTo>
                    <a:pt x="0" y="70788"/>
                  </a:lnTo>
                  <a:lnTo>
                    <a:pt x="0" y="58422"/>
                  </a:lnTo>
                  <a:lnTo>
                    <a:pt x="0" y="5842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120000" w="120000">
                  <a:moveTo>
                    <a:pt x="123" y="58422"/>
                  </a:moveTo>
                  <a:lnTo>
                    <a:pt x="123" y="58422"/>
                  </a:lnTo>
                  <a:lnTo>
                    <a:pt x="3076" y="46182"/>
                  </a:lnTo>
                  <a:lnTo>
                    <a:pt x="6030" y="36971"/>
                  </a:lnTo>
                  <a:lnTo>
                    <a:pt x="12061" y="24605"/>
                  </a:lnTo>
                  <a:lnTo>
                    <a:pt x="18092" y="15394"/>
                  </a:lnTo>
                  <a:lnTo>
                    <a:pt x="27076" y="9211"/>
                  </a:lnTo>
                  <a:lnTo>
                    <a:pt x="36061" y="3154"/>
                  </a:lnTo>
                  <a:lnTo>
                    <a:pt x="48000" y="0"/>
                  </a:lnTo>
                  <a:lnTo>
                    <a:pt x="60061" y="0"/>
                  </a:lnTo>
                  <a:lnTo>
                    <a:pt x="60061" y="0"/>
                  </a:lnTo>
                  <a:lnTo>
                    <a:pt x="72000" y="0"/>
                  </a:lnTo>
                  <a:lnTo>
                    <a:pt x="84061" y="3154"/>
                  </a:lnTo>
                  <a:lnTo>
                    <a:pt x="93046" y="9211"/>
                  </a:lnTo>
                  <a:lnTo>
                    <a:pt x="102030" y="15394"/>
                  </a:lnTo>
                  <a:lnTo>
                    <a:pt x="107938" y="24605"/>
                  </a:lnTo>
                  <a:lnTo>
                    <a:pt x="113969" y="36971"/>
                  </a:lnTo>
                  <a:lnTo>
                    <a:pt x="117046" y="46182"/>
                  </a:lnTo>
                  <a:lnTo>
                    <a:pt x="120000" y="58422"/>
                  </a:lnTo>
                  <a:lnTo>
                    <a:pt x="120000" y="58422"/>
                  </a:lnTo>
                  <a:lnTo>
                    <a:pt x="117046" y="70788"/>
                  </a:lnTo>
                  <a:lnTo>
                    <a:pt x="113969" y="83028"/>
                  </a:lnTo>
                  <a:lnTo>
                    <a:pt x="107938" y="92239"/>
                  </a:lnTo>
                  <a:lnTo>
                    <a:pt x="102030" y="101451"/>
                  </a:lnTo>
                  <a:lnTo>
                    <a:pt x="93046" y="110662"/>
                  </a:lnTo>
                  <a:lnTo>
                    <a:pt x="84061" y="113817"/>
                  </a:lnTo>
                  <a:lnTo>
                    <a:pt x="72000" y="119873"/>
                  </a:lnTo>
                  <a:lnTo>
                    <a:pt x="60061" y="119873"/>
                  </a:lnTo>
                  <a:lnTo>
                    <a:pt x="60061" y="119873"/>
                  </a:lnTo>
                  <a:lnTo>
                    <a:pt x="48000" y="119873"/>
                  </a:lnTo>
                  <a:lnTo>
                    <a:pt x="36061" y="113817"/>
                  </a:lnTo>
                  <a:lnTo>
                    <a:pt x="27076" y="110662"/>
                  </a:lnTo>
                  <a:lnTo>
                    <a:pt x="18092" y="101451"/>
                  </a:lnTo>
                  <a:lnTo>
                    <a:pt x="12061" y="92239"/>
                  </a:lnTo>
                  <a:lnTo>
                    <a:pt x="6030" y="83028"/>
                  </a:lnTo>
                  <a:lnTo>
                    <a:pt x="3076" y="70788"/>
                  </a:lnTo>
                  <a:lnTo>
                    <a:pt x="123" y="58422"/>
                  </a:lnTo>
                  <a:lnTo>
                    <a:pt x="123" y="5842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20000" w="120000">
                  <a:moveTo>
                    <a:pt x="119950" y="0"/>
                  </a:moveTo>
                  <a:lnTo>
                    <a:pt x="49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0000" w="120000">
                  <a:moveTo>
                    <a:pt x="0" y="61110"/>
                  </a:moveTo>
                  <a:lnTo>
                    <a:pt x="0" y="61110"/>
                  </a:lnTo>
                  <a:lnTo>
                    <a:pt x="0" y="49428"/>
                  </a:lnTo>
                  <a:lnTo>
                    <a:pt x="4730" y="37650"/>
                  </a:lnTo>
                  <a:lnTo>
                    <a:pt x="9460" y="25872"/>
                  </a:lnTo>
                  <a:lnTo>
                    <a:pt x="16508" y="18825"/>
                  </a:lnTo>
                  <a:lnTo>
                    <a:pt x="25872" y="11777"/>
                  </a:lnTo>
                  <a:lnTo>
                    <a:pt x="35333" y="4730"/>
                  </a:lnTo>
                  <a:lnTo>
                    <a:pt x="47015" y="2316"/>
                  </a:lnTo>
                  <a:lnTo>
                    <a:pt x="58793" y="0"/>
                  </a:lnTo>
                  <a:lnTo>
                    <a:pt x="58793" y="0"/>
                  </a:lnTo>
                  <a:lnTo>
                    <a:pt x="70571" y="2316"/>
                  </a:lnTo>
                  <a:lnTo>
                    <a:pt x="82349" y="4730"/>
                  </a:lnTo>
                  <a:lnTo>
                    <a:pt x="94127" y="11777"/>
                  </a:lnTo>
                  <a:lnTo>
                    <a:pt x="101174" y="18825"/>
                  </a:lnTo>
                  <a:lnTo>
                    <a:pt x="110539" y="25872"/>
                  </a:lnTo>
                  <a:lnTo>
                    <a:pt x="115269" y="37650"/>
                  </a:lnTo>
                  <a:lnTo>
                    <a:pt x="117586" y="49428"/>
                  </a:lnTo>
                  <a:lnTo>
                    <a:pt x="119903" y="61110"/>
                  </a:lnTo>
                  <a:lnTo>
                    <a:pt x="119903" y="61110"/>
                  </a:lnTo>
                  <a:lnTo>
                    <a:pt x="117586" y="72888"/>
                  </a:lnTo>
                  <a:lnTo>
                    <a:pt x="115269" y="84666"/>
                  </a:lnTo>
                  <a:lnTo>
                    <a:pt x="110539" y="94030"/>
                  </a:lnTo>
                  <a:lnTo>
                    <a:pt x="101174" y="103491"/>
                  </a:lnTo>
                  <a:lnTo>
                    <a:pt x="94127" y="110539"/>
                  </a:lnTo>
                  <a:lnTo>
                    <a:pt x="82349" y="115172"/>
                  </a:lnTo>
                  <a:lnTo>
                    <a:pt x="70571" y="119903"/>
                  </a:lnTo>
                  <a:lnTo>
                    <a:pt x="58793" y="119903"/>
                  </a:lnTo>
                  <a:lnTo>
                    <a:pt x="58793" y="119903"/>
                  </a:lnTo>
                  <a:lnTo>
                    <a:pt x="47015" y="119903"/>
                  </a:lnTo>
                  <a:lnTo>
                    <a:pt x="35333" y="115172"/>
                  </a:lnTo>
                  <a:lnTo>
                    <a:pt x="25872" y="110539"/>
                  </a:lnTo>
                  <a:lnTo>
                    <a:pt x="16508" y="103491"/>
                  </a:lnTo>
                  <a:lnTo>
                    <a:pt x="9460" y="94030"/>
                  </a:lnTo>
                  <a:lnTo>
                    <a:pt x="4730" y="84666"/>
                  </a:lnTo>
                  <a:lnTo>
                    <a:pt x="0" y="72888"/>
                  </a:lnTo>
                  <a:lnTo>
                    <a:pt x="0" y="61110"/>
                  </a:lnTo>
                  <a:lnTo>
                    <a:pt x="0" y="6111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6" name="Shape 506"/>
          <p:cNvGrpSpPr/>
          <p:nvPr/>
        </p:nvGrpSpPr>
        <p:grpSpPr>
          <a:xfrm>
            <a:off x="3882582" y="2031465"/>
            <a:ext cx="320377" cy="320377"/>
            <a:chOff x="1278900" y="2333250"/>
            <a:chExt cx="381175" cy="381175"/>
          </a:xfrm>
        </p:grpSpPr>
        <p:sp>
          <p:nvSpPr>
            <p:cNvPr id="507" name="Shape 507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20000" w="120000">
                  <a:moveTo>
                    <a:pt x="59996" y="0"/>
                  </a:moveTo>
                  <a:lnTo>
                    <a:pt x="59996" y="0"/>
                  </a:lnTo>
                  <a:lnTo>
                    <a:pt x="56926" y="0"/>
                  </a:lnTo>
                  <a:lnTo>
                    <a:pt x="53865" y="385"/>
                  </a:lnTo>
                  <a:lnTo>
                    <a:pt x="50795" y="771"/>
                  </a:lnTo>
                  <a:lnTo>
                    <a:pt x="47922" y="1156"/>
                  </a:lnTo>
                  <a:lnTo>
                    <a:pt x="45042" y="1920"/>
                  </a:lnTo>
                  <a:lnTo>
                    <a:pt x="42169" y="2683"/>
                  </a:lnTo>
                  <a:lnTo>
                    <a:pt x="39296" y="3643"/>
                  </a:lnTo>
                  <a:lnTo>
                    <a:pt x="36613" y="4793"/>
                  </a:lnTo>
                  <a:lnTo>
                    <a:pt x="33929" y="5942"/>
                  </a:lnTo>
                  <a:lnTo>
                    <a:pt x="31434" y="7287"/>
                  </a:lnTo>
                  <a:lnTo>
                    <a:pt x="28947" y="8625"/>
                  </a:lnTo>
                  <a:lnTo>
                    <a:pt x="26452" y="10160"/>
                  </a:lnTo>
                  <a:lnTo>
                    <a:pt x="24154" y="11884"/>
                  </a:lnTo>
                  <a:lnTo>
                    <a:pt x="21856" y="13615"/>
                  </a:lnTo>
                  <a:lnTo>
                    <a:pt x="19746" y="15528"/>
                  </a:lnTo>
                  <a:lnTo>
                    <a:pt x="17637" y="17637"/>
                  </a:lnTo>
                  <a:lnTo>
                    <a:pt x="15528" y="19746"/>
                  </a:lnTo>
                  <a:lnTo>
                    <a:pt x="13607" y="21856"/>
                  </a:lnTo>
                  <a:lnTo>
                    <a:pt x="11884" y="24154"/>
                  </a:lnTo>
                  <a:lnTo>
                    <a:pt x="10160" y="26452"/>
                  </a:lnTo>
                  <a:lnTo>
                    <a:pt x="8625" y="28947"/>
                  </a:lnTo>
                  <a:lnTo>
                    <a:pt x="7287" y="31442"/>
                  </a:lnTo>
                  <a:lnTo>
                    <a:pt x="5942" y="33929"/>
                  </a:lnTo>
                  <a:lnTo>
                    <a:pt x="4793" y="36613"/>
                  </a:lnTo>
                  <a:lnTo>
                    <a:pt x="3643" y="39296"/>
                  </a:lnTo>
                  <a:lnTo>
                    <a:pt x="2683" y="42169"/>
                  </a:lnTo>
                  <a:lnTo>
                    <a:pt x="1920" y="45050"/>
                  </a:lnTo>
                  <a:lnTo>
                    <a:pt x="1149" y="47922"/>
                  </a:lnTo>
                  <a:lnTo>
                    <a:pt x="763" y="50795"/>
                  </a:lnTo>
                  <a:lnTo>
                    <a:pt x="385" y="53865"/>
                  </a:lnTo>
                  <a:lnTo>
                    <a:pt x="0" y="56934"/>
                  </a:lnTo>
                  <a:lnTo>
                    <a:pt x="0" y="59996"/>
                  </a:lnTo>
                  <a:lnTo>
                    <a:pt x="0" y="59996"/>
                  </a:lnTo>
                  <a:lnTo>
                    <a:pt x="0" y="63065"/>
                  </a:lnTo>
                  <a:lnTo>
                    <a:pt x="385" y="66134"/>
                  </a:lnTo>
                  <a:lnTo>
                    <a:pt x="763" y="69204"/>
                  </a:lnTo>
                  <a:lnTo>
                    <a:pt x="1149" y="72077"/>
                  </a:lnTo>
                  <a:lnTo>
                    <a:pt x="1920" y="74949"/>
                  </a:lnTo>
                  <a:lnTo>
                    <a:pt x="2683" y="77830"/>
                  </a:lnTo>
                  <a:lnTo>
                    <a:pt x="3643" y="80703"/>
                  </a:lnTo>
                  <a:lnTo>
                    <a:pt x="4793" y="83386"/>
                  </a:lnTo>
                  <a:lnTo>
                    <a:pt x="5942" y="86070"/>
                  </a:lnTo>
                  <a:lnTo>
                    <a:pt x="7287" y="88557"/>
                  </a:lnTo>
                  <a:lnTo>
                    <a:pt x="8625" y="91052"/>
                  </a:lnTo>
                  <a:lnTo>
                    <a:pt x="10160" y="93547"/>
                  </a:lnTo>
                  <a:lnTo>
                    <a:pt x="11884" y="95845"/>
                  </a:lnTo>
                  <a:lnTo>
                    <a:pt x="13607" y="98143"/>
                  </a:lnTo>
                  <a:lnTo>
                    <a:pt x="15528" y="100253"/>
                  </a:lnTo>
                  <a:lnTo>
                    <a:pt x="17637" y="102362"/>
                  </a:lnTo>
                  <a:lnTo>
                    <a:pt x="19746" y="104471"/>
                  </a:lnTo>
                  <a:lnTo>
                    <a:pt x="21856" y="106384"/>
                  </a:lnTo>
                  <a:lnTo>
                    <a:pt x="24154" y="108115"/>
                  </a:lnTo>
                  <a:lnTo>
                    <a:pt x="26452" y="109839"/>
                  </a:lnTo>
                  <a:lnTo>
                    <a:pt x="28947" y="111374"/>
                  </a:lnTo>
                  <a:lnTo>
                    <a:pt x="31434" y="112712"/>
                  </a:lnTo>
                  <a:lnTo>
                    <a:pt x="33929" y="114057"/>
                  </a:lnTo>
                  <a:lnTo>
                    <a:pt x="36613" y="115206"/>
                  </a:lnTo>
                  <a:lnTo>
                    <a:pt x="39296" y="116356"/>
                  </a:lnTo>
                  <a:lnTo>
                    <a:pt x="42169" y="117316"/>
                  </a:lnTo>
                  <a:lnTo>
                    <a:pt x="45042" y="118079"/>
                  </a:lnTo>
                  <a:lnTo>
                    <a:pt x="47922" y="118843"/>
                  </a:lnTo>
                  <a:lnTo>
                    <a:pt x="50795" y="119228"/>
                  </a:lnTo>
                  <a:lnTo>
                    <a:pt x="53865" y="119614"/>
                  </a:lnTo>
                  <a:lnTo>
                    <a:pt x="56926" y="120000"/>
                  </a:lnTo>
                  <a:lnTo>
                    <a:pt x="59996" y="120000"/>
                  </a:lnTo>
                  <a:lnTo>
                    <a:pt x="59996" y="120000"/>
                  </a:lnTo>
                  <a:lnTo>
                    <a:pt x="63065" y="120000"/>
                  </a:lnTo>
                  <a:lnTo>
                    <a:pt x="66134" y="119614"/>
                  </a:lnTo>
                  <a:lnTo>
                    <a:pt x="69196" y="119228"/>
                  </a:lnTo>
                  <a:lnTo>
                    <a:pt x="72077" y="118843"/>
                  </a:lnTo>
                  <a:lnTo>
                    <a:pt x="74949" y="118079"/>
                  </a:lnTo>
                  <a:lnTo>
                    <a:pt x="77822" y="117316"/>
                  </a:lnTo>
                  <a:lnTo>
                    <a:pt x="80695" y="116356"/>
                  </a:lnTo>
                  <a:lnTo>
                    <a:pt x="83379" y="115206"/>
                  </a:lnTo>
                  <a:lnTo>
                    <a:pt x="86062" y="114057"/>
                  </a:lnTo>
                  <a:lnTo>
                    <a:pt x="88557" y="112712"/>
                  </a:lnTo>
                  <a:lnTo>
                    <a:pt x="91052" y="111374"/>
                  </a:lnTo>
                  <a:lnTo>
                    <a:pt x="93539" y="109839"/>
                  </a:lnTo>
                  <a:lnTo>
                    <a:pt x="95845" y="108115"/>
                  </a:lnTo>
                  <a:lnTo>
                    <a:pt x="98143" y="106384"/>
                  </a:lnTo>
                  <a:lnTo>
                    <a:pt x="100253" y="104471"/>
                  </a:lnTo>
                  <a:lnTo>
                    <a:pt x="102362" y="102362"/>
                  </a:lnTo>
                  <a:lnTo>
                    <a:pt x="104463" y="100253"/>
                  </a:lnTo>
                  <a:lnTo>
                    <a:pt x="106384" y="98143"/>
                  </a:lnTo>
                  <a:lnTo>
                    <a:pt x="108107" y="95845"/>
                  </a:lnTo>
                  <a:lnTo>
                    <a:pt x="109831" y="93547"/>
                  </a:lnTo>
                  <a:lnTo>
                    <a:pt x="111366" y="91052"/>
                  </a:lnTo>
                  <a:lnTo>
                    <a:pt x="112712" y="88557"/>
                  </a:lnTo>
                  <a:lnTo>
                    <a:pt x="114049" y="86070"/>
                  </a:lnTo>
                  <a:lnTo>
                    <a:pt x="115199" y="83386"/>
                  </a:lnTo>
                  <a:lnTo>
                    <a:pt x="116348" y="80703"/>
                  </a:lnTo>
                  <a:lnTo>
                    <a:pt x="117308" y="77830"/>
                  </a:lnTo>
                  <a:lnTo>
                    <a:pt x="118079" y="74949"/>
                  </a:lnTo>
                  <a:lnTo>
                    <a:pt x="118843" y="72077"/>
                  </a:lnTo>
                  <a:lnTo>
                    <a:pt x="119228" y="69204"/>
                  </a:lnTo>
                  <a:lnTo>
                    <a:pt x="119614" y="66134"/>
                  </a:lnTo>
                  <a:lnTo>
                    <a:pt x="119992" y="63065"/>
                  </a:lnTo>
                  <a:lnTo>
                    <a:pt x="119992" y="59996"/>
                  </a:lnTo>
                  <a:lnTo>
                    <a:pt x="119992" y="59996"/>
                  </a:lnTo>
                  <a:lnTo>
                    <a:pt x="119992" y="56934"/>
                  </a:lnTo>
                  <a:lnTo>
                    <a:pt x="119614" y="53865"/>
                  </a:lnTo>
                  <a:lnTo>
                    <a:pt x="119228" y="50795"/>
                  </a:lnTo>
                  <a:lnTo>
                    <a:pt x="118843" y="47922"/>
                  </a:lnTo>
                  <a:lnTo>
                    <a:pt x="118079" y="45050"/>
                  </a:lnTo>
                  <a:lnTo>
                    <a:pt x="117308" y="42169"/>
                  </a:lnTo>
                  <a:lnTo>
                    <a:pt x="116348" y="39296"/>
                  </a:lnTo>
                  <a:lnTo>
                    <a:pt x="115199" y="36613"/>
                  </a:lnTo>
                  <a:lnTo>
                    <a:pt x="114049" y="33929"/>
                  </a:lnTo>
                  <a:lnTo>
                    <a:pt x="112712" y="31442"/>
                  </a:lnTo>
                  <a:lnTo>
                    <a:pt x="111366" y="28947"/>
                  </a:lnTo>
                  <a:lnTo>
                    <a:pt x="109831" y="26452"/>
                  </a:lnTo>
                  <a:lnTo>
                    <a:pt x="108107" y="24154"/>
                  </a:lnTo>
                  <a:lnTo>
                    <a:pt x="106384" y="21856"/>
                  </a:lnTo>
                  <a:lnTo>
                    <a:pt x="104463" y="19746"/>
                  </a:lnTo>
                  <a:lnTo>
                    <a:pt x="102362" y="17637"/>
                  </a:lnTo>
                  <a:lnTo>
                    <a:pt x="100253" y="15528"/>
                  </a:lnTo>
                  <a:lnTo>
                    <a:pt x="98143" y="13615"/>
                  </a:lnTo>
                  <a:lnTo>
                    <a:pt x="95845" y="11884"/>
                  </a:lnTo>
                  <a:lnTo>
                    <a:pt x="93539" y="10160"/>
                  </a:lnTo>
                  <a:lnTo>
                    <a:pt x="91052" y="8625"/>
                  </a:lnTo>
                  <a:lnTo>
                    <a:pt x="88557" y="7287"/>
                  </a:lnTo>
                  <a:lnTo>
                    <a:pt x="86062" y="5942"/>
                  </a:lnTo>
                  <a:lnTo>
                    <a:pt x="83379" y="4793"/>
                  </a:lnTo>
                  <a:lnTo>
                    <a:pt x="80695" y="3643"/>
                  </a:lnTo>
                  <a:lnTo>
                    <a:pt x="77822" y="2683"/>
                  </a:lnTo>
                  <a:lnTo>
                    <a:pt x="74949" y="1920"/>
                  </a:lnTo>
                  <a:lnTo>
                    <a:pt x="72077" y="1156"/>
                  </a:lnTo>
                  <a:lnTo>
                    <a:pt x="69196" y="771"/>
                  </a:lnTo>
                  <a:lnTo>
                    <a:pt x="66134" y="385"/>
                  </a:lnTo>
                  <a:lnTo>
                    <a:pt x="63065" y="0"/>
                  </a:lnTo>
                  <a:lnTo>
                    <a:pt x="59996" y="0"/>
                  </a:lnTo>
                  <a:lnTo>
                    <a:pt x="59996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20000" w="120000">
                  <a:moveTo>
                    <a:pt x="60034" y="0"/>
                  </a:moveTo>
                  <a:lnTo>
                    <a:pt x="60034" y="0"/>
                  </a:lnTo>
                  <a:lnTo>
                    <a:pt x="71658" y="1578"/>
                  </a:lnTo>
                  <a:lnTo>
                    <a:pt x="83350" y="4608"/>
                  </a:lnTo>
                  <a:lnTo>
                    <a:pt x="93333" y="10794"/>
                  </a:lnTo>
                  <a:lnTo>
                    <a:pt x="103316" y="16917"/>
                  </a:lnTo>
                  <a:lnTo>
                    <a:pt x="109948" y="26133"/>
                  </a:lnTo>
                  <a:lnTo>
                    <a:pt x="114940" y="36927"/>
                  </a:lnTo>
                  <a:lnTo>
                    <a:pt x="118290" y="47659"/>
                  </a:lnTo>
                  <a:lnTo>
                    <a:pt x="119931" y="59968"/>
                  </a:lnTo>
                  <a:lnTo>
                    <a:pt x="119931" y="59968"/>
                  </a:lnTo>
                  <a:lnTo>
                    <a:pt x="118290" y="72277"/>
                  </a:lnTo>
                  <a:lnTo>
                    <a:pt x="114940" y="83072"/>
                  </a:lnTo>
                  <a:lnTo>
                    <a:pt x="109948" y="93803"/>
                  </a:lnTo>
                  <a:lnTo>
                    <a:pt x="103316" y="103019"/>
                  </a:lnTo>
                  <a:lnTo>
                    <a:pt x="93333" y="109205"/>
                  </a:lnTo>
                  <a:lnTo>
                    <a:pt x="83350" y="115328"/>
                  </a:lnTo>
                  <a:lnTo>
                    <a:pt x="71658" y="118421"/>
                  </a:lnTo>
                  <a:lnTo>
                    <a:pt x="60034" y="119936"/>
                  </a:lnTo>
                  <a:lnTo>
                    <a:pt x="60034" y="119936"/>
                  </a:lnTo>
                  <a:lnTo>
                    <a:pt x="48341" y="118421"/>
                  </a:lnTo>
                  <a:lnTo>
                    <a:pt x="36717" y="115328"/>
                  </a:lnTo>
                  <a:lnTo>
                    <a:pt x="26666" y="109205"/>
                  </a:lnTo>
                  <a:lnTo>
                    <a:pt x="16683" y="103019"/>
                  </a:lnTo>
                  <a:lnTo>
                    <a:pt x="10051" y="93803"/>
                  </a:lnTo>
                  <a:lnTo>
                    <a:pt x="5059" y="83072"/>
                  </a:lnTo>
                  <a:lnTo>
                    <a:pt x="1709" y="72277"/>
                  </a:lnTo>
                  <a:lnTo>
                    <a:pt x="68" y="59968"/>
                  </a:lnTo>
                  <a:lnTo>
                    <a:pt x="68" y="59968"/>
                  </a:lnTo>
                  <a:lnTo>
                    <a:pt x="1709" y="47659"/>
                  </a:lnTo>
                  <a:lnTo>
                    <a:pt x="5059" y="36927"/>
                  </a:lnTo>
                  <a:lnTo>
                    <a:pt x="10051" y="26133"/>
                  </a:lnTo>
                  <a:lnTo>
                    <a:pt x="16683" y="16917"/>
                  </a:lnTo>
                  <a:lnTo>
                    <a:pt x="26666" y="10794"/>
                  </a:lnTo>
                  <a:lnTo>
                    <a:pt x="36717" y="4608"/>
                  </a:lnTo>
                  <a:lnTo>
                    <a:pt x="48341" y="1578"/>
                  </a:lnTo>
                  <a:lnTo>
                    <a:pt x="60034" y="0"/>
                  </a:lnTo>
                  <a:lnTo>
                    <a:pt x="6003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20000" w="120000">
                  <a:moveTo>
                    <a:pt x="60034" y="0"/>
                  </a:moveTo>
                  <a:lnTo>
                    <a:pt x="60034" y="0"/>
                  </a:lnTo>
                  <a:lnTo>
                    <a:pt x="71658" y="1578"/>
                  </a:lnTo>
                  <a:lnTo>
                    <a:pt x="83350" y="4608"/>
                  </a:lnTo>
                  <a:lnTo>
                    <a:pt x="93333" y="10794"/>
                  </a:lnTo>
                  <a:lnTo>
                    <a:pt x="103316" y="16917"/>
                  </a:lnTo>
                  <a:lnTo>
                    <a:pt x="109948" y="26133"/>
                  </a:lnTo>
                  <a:lnTo>
                    <a:pt x="114940" y="36927"/>
                  </a:lnTo>
                  <a:lnTo>
                    <a:pt x="118290" y="47659"/>
                  </a:lnTo>
                  <a:lnTo>
                    <a:pt x="119931" y="59968"/>
                  </a:lnTo>
                  <a:lnTo>
                    <a:pt x="119931" y="59968"/>
                  </a:lnTo>
                  <a:lnTo>
                    <a:pt x="118290" y="72277"/>
                  </a:lnTo>
                  <a:lnTo>
                    <a:pt x="114940" y="83072"/>
                  </a:lnTo>
                  <a:lnTo>
                    <a:pt x="109948" y="93803"/>
                  </a:lnTo>
                  <a:lnTo>
                    <a:pt x="103316" y="103019"/>
                  </a:lnTo>
                  <a:lnTo>
                    <a:pt x="93333" y="109205"/>
                  </a:lnTo>
                  <a:lnTo>
                    <a:pt x="83350" y="115328"/>
                  </a:lnTo>
                  <a:lnTo>
                    <a:pt x="71658" y="118421"/>
                  </a:lnTo>
                  <a:lnTo>
                    <a:pt x="60034" y="119936"/>
                  </a:lnTo>
                  <a:lnTo>
                    <a:pt x="60034" y="119936"/>
                  </a:lnTo>
                  <a:lnTo>
                    <a:pt x="48341" y="118421"/>
                  </a:lnTo>
                  <a:lnTo>
                    <a:pt x="36717" y="115328"/>
                  </a:lnTo>
                  <a:lnTo>
                    <a:pt x="26735" y="109205"/>
                  </a:lnTo>
                  <a:lnTo>
                    <a:pt x="16683" y="103019"/>
                  </a:lnTo>
                  <a:lnTo>
                    <a:pt x="10051" y="93803"/>
                  </a:lnTo>
                  <a:lnTo>
                    <a:pt x="5059" y="83072"/>
                  </a:lnTo>
                  <a:lnTo>
                    <a:pt x="1709" y="72277"/>
                  </a:lnTo>
                  <a:lnTo>
                    <a:pt x="68" y="59968"/>
                  </a:lnTo>
                  <a:lnTo>
                    <a:pt x="68" y="59968"/>
                  </a:lnTo>
                  <a:lnTo>
                    <a:pt x="1709" y="47659"/>
                  </a:lnTo>
                  <a:lnTo>
                    <a:pt x="5059" y="36927"/>
                  </a:lnTo>
                  <a:lnTo>
                    <a:pt x="10051" y="26133"/>
                  </a:lnTo>
                  <a:lnTo>
                    <a:pt x="16683" y="16917"/>
                  </a:lnTo>
                  <a:lnTo>
                    <a:pt x="26735" y="10794"/>
                  </a:lnTo>
                  <a:lnTo>
                    <a:pt x="36717" y="4608"/>
                  </a:lnTo>
                  <a:lnTo>
                    <a:pt x="48341" y="1578"/>
                  </a:lnTo>
                  <a:lnTo>
                    <a:pt x="60034" y="0"/>
                  </a:lnTo>
                  <a:lnTo>
                    <a:pt x="6003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20000" w="120000">
                  <a:moveTo>
                    <a:pt x="119984" y="0"/>
                  </a:moveTo>
                  <a:lnTo>
                    <a:pt x="119984" y="0"/>
                  </a:lnTo>
                  <a:lnTo>
                    <a:pt x="113767" y="26895"/>
                  </a:lnTo>
                  <a:lnTo>
                    <a:pt x="107188" y="51953"/>
                  </a:lnTo>
                  <a:lnTo>
                    <a:pt x="99874" y="71647"/>
                  </a:lnTo>
                  <a:lnTo>
                    <a:pt x="92560" y="89503"/>
                  </a:lnTo>
                  <a:lnTo>
                    <a:pt x="84510" y="102069"/>
                  </a:lnTo>
                  <a:lnTo>
                    <a:pt x="76821" y="112798"/>
                  </a:lnTo>
                  <a:lnTo>
                    <a:pt x="68410" y="118162"/>
                  </a:lnTo>
                  <a:lnTo>
                    <a:pt x="60000" y="119926"/>
                  </a:lnTo>
                  <a:lnTo>
                    <a:pt x="60000" y="119926"/>
                  </a:lnTo>
                  <a:lnTo>
                    <a:pt x="51589" y="118162"/>
                  </a:lnTo>
                  <a:lnTo>
                    <a:pt x="43178" y="112798"/>
                  </a:lnTo>
                  <a:lnTo>
                    <a:pt x="35489" y="102069"/>
                  </a:lnTo>
                  <a:lnTo>
                    <a:pt x="27454" y="89503"/>
                  </a:lnTo>
                  <a:lnTo>
                    <a:pt x="20125" y="71647"/>
                  </a:lnTo>
                  <a:lnTo>
                    <a:pt x="12811" y="51953"/>
                  </a:lnTo>
                  <a:lnTo>
                    <a:pt x="6232" y="26895"/>
                  </a:lnTo>
                  <a:lnTo>
                    <a:pt x="1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1" name="Shape 511"/>
          <p:cNvGrpSpPr/>
          <p:nvPr/>
        </p:nvGrpSpPr>
        <p:grpSpPr>
          <a:xfrm>
            <a:off x="4447545" y="2031465"/>
            <a:ext cx="320398" cy="320377"/>
            <a:chOff x="1951075" y="2333250"/>
            <a:chExt cx="381200" cy="381175"/>
          </a:xfrm>
        </p:grpSpPr>
        <p:sp>
          <p:nvSpPr>
            <p:cNvPr id="512" name="Shape 512"/>
            <p:cNvSpPr/>
            <p:nvPr/>
          </p:nvSpPr>
          <p:spPr>
            <a:xfrm>
              <a:off x="1951075" y="2333250"/>
              <a:ext cx="381200" cy="381175"/>
            </a:xfrm>
            <a:custGeom>
              <a:pathLst>
                <a:path extrusionOk="0" fill="none" h="120000" w="120000">
                  <a:moveTo>
                    <a:pt x="60000" y="0"/>
                  </a:moveTo>
                  <a:lnTo>
                    <a:pt x="60000" y="0"/>
                  </a:lnTo>
                  <a:lnTo>
                    <a:pt x="56930" y="0"/>
                  </a:lnTo>
                  <a:lnTo>
                    <a:pt x="53869" y="385"/>
                  </a:lnTo>
                  <a:lnTo>
                    <a:pt x="50800" y="771"/>
                  </a:lnTo>
                  <a:lnTo>
                    <a:pt x="47927" y="1156"/>
                  </a:lnTo>
                  <a:lnTo>
                    <a:pt x="45047" y="1920"/>
                  </a:lnTo>
                  <a:lnTo>
                    <a:pt x="42174" y="2683"/>
                  </a:lnTo>
                  <a:lnTo>
                    <a:pt x="39302" y="3643"/>
                  </a:lnTo>
                  <a:lnTo>
                    <a:pt x="36618" y="4793"/>
                  </a:lnTo>
                  <a:lnTo>
                    <a:pt x="33934" y="5942"/>
                  </a:lnTo>
                  <a:lnTo>
                    <a:pt x="31440" y="7287"/>
                  </a:lnTo>
                  <a:lnTo>
                    <a:pt x="28945" y="8625"/>
                  </a:lnTo>
                  <a:lnTo>
                    <a:pt x="26458" y="10160"/>
                  </a:lnTo>
                  <a:lnTo>
                    <a:pt x="24160" y="11884"/>
                  </a:lnTo>
                  <a:lnTo>
                    <a:pt x="21854" y="13615"/>
                  </a:lnTo>
                  <a:lnTo>
                    <a:pt x="19745" y="15528"/>
                  </a:lnTo>
                  <a:lnTo>
                    <a:pt x="17644" y="17637"/>
                  </a:lnTo>
                  <a:lnTo>
                    <a:pt x="15535" y="19746"/>
                  </a:lnTo>
                  <a:lnTo>
                    <a:pt x="13614" y="21856"/>
                  </a:lnTo>
                  <a:lnTo>
                    <a:pt x="11891" y="24154"/>
                  </a:lnTo>
                  <a:lnTo>
                    <a:pt x="10167" y="26452"/>
                  </a:lnTo>
                  <a:lnTo>
                    <a:pt x="8633" y="28947"/>
                  </a:lnTo>
                  <a:lnTo>
                    <a:pt x="7287" y="31442"/>
                  </a:lnTo>
                  <a:lnTo>
                    <a:pt x="5949" y="33929"/>
                  </a:lnTo>
                  <a:lnTo>
                    <a:pt x="4800" y="36613"/>
                  </a:lnTo>
                  <a:lnTo>
                    <a:pt x="3651" y="39296"/>
                  </a:lnTo>
                  <a:lnTo>
                    <a:pt x="2691" y="42169"/>
                  </a:lnTo>
                  <a:lnTo>
                    <a:pt x="1920" y="45050"/>
                  </a:lnTo>
                  <a:lnTo>
                    <a:pt x="1156" y="47922"/>
                  </a:lnTo>
                  <a:lnTo>
                    <a:pt x="771" y="50795"/>
                  </a:lnTo>
                  <a:lnTo>
                    <a:pt x="393" y="53865"/>
                  </a:lnTo>
                  <a:lnTo>
                    <a:pt x="7" y="56934"/>
                  </a:lnTo>
                  <a:lnTo>
                    <a:pt x="7" y="59996"/>
                  </a:lnTo>
                  <a:lnTo>
                    <a:pt x="7" y="59996"/>
                  </a:lnTo>
                  <a:lnTo>
                    <a:pt x="7" y="63065"/>
                  </a:lnTo>
                  <a:lnTo>
                    <a:pt x="393" y="66134"/>
                  </a:lnTo>
                  <a:lnTo>
                    <a:pt x="771" y="69204"/>
                  </a:lnTo>
                  <a:lnTo>
                    <a:pt x="1156" y="72077"/>
                  </a:lnTo>
                  <a:lnTo>
                    <a:pt x="1920" y="74949"/>
                  </a:lnTo>
                  <a:lnTo>
                    <a:pt x="2691" y="77830"/>
                  </a:lnTo>
                  <a:lnTo>
                    <a:pt x="3651" y="80703"/>
                  </a:lnTo>
                  <a:lnTo>
                    <a:pt x="4800" y="83386"/>
                  </a:lnTo>
                  <a:lnTo>
                    <a:pt x="5949" y="86070"/>
                  </a:lnTo>
                  <a:lnTo>
                    <a:pt x="7287" y="88557"/>
                  </a:lnTo>
                  <a:lnTo>
                    <a:pt x="8633" y="91052"/>
                  </a:lnTo>
                  <a:lnTo>
                    <a:pt x="10167" y="93547"/>
                  </a:lnTo>
                  <a:lnTo>
                    <a:pt x="11891" y="95845"/>
                  </a:lnTo>
                  <a:lnTo>
                    <a:pt x="13614" y="98143"/>
                  </a:lnTo>
                  <a:lnTo>
                    <a:pt x="15535" y="100253"/>
                  </a:lnTo>
                  <a:lnTo>
                    <a:pt x="17644" y="102362"/>
                  </a:lnTo>
                  <a:lnTo>
                    <a:pt x="19745" y="104471"/>
                  </a:lnTo>
                  <a:lnTo>
                    <a:pt x="21854" y="106384"/>
                  </a:lnTo>
                  <a:lnTo>
                    <a:pt x="24160" y="108115"/>
                  </a:lnTo>
                  <a:lnTo>
                    <a:pt x="26458" y="109839"/>
                  </a:lnTo>
                  <a:lnTo>
                    <a:pt x="28945" y="111374"/>
                  </a:lnTo>
                  <a:lnTo>
                    <a:pt x="31440" y="112712"/>
                  </a:lnTo>
                  <a:lnTo>
                    <a:pt x="33934" y="114057"/>
                  </a:lnTo>
                  <a:lnTo>
                    <a:pt x="36618" y="115206"/>
                  </a:lnTo>
                  <a:lnTo>
                    <a:pt x="39302" y="116356"/>
                  </a:lnTo>
                  <a:lnTo>
                    <a:pt x="42174" y="117316"/>
                  </a:lnTo>
                  <a:lnTo>
                    <a:pt x="45047" y="118079"/>
                  </a:lnTo>
                  <a:lnTo>
                    <a:pt x="47927" y="118843"/>
                  </a:lnTo>
                  <a:lnTo>
                    <a:pt x="50800" y="119228"/>
                  </a:lnTo>
                  <a:lnTo>
                    <a:pt x="53869" y="119614"/>
                  </a:lnTo>
                  <a:lnTo>
                    <a:pt x="56930" y="120000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63069" y="120000"/>
                  </a:lnTo>
                  <a:lnTo>
                    <a:pt x="66130" y="119614"/>
                  </a:lnTo>
                  <a:lnTo>
                    <a:pt x="69199" y="119228"/>
                  </a:lnTo>
                  <a:lnTo>
                    <a:pt x="72072" y="118843"/>
                  </a:lnTo>
                  <a:lnTo>
                    <a:pt x="74952" y="118079"/>
                  </a:lnTo>
                  <a:lnTo>
                    <a:pt x="77825" y="117316"/>
                  </a:lnTo>
                  <a:lnTo>
                    <a:pt x="80697" y="116356"/>
                  </a:lnTo>
                  <a:lnTo>
                    <a:pt x="83381" y="115206"/>
                  </a:lnTo>
                  <a:lnTo>
                    <a:pt x="86065" y="114057"/>
                  </a:lnTo>
                  <a:lnTo>
                    <a:pt x="88559" y="112712"/>
                  </a:lnTo>
                  <a:lnTo>
                    <a:pt x="91046" y="111374"/>
                  </a:lnTo>
                  <a:lnTo>
                    <a:pt x="93541" y="109839"/>
                  </a:lnTo>
                  <a:lnTo>
                    <a:pt x="95839" y="108115"/>
                  </a:lnTo>
                  <a:lnTo>
                    <a:pt x="98145" y="106384"/>
                  </a:lnTo>
                  <a:lnTo>
                    <a:pt x="100254" y="104471"/>
                  </a:lnTo>
                  <a:lnTo>
                    <a:pt x="102355" y="102362"/>
                  </a:lnTo>
                  <a:lnTo>
                    <a:pt x="104464" y="100253"/>
                  </a:lnTo>
                  <a:lnTo>
                    <a:pt x="106385" y="98143"/>
                  </a:lnTo>
                  <a:lnTo>
                    <a:pt x="108108" y="95845"/>
                  </a:lnTo>
                  <a:lnTo>
                    <a:pt x="109832" y="93547"/>
                  </a:lnTo>
                  <a:lnTo>
                    <a:pt x="111366" y="91052"/>
                  </a:lnTo>
                  <a:lnTo>
                    <a:pt x="112712" y="88557"/>
                  </a:lnTo>
                  <a:lnTo>
                    <a:pt x="114050" y="86070"/>
                  </a:lnTo>
                  <a:lnTo>
                    <a:pt x="115199" y="83386"/>
                  </a:lnTo>
                  <a:lnTo>
                    <a:pt x="116348" y="80703"/>
                  </a:lnTo>
                  <a:lnTo>
                    <a:pt x="117308" y="77830"/>
                  </a:lnTo>
                  <a:lnTo>
                    <a:pt x="118079" y="74949"/>
                  </a:lnTo>
                  <a:lnTo>
                    <a:pt x="118843" y="72077"/>
                  </a:lnTo>
                  <a:lnTo>
                    <a:pt x="119228" y="69204"/>
                  </a:lnTo>
                  <a:lnTo>
                    <a:pt x="119606" y="66134"/>
                  </a:lnTo>
                  <a:lnTo>
                    <a:pt x="119992" y="63065"/>
                  </a:lnTo>
                  <a:lnTo>
                    <a:pt x="119992" y="59996"/>
                  </a:lnTo>
                  <a:lnTo>
                    <a:pt x="119992" y="59996"/>
                  </a:lnTo>
                  <a:lnTo>
                    <a:pt x="119992" y="56934"/>
                  </a:lnTo>
                  <a:lnTo>
                    <a:pt x="119606" y="53865"/>
                  </a:lnTo>
                  <a:lnTo>
                    <a:pt x="119228" y="50795"/>
                  </a:lnTo>
                  <a:lnTo>
                    <a:pt x="118843" y="47922"/>
                  </a:lnTo>
                  <a:lnTo>
                    <a:pt x="118079" y="45050"/>
                  </a:lnTo>
                  <a:lnTo>
                    <a:pt x="117308" y="42169"/>
                  </a:lnTo>
                  <a:lnTo>
                    <a:pt x="116348" y="39296"/>
                  </a:lnTo>
                  <a:lnTo>
                    <a:pt x="115199" y="36613"/>
                  </a:lnTo>
                  <a:lnTo>
                    <a:pt x="114050" y="33929"/>
                  </a:lnTo>
                  <a:lnTo>
                    <a:pt x="112712" y="31442"/>
                  </a:lnTo>
                  <a:lnTo>
                    <a:pt x="111366" y="28947"/>
                  </a:lnTo>
                  <a:lnTo>
                    <a:pt x="109832" y="26452"/>
                  </a:lnTo>
                  <a:lnTo>
                    <a:pt x="108108" y="24154"/>
                  </a:lnTo>
                  <a:lnTo>
                    <a:pt x="106385" y="21856"/>
                  </a:lnTo>
                  <a:lnTo>
                    <a:pt x="104464" y="19746"/>
                  </a:lnTo>
                  <a:lnTo>
                    <a:pt x="102355" y="17637"/>
                  </a:lnTo>
                  <a:lnTo>
                    <a:pt x="100254" y="15528"/>
                  </a:lnTo>
                  <a:lnTo>
                    <a:pt x="98145" y="13615"/>
                  </a:lnTo>
                  <a:lnTo>
                    <a:pt x="95839" y="11884"/>
                  </a:lnTo>
                  <a:lnTo>
                    <a:pt x="93541" y="10160"/>
                  </a:lnTo>
                  <a:lnTo>
                    <a:pt x="91046" y="8625"/>
                  </a:lnTo>
                  <a:lnTo>
                    <a:pt x="88559" y="7287"/>
                  </a:lnTo>
                  <a:lnTo>
                    <a:pt x="86065" y="5942"/>
                  </a:lnTo>
                  <a:lnTo>
                    <a:pt x="83381" y="4793"/>
                  </a:lnTo>
                  <a:lnTo>
                    <a:pt x="80697" y="3643"/>
                  </a:lnTo>
                  <a:lnTo>
                    <a:pt x="77825" y="2683"/>
                  </a:lnTo>
                  <a:lnTo>
                    <a:pt x="74952" y="1920"/>
                  </a:lnTo>
                  <a:lnTo>
                    <a:pt x="72072" y="1156"/>
                  </a:lnTo>
                  <a:lnTo>
                    <a:pt x="69199" y="771"/>
                  </a:lnTo>
                  <a:lnTo>
                    <a:pt x="66130" y="385"/>
                  </a:lnTo>
                  <a:lnTo>
                    <a:pt x="63069" y="0"/>
                  </a:lnTo>
                  <a:lnTo>
                    <a:pt x="60000" y="0"/>
                  </a:lnTo>
                  <a:lnTo>
                    <a:pt x="6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2197675" y="2503125"/>
              <a:ext cx="43875" cy="47525"/>
            </a:xfrm>
            <a:custGeom>
              <a:pathLst>
                <a:path extrusionOk="0" fill="none" h="120000" w="120000">
                  <a:moveTo>
                    <a:pt x="59965" y="0"/>
                  </a:moveTo>
                  <a:lnTo>
                    <a:pt x="59965" y="0"/>
                  </a:lnTo>
                  <a:lnTo>
                    <a:pt x="71658" y="1578"/>
                  </a:lnTo>
                  <a:lnTo>
                    <a:pt x="83282" y="4608"/>
                  </a:lnTo>
                  <a:lnTo>
                    <a:pt x="93333" y="10794"/>
                  </a:lnTo>
                  <a:lnTo>
                    <a:pt x="103316" y="16917"/>
                  </a:lnTo>
                  <a:lnTo>
                    <a:pt x="109948" y="26133"/>
                  </a:lnTo>
                  <a:lnTo>
                    <a:pt x="114940" y="36927"/>
                  </a:lnTo>
                  <a:lnTo>
                    <a:pt x="118290" y="47659"/>
                  </a:lnTo>
                  <a:lnTo>
                    <a:pt x="119931" y="59968"/>
                  </a:lnTo>
                  <a:lnTo>
                    <a:pt x="119931" y="59968"/>
                  </a:lnTo>
                  <a:lnTo>
                    <a:pt x="118290" y="72277"/>
                  </a:lnTo>
                  <a:lnTo>
                    <a:pt x="114940" y="83072"/>
                  </a:lnTo>
                  <a:lnTo>
                    <a:pt x="109948" y="93803"/>
                  </a:lnTo>
                  <a:lnTo>
                    <a:pt x="103316" y="103019"/>
                  </a:lnTo>
                  <a:lnTo>
                    <a:pt x="93333" y="109205"/>
                  </a:lnTo>
                  <a:lnTo>
                    <a:pt x="83282" y="115328"/>
                  </a:lnTo>
                  <a:lnTo>
                    <a:pt x="71658" y="118421"/>
                  </a:lnTo>
                  <a:lnTo>
                    <a:pt x="59965" y="119936"/>
                  </a:lnTo>
                  <a:lnTo>
                    <a:pt x="59965" y="119936"/>
                  </a:lnTo>
                  <a:lnTo>
                    <a:pt x="48341" y="118421"/>
                  </a:lnTo>
                  <a:lnTo>
                    <a:pt x="36649" y="115328"/>
                  </a:lnTo>
                  <a:lnTo>
                    <a:pt x="26666" y="109205"/>
                  </a:lnTo>
                  <a:lnTo>
                    <a:pt x="16683" y="103019"/>
                  </a:lnTo>
                  <a:lnTo>
                    <a:pt x="10051" y="93803"/>
                  </a:lnTo>
                  <a:lnTo>
                    <a:pt x="5059" y="83072"/>
                  </a:lnTo>
                  <a:lnTo>
                    <a:pt x="1709" y="72277"/>
                  </a:lnTo>
                  <a:lnTo>
                    <a:pt x="68" y="59968"/>
                  </a:lnTo>
                  <a:lnTo>
                    <a:pt x="68" y="59968"/>
                  </a:lnTo>
                  <a:lnTo>
                    <a:pt x="1709" y="47659"/>
                  </a:lnTo>
                  <a:lnTo>
                    <a:pt x="5059" y="36927"/>
                  </a:lnTo>
                  <a:lnTo>
                    <a:pt x="10051" y="26133"/>
                  </a:lnTo>
                  <a:lnTo>
                    <a:pt x="16683" y="16917"/>
                  </a:lnTo>
                  <a:lnTo>
                    <a:pt x="26666" y="10794"/>
                  </a:lnTo>
                  <a:lnTo>
                    <a:pt x="36649" y="4608"/>
                  </a:lnTo>
                  <a:lnTo>
                    <a:pt x="48341" y="1578"/>
                  </a:lnTo>
                  <a:lnTo>
                    <a:pt x="59965" y="0"/>
                  </a:lnTo>
                  <a:lnTo>
                    <a:pt x="5996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2041800" y="2503125"/>
              <a:ext cx="43875" cy="47525"/>
            </a:xfrm>
            <a:custGeom>
              <a:pathLst>
                <a:path extrusionOk="0" fill="none" h="120000" w="120000">
                  <a:moveTo>
                    <a:pt x="60034" y="0"/>
                  </a:moveTo>
                  <a:lnTo>
                    <a:pt x="60034" y="0"/>
                  </a:lnTo>
                  <a:lnTo>
                    <a:pt x="71658" y="1578"/>
                  </a:lnTo>
                  <a:lnTo>
                    <a:pt x="83350" y="4608"/>
                  </a:lnTo>
                  <a:lnTo>
                    <a:pt x="93333" y="10794"/>
                  </a:lnTo>
                  <a:lnTo>
                    <a:pt x="103316" y="16917"/>
                  </a:lnTo>
                  <a:lnTo>
                    <a:pt x="109948" y="26133"/>
                  </a:lnTo>
                  <a:lnTo>
                    <a:pt x="114940" y="36927"/>
                  </a:lnTo>
                  <a:lnTo>
                    <a:pt x="118290" y="47659"/>
                  </a:lnTo>
                  <a:lnTo>
                    <a:pt x="119931" y="59968"/>
                  </a:lnTo>
                  <a:lnTo>
                    <a:pt x="119931" y="59968"/>
                  </a:lnTo>
                  <a:lnTo>
                    <a:pt x="118290" y="72277"/>
                  </a:lnTo>
                  <a:lnTo>
                    <a:pt x="114940" y="83072"/>
                  </a:lnTo>
                  <a:lnTo>
                    <a:pt x="109948" y="93803"/>
                  </a:lnTo>
                  <a:lnTo>
                    <a:pt x="103316" y="103019"/>
                  </a:lnTo>
                  <a:lnTo>
                    <a:pt x="93333" y="109205"/>
                  </a:lnTo>
                  <a:lnTo>
                    <a:pt x="83350" y="115328"/>
                  </a:lnTo>
                  <a:lnTo>
                    <a:pt x="71658" y="118421"/>
                  </a:lnTo>
                  <a:lnTo>
                    <a:pt x="60034" y="119936"/>
                  </a:lnTo>
                  <a:lnTo>
                    <a:pt x="60034" y="119936"/>
                  </a:lnTo>
                  <a:lnTo>
                    <a:pt x="48341" y="118421"/>
                  </a:lnTo>
                  <a:lnTo>
                    <a:pt x="36717" y="115328"/>
                  </a:lnTo>
                  <a:lnTo>
                    <a:pt x="26666" y="109205"/>
                  </a:lnTo>
                  <a:lnTo>
                    <a:pt x="16683" y="103019"/>
                  </a:lnTo>
                  <a:lnTo>
                    <a:pt x="10051" y="93803"/>
                  </a:lnTo>
                  <a:lnTo>
                    <a:pt x="5059" y="83072"/>
                  </a:lnTo>
                  <a:lnTo>
                    <a:pt x="1709" y="72277"/>
                  </a:lnTo>
                  <a:lnTo>
                    <a:pt x="68" y="59968"/>
                  </a:lnTo>
                  <a:lnTo>
                    <a:pt x="68" y="59968"/>
                  </a:lnTo>
                  <a:lnTo>
                    <a:pt x="1709" y="47659"/>
                  </a:lnTo>
                  <a:lnTo>
                    <a:pt x="5059" y="36927"/>
                  </a:lnTo>
                  <a:lnTo>
                    <a:pt x="10051" y="26133"/>
                  </a:lnTo>
                  <a:lnTo>
                    <a:pt x="16683" y="16917"/>
                  </a:lnTo>
                  <a:lnTo>
                    <a:pt x="26666" y="10794"/>
                  </a:lnTo>
                  <a:lnTo>
                    <a:pt x="36717" y="4608"/>
                  </a:lnTo>
                  <a:lnTo>
                    <a:pt x="48341" y="1578"/>
                  </a:lnTo>
                  <a:lnTo>
                    <a:pt x="60034" y="0"/>
                  </a:lnTo>
                  <a:lnTo>
                    <a:pt x="6003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2041800" y="2584100"/>
              <a:ext cx="199750" cy="41425"/>
            </a:xfrm>
            <a:custGeom>
              <a:pathLst>
                <a:path extrusionOk="0" fill="none" h="120000" w="120000">
                  <a:moveTo>
                    <a:pt x="15" y="120000"/>
                  </a:moveTo>
                  <a:lnTo>
                    <a:pt x="15" y="120000"/>
                  </a:lnTo>
                  <a:lnTo>
                    <a:pt x="6232" y="93494"/>
                  </a:lnTo>
                  <a:lnTo>
                    <a:pt x="12811" y="68799"/>
                  </a:lnTo>
                  <a:lnTo>
                    <a:pt x="20125" y="49462"/>
                  </a:lnTo>
                  <a:lnTo>
                    <a:pt x="27439" y="31792"/>
                  </a:lnTo>
                  <a:lnTo>
                    <a:pt x="35489" y="17670"/>
                  </a:lnTo>
                  <a:lnTo>
                    <a:pt x="43178" y="8835"/>
                  </a:lnTo>
                  <a:lnTo>
                    <a:pt x="51589" y="3548"/>
                  </a:lnTo>
                  <a:lnTo>
                    <a:pt x="60000" y="72"/>
                  </a:lnTo>
                  <a:lnTo>
                    <a:pt x="60000" y="72"/>
                  </a:lnTo>
                  <a:lnTo>
                    <a:pt x="68410" y="3548"/>
                  </a:lnTo>
                  <a:lnTo>
                    <a:pt x="76821" y="8835"/>
                  </a:lnTo>
                  <a:lnTo>
                    <a:pt x="84510" y="17670"/>
                  </a:lnTo>
                  <a:lnTo>
                    <a:pt x="92560" y="31792"/>
                  </a:lnTo>
                  <a:lnTo>
                    <a:pt x="99874" y="49462"/>
                  </a:lnTo>
                  <a:lnTo>
                    <a:pt x="107188" y="68799"/>
                  </a:lnTo>
                  <a:lnTo>
                    <a:pt x="113767" y="93494"/>
                  </a:lnTo>
                  <a:lnTo>
                    <a:pt x="119984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6" name="Shape 516"/>
          <p:cNvGrpSpPr/>
          <p:nvPr/>
        </p:nvGrpSpPr>
        <p:grpSpPr>
          <a:xfrm>
            <a:off x="5012529" y="2031465"/>
            <a:ext cx="320377" cy="320377"/>
            <a:chOff x="2623275" y="2333250"/>
            <a:chExt cx="381175" cy="381175"/>
          </a:xfrm>
        </p:grpSpPr>
        <p:sp>
          <p:nvSpPr>
            <p:cNvPr id="517" name="Shape 517"/>
            <p:cNvSpPr/>
            <p:nvPr/>
          </p:nvSpPr>
          <p:spPr>
            <a:xfrm>
              <a:off x="2623275" y="2333250"/>
              <a:ext cx="381175" cy="381175"/>
            </a:xfrm>
            <a:custGeom>
              <a:pathLst>
                <a:path extrusionOk="0" fill="none" h="120000" w="120000">
                  <a:moveTo>
                    <a:pt x="60003" y="0"/>
                  </a:moveTo>
                  <a:lnTo>
                    <a:pt x="60003" y="0"/>
                  </a:lnTo>
                  <a:lnTo>
                    <a:pt x="56934" y="0"/>
                  </a:lnTo>
                  <a:lnTo>
                    <a:pt x="53865" y="385"/>
                  </a:lnTo>
                  <a:lnTo>
                    <a:pt x="50803" y="771"/>
                  </a:lnTo>
                  <a:lnTo>
                    <a:pt x="47922" y="1156"/>
                  </a:lnTo>
                  <a:lnTo>
                    <a:pt x="45050" y="1920"/>
                  </a:lnTo>
                  <a:lnTo>
                    <a:pt x="42177" y="2683"/>
                  </a:lnTo>
                  <a:lnTo>
                    <a:pt x="39304" y="3643"/>
                  </a:lnTo>
                  <a:lnTo>
                    <a:pt x="36620" y="4793"/>
                  </a:lnTo>
                  <a:lnTo>
                    <a:pt x="33937" y="5942"/>
                  </a:lnTo>
                  <a:lnTo>
                    <a:pt x="31442" y="7287"/>
                  </a:lnTo>
                  <a:lnTo>
                    <a:pt x="28947" y="8625"/>
                  </a:lnTo>
                  <a:lnTo>
                    <a:pt x="26460" y="10160"/>
                  </a:lnTo>
                  <a:lnTo>
                    <a:pt x="24154" y="11884"/>
                  </a:lnTo>
                  <a:lnTo>
                    <a:pt x="21856" y="13615"/>
                  </a:lnTo>
                  <a:lnTo>
                    <a:pt x="19746" y="15528"/>
                  </a:lnTo>
                  <a:lnTo>
                    <a:pt x="17637" y="17637"/>
                  </a:lnTo>
                  <a:lnTo>
                    <a:pt x="15528" y="19746"/>
                  </a:lnTo>
                  <a:lnTo>
                    <a:pt x="13615" y="21856"/>
                  </a:lnTo>
                  <a:lnTo>
                    <a:pt x="11892" y="24154"/>
                  </a:lnTo>
                  <a:lnTo>
                    <a:pt x="10168" y="26452"/>
                  </a:lnTo>
                  <a:lnTo>
                    <a:pt x="8633" y="28947"/>
                  </a:lnTo>
                  <a:lnTo>
                    <a:pt x="7287" y="31442"/>
                  </a:lnTo>
                  <a:lnTo>
                    <a:pt x="5950" y="33929"/>
                  </a:lnTo>
                  <a:lnTo>
                    <a:pt x="4800" y="36613"/>
                  </a:lnTo>
                  <a:lnTo>
                    <a:pt x="3643" y="39296"/>
                  </a:lnTo>
                  <a:lnTo>
                    <a:pt x="2691" y="42169"/>
                  </a:lnTo>
                  <a:lnTo>
                    <a:pt x="1920" y="45050"/>
                  </a:lnTo>
                  <a:lnTo>
                    <a:pt x="1156" y="47922"/>
                  </a:lnTo>
                  <a:lnTo>
                    <a:pt x="771" y="50795"/>
                  </a:lnTo>
                  <a:lnTo>
                    <a:pt x="385" y="53865"/>
                  </a:lnTo>
                  <a:lnTo>
                    <a:pt x="7" y="56934"/>
                  </a:lnTo>
                  <a:lnTo>
                    <a:pt x="7" y="59996"/>
                  </a:lnTo>
                  <a:lnTo>
                    <a:pt x="7" y="59996"/>
                  </a:lnTo>
                  <a:lnTo>
                    <a:pt x="7" y="63065"/>
                  </a:lnTo>
                  <a:lnTo>
                    <a:pt x="385" y="66134"/>
                  </a:lnTo>
                  <a:lnTo>
                    <a:pt x="771" y="69204"/>
                  </a:lnTo>
                  <a:lnTo>
                    <a:pt x="1156" y="72077"/>
                  </a:lnTo>
                  <a:lnTo>
                    <a:pt x="1920" y="74949"/>
                  </a:lnTo>
                  <a:lnTo>
                    <a:pt x="2691" y="77830"/>
                  </a:lnTo>
                  <a:lnTo>
                    <a:pt x="3643" y="80703"/>
                  </a:lnTo>
                  <a:lnTo>
                    <a:pt x="4800" y="83386"/>
                  </a:lnTo>
                  <a:lnTo>
                    <a:pt x="5950" y="86070"/>
                  </a:lnTo>
                  <a:lnTo>
                    <a:pt x="7287" y="88557"/>
                  </a:lnTo>
                  <a:lnTo>
                    <a:pt x="8633" y="91052"/>
                  </a:lnTo>
                  <a:lnTo>
                    <a:pt x="10168" y="93547"/>
                  </a:lnTo>
                  <a:lnTo>
                    <a:pt x="11892" y="95845"/>
                  </a:lnTo>
                  <a:lnTo>
                    <a:pt x="13615" y="98143"/>
                  </a:lnTo>
                  <a:lnTo>
                    <a:pt x="15528" y="100253"/>
                  </a:lnTo>
                  <a:lnTo>
                    <a:pt x="17637" y="102362"/>
                  </a:lnTo>
                  <a:lnTo>
                    <a:pt x="19746" y="104471"/>
                  </a:lnTo>
                  <a:lnTo>
                    <a:pt x="21856" y="106384"/>
                  </a:lnTo>
                  <a:lnTo>
                    <a:pt x="24154" y="108115"/>
                  </a:lnTo>
                  <a:lnTo>
                    <a:pt x="26460" y="109839"/>
                  </a:lnTo>
                  <a:lnTo>
                    <a:pt x="28947" y="111374"/>
                  </a:lnTo>
                  <a:lnTo>
                    <a:pt x="31442" y="112712"/>
                  </a:lnTo>
                  <a:lnTo>
                    <a:pt x="33937" y="114057"/>
                  </a:lnTo>
                  <a:lnTo>
                    <a:pt x="36620" y="115206"/>
                  </a:lnTo>
                  <a:lnTo>
                    <a:pt x="39304" y="116356"/>
                  </a:lnTo>
                  <a:lnTo>
                    <a:pt x="42177" y="117316"/>
                  </a:lnTo>
                  <a:lnTo>
                    <a:pt x="45050" y="118079"/>
                  </a:lnTo>
                  <a:lnTo>
                    <a:pt x="47922" y="118843"/>
                  </a:lnTo>
                  <a:lnTo>
                    <a:pt x="50803" y="119228"/>
                  </a:lnTo>
                  <a:lnTo>
                    <a:pt x="53865" y="119614"/>
                  </a:lnTo>
                  <a:lnTo>
                    <a:pt x="56934" y="120000"/>
                  </a:lnTo>
                  <a:lnTo>
                    <a:pt x="60003" y="120000"/>
                  </a:lnTo>
                  <a:lnTo>
                    <a:pt x="60003" y="120000"/>
                  </a:lnTo>
                  <a:lnTo>
                    <a:pt x="63073" y="120000"/>
                  </a:lnTo>
                  <a:lnTo>
                    <a:pt x="66134" y="119614"/>
                  </a:lnTo>
                  <a:lnTo>
                    <a:pt x="69204" y="119228"/>
                  </a:lnTo>
                  <a:lnTo>
                    <a:pt x="72077" y="118843"/>
                  </a:lnTo>
                  <a:lnTo>
                    <a:pt x="74957" y="118079"/>
                  </a:lnTo>
                  <a:lnTo>
                    <a:pt x="77830" y="117316"/>
                  </a:lnTo>
                  <a:lnTo>
                    <a:pt x="80703" y="116356"/>
                  </a:lnTo>
                  <a:lnTo>
                    <a:pt x="83386" y="115206"/>
                  </a:lnTo>
                  <a:lnTo>
                    <a:pt x="86070" y="114057"/>
                  </a:lnTo>
                  <a:lnTo>
                    <a:pt x="88565" y="112712"/>
                  </a:lnTo>
                  <a:lnTo>
                    <a:pt x="91052" y="111374"/>
                  </a:lnTo>
                  <a:lnTo>
                    <a:pt x="93547" y="109839"/>
                  </a:lnTo>
                  <a:lnTo>
                    <a:pt x="95845" y="108115"/>
                  </a:lnTo>
                  <a:lnTo>
                    <a:pt x="98143" y="106384"/>
                  </a:lnTo>
                  <a:lnTo>
                    <a:pt x="100253" y="104471"/>
                  </a:lnTo>
                  <a:lnTo>
                    <a:pt x="102362" y="102362"/>
                  </a:lnTo>
                  <a:lnTo>
                    <a:pt x="104471" y="100253"/>
                  </a:lnTo>
                  <a:lnTo>
                    <a:pt x="106392" y="98143"/>
                  </a:lnTo>
                  <a:lnTo>
                    <a:pt x="108115" y="95845"/>
                  </a:lnTo>
                  <a:lnTo>
                    <a:pt x="109839" y="93547"/>
                  </a:lnTo>
                  <a:lnTo>
                    <a:pt x="111374" y="91052"/>
                  </a:lnTo>
                  <a:lnTo>
                    <a:pt x="112712" y="88557"/>
                  </a:lnTo>
                  <a:lnTo>
                    <a:pt x="114057" y="86070"/>
                  </a:lnTo>
                  <a:lnTo>
                    <a:pt x="115206" y="83386"/>
                  </a:lnTo>
                  <a:lnTo>
                    <a:pt x="116356" y="80703"/>
                  </a:lnTo>
                  <a:lnTo>
                    <a:pt x="117316" y="77830"/>
                  </a:lnTo>
                  <a:lnTo>
                    <a:pt x="118079" y="74949"/>
                  </a:lnTo>
                  <a:lnTo>
                    <a:pt x="118850" y="72077"/>
                  </a:lnTo>
                  <a:lnTo>
                    <a:pt x="119236" y="69204"/>
                  </a:lnTo>
                  <a:lnTo>
                    <a:pt x="119614" y="66134"/>
                  </a:lnTo>
                  <a:lnTo>
                    <a:pt x="120000" y="63065"/>
                  </a:lnTo>
                  <a:lnTo>
                    <a:pt x="120000" y="59996"/>
                  </a:lnTo>
                  <a:lnTo>
                    <a:pt x="120000" y="59996"/>
                  </a:lnTo>
                  <a:lnTo>
                    <a:pt x="120000" y="56934"/>
                  </a:lnTo>
                  <a:lnTo>
                    <a:pt x="119614" y="53865"/>
                  </a:lnTo>
                  <a:lnTo>
                    <a:pt x="119236" y="50795"/>
                  </a:lnTo>
                  <a:lnTo>
                    <a:pt x="118850" y="47922"/>
                  </a:lnTo>
                  <a:lnTo>
                    <a:pt x="118079" y="45050"/>
                  </a:lnTo>
                  <a:lnTo>
                    <a:pt x="117316" y="42169"/>
                  </a:lnTo>
                  <a:lnTo>
                    <a:pt x="116356" y="39296"/>
                  </a:lnTo>
                  <a:lnTo>
                    <a:pt x="115206" y="36613"/>
                  </a:lnTo>
                  <a:lnTo>
                    <a:pt x="114057" y="33929"/>
                  </a:lnTo>
                  <a:lnTo>
                    <a:pt x="112712" y="31442"/>
                  </a:lnTo>
                  <a:lnTo>
                    <a:pt x="111374" y="28947"/>
                  </a:lnTo>
                  <a:lnTo>
                    <a:pt x="109839" y="26452"/>
                  </a:lnTo>
                  <a:lnTo>
                    <a:pt x="108115" y="24154"/>
                  </a:lnTo>
                  <a:lnTo>
                    <a:pt x="106392" y="21856"/>
                  </a:lnTo>
                  <a:lnTo>
                    <a:pt x="104471" y="19746"/>
                  </a:lnTo>
                  <a:lnTo>
                    <a:pt x="102362" y="17637"/>
                  </a:lnTo>
                  <a:lnTo>
                    <a:pt x="100253" y="15528"/>
                  </a:lnTo>
                  <a:lnTo>
                    <a:pt x="98143" y="13615"/>
                  </a:lnTo>
                  <a:lnTo>
                    <a:pt x="95845" y="11884"/>
                  </a:lnTo>
                  <a:lnTo>
                    <a:pt x="93547" y="10160"/>
                  </a:lnTo>
                  <a:lnTo>
                    <a:pt x="91052" y="8625"/>
                  </a:lnTo>
                  <a:lnTo>
                    <a:pt x="88565" y="7287"/>
                  </a:lnTo>
                  <a:lnTo>
                    <a:pt x="86070" y="5942"/>
                  </a:lnTo>
                  <a:lnTo>
                    <a:pt x="83386" y="4793"/>
                  </a:lnTo>
                  <a:lnTo>
                    <a:pt x="80703" y="3643"/>
                  </a:lnTo>
                  <a:lnTo>
                    <a:pt x="77830" y="2683"/>
                  </a:lnTo>
                  <a:lnTo>
                    <a:pt x="74957" y="1920"/>
                  </a:lnTo>
                  <a:lnTo>
                    <a:pt x="72077" y="1156"/>
                  </a:lnTo>
                  <a:lnTo>
                    <a:pt x="69204" y="771"/>
                  </a:lnTo>
                  <a:lnTo>
                    <a:pt x="66134" y="385"/>
                  </a:lnTo>
                  <a:lnTo>
                    <a:pt x="63073" y="0"/>
                  </a:lnTo>
                  <a:lnTo>
                    <a:pt x="60003" y="0"/>
                  </a:lnTo>
                  <a:lnTo>
                    <a:pt x="60003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2869875" y="2503125"/>
              <a:ext cx="43875" cy="47525"/>
            </a:xfrm>
            <a:custGeom>
              <a:pathLst>
                <a:path extrusionOk="0" fill="none" h="120000" w="120000">
                  <a:moveTo>
                    <a:pt x="59965" y="0"/>
                  </a:moveTo>
                  <a:lnTo>
                    <a:pt x="59965" y="0"/>
                  </a:lnTo>
                  <a:lnTo>
                    <a:pt x="71658" y="1578"/>
                  </a:lnTo>
                  <a:lnTo>
                    <a:pt x="83282" y="4608"/>
                  </a:lnTo>
                  <a:lnTo>
                    <a:pt x="93264" y="10794"/>
                  </a:lnTo>
                  <a:lnTo>
                    <a:pt x="103247" y="16917"/>
                  </a:lnTo>
                  <a:lnTo>
                    <a:pt x="109948" y="26133"/>
                  </a:lnTo>
                  <a:lnTo>
                    <a:pt x="114940" y="36927"/>
                  </a:lnTo>
                  <a:lnTo>
                    <a:pt x="118290" y="47659"/>
                  </a:lnTo>
                  <a:lnTo>
                    <a:pt x="119931" y="59968"/>
                  </a:lnTo>
                  <a:lnTo>
                    <a:pt x="119931" y="59968"/>
                  </a:lnTo>
                  <a:lnTo>
                    <a:pt x="118290" y="72277"/>
                  </a:lnTo>
                  <a:lnTo>
                    <a:pt x="114940" y="83072"/>
                  </a:lnTo>
                  <a:lnTo>
                    <a:pt x="109948" y="93803"/>
                  </a:lnTo>
                  <a:lnTo>
                    <a:pt x="103247" y="103019"/>
                  </a:lnTo>
                  <a:lnTo>
                    <a:pt x="93264" y="109205"/>
                  </a:lnTo>
                  <a:lnTo>
                    <a:pt x="83282" y="115328"/>
                  </a:lnTo>
                  <a:lnTo>
                    <a:pt x="71658" y="118421"/>
                  </a:lnTo>
                  <a:lnTo>
                    <a:pt x="59965" y="119936"/>
                  </a:lnTo>
                  <a:lnTo>
                    <a:pt x="59965" y="119936"/>
                  </a:lnTo>
                  <a:lnTo>
                    <a:pt x="48341" y="118421"/>
                  </a:lnTo>
                  <a:lnTo>
                    <a:pt x="36649" y="115328"/>
                  </a:lnTo>
                  <a:lnTo>
                    <a:pt x="26666" y="109205"/>
                  </a:lnTo>
                  <a:lnTo>
                    <a:pt x="16683" y="103019"/>
                  </a:lnTo>
                  <a:lnTo>
                    <a:pt x="10051" y="93803"/>
                  </a:lnTo>
                  <a:lnTo>
                    <a:pt x="5059" y="83072"/>
                  </a:lnTo>
                  <a:lnTo>
                    <a:pt x="1709" y="72277"/>
                  </a:lnTo>
                  <a:lnTo>
                    <a:pt x="0" y="59968"/>
                  </a:lnTo>
                  <a:lnTo>
                    <a:pt x="0" y="59968"/>
                  </a:lnTo>
                  <a:lnTo>
                    <a:pt x="1709" y="47659"/>
                  </a:lnTo>
                  <a:lnTo>
                    <a:pt x="5059" y="36927"/>
                  </a:lnTo>
                  <a:lnTo>
                    <a:pt x="10051" y="26133"/>
                  </a:lnTo>
                  <a:lnTo>
                    <a:pt x="16683" y="16917"/>
                  </a:lnTo>
                  <a:lnTo>
                    <a:pt x="26666" y="10794"/>
                  </a:lnTo>
                  <a:lnTo>
                    <a:pt x="36649" y="4608"/>
                  </a:lnTo>
                  <a:lnTo>
                    <a:pt x="48341" y="1578"/>
                  </a:lnTo>
                  <a:lnTo>
                    <a:pt x="59965" y="0"/>
                  </a:lnTo>
                  <a:lnTo>
                    <a:pt x="5996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2714000" y="2503125"/>
              <a:ext cx="43875" cy="47525"/>
            </a:xfrm>
            <a:custGeom>
              <a:pathLst>
                <a:path extrusionOk="0" fill="none" h="120000" w="120000">
                  <a:moveTo>
                    <a:pt x="59965" y="119936"/>
                  </a:moveTo>
                  <a:lnTo>
                    <a:pt x="59965" y="119936"/>
                  </a:lnTo>
                  <a:lnTo>
                    <a:pt x="48341" y="118421"/>
                  </a:lnTo>
                  <a:lnTo>
                    <a:pt x="36649" y="115328"/>
                  </a:lnTo>
                  <a:lnTo>
                    <a:pt x="26666" y="109205"/>
                  </a:lnTo>
                  <a:lnTo>
                    <a:pt x="16683" y="103019"/>
                  </a:lnTo>
                  <a:lnTo>
                    <a:pt x="10051" y="93803"/>
                  </a:lnTo>
                  <a:lnTo>
                    <a:pt x="5059" y="83072"/>
                  </a:lnTo>
                  <a:lnTo>
                    <a:pt x="1709" y="72277"/>
                  </a:lnTo>
                  <a:lnTo>
                    <a:pt x="68" y="59968"/>
                  </a:lnTo>
                  <a:lnTo>
                    <a:pt x="68" y="59968"/>
                  </a:lnTo>
                  <a:lnTo>
                    <a:pt x="1709" y="47659"/>
                  </a:lnTo>
                  <a:lnTo>
                    <a:pt x="5059" y="36927"/>
                  </a:lnTo>
                  <a:lnTo>
                    <a:pt x="10051" y="26133"/>
                  </a:lnTo>
                  <a:lnTo>
                    <a:pt x="16683" y="16917"/>
                  </a:lnTo>
                  <a:lnTo>
                    <a:pt x="26666" y="10794"/>
                  </a:lnTo>
                  <a:lnTo>
                    <a:pt x="36649" y="4608"/>
                  </a:lnTo>
                  <a:lnTo>
                    <a:pt x="48341" y="1578"/>
                  </a:lnTo>
                  <a:lnTo>
                    <a:pt x="59965" y="0"/>
                  </a:lnTo>
                  <a:lnTo>
                    <a:pt x="59965" y="0"/>
                  </a:lnTo>
                  <a:lnTo>
                    <a:pt x="71658" y="1578"/>
                  </a:lnTo>
                  <a:lnTo>
                    <a:pt x="83282" y="4608"/>
                  </a:lnTo>
                  <a:lnTo>
                    <a:pt x="93333" y="10794"/>
                  </a:lnTo>
                  <a:lnTo>
                    <a:pt x="103316" y="16917"/>
                  </a:lnTo>
                  <a:lnTo>
                    <a:pt x="109948" y="26133"/>
                  </a:lnTo>
                  <a:lnTo>
                    <a:pt x="114940" y="36927"/>
                  </a:lnTo>
                  <a:lnTo>
                    <a:pt x="118290" y="47659"/>
                  </a:lnTo>
                  <a:lnTo>
                    <a:pt x="119931" y="59968"/>
                  </a:lnTo>
                  <a:lnTo>
                    <a:pt x="119931" y="59968"/>
                  </a:lnTo>
                  <a:lnTo>
                    <a:pt x="118290" y="72277"/>
                  </a:lnTo>
                  <a:lnTo>
                    <a:pt x="114940" y="83072"/>
                  </a:lnTo>
                  <a:lnTo>
                    <a:pt x="109948" y="93803"/>
                  </a:lnTo>
                  <a:lnTo>
                    <a:pt x="103316" y="103019"/>
                  </a:lnTo>
                  <a:lnTo>
                    <a:pt x="93333" y="109205"/>
                  </a:lnTo>
                  <a:lnTo>
                    <a:pt x="83282" y="115328"/>
                  </a:lnTo>
                  <a:lnTo>
                    <a:pt x="71658" y="118421"/>
                  </a:lnTo>
                  <a:lnTo>
                    <a:pt x="59965" y="119936"/>
                  </a:lnTo>
                  <a:lnTo>
                    <a:pt x="59965" y="11993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2810200" y="2595675"/>
              <a:ext cx="99875" cy="31075"/>
            </a:xfrm>
            <a:custGeom>
              <a:pathLst>
                <a:path extrusionOk="0" fill="none" h="120000" w="120000">
                  <a:moveTo>
                    <a:pt x="30" y="119903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1" name="Shape 521"/>
          <p:cNvGrpSpPr/>
          <p:nvPr/>
        </p:nvGrpSpPr>
        <p:grpSpPr>
          <a:xfrm>
            <a:off x="5652233" y="1976203"/>
            <a:ext cx="170936" cy="426826"/>
            <a:chOff x="3384375" y="2267500"/>
            <a:chExt cx="203375" cy="507825"/>
          </a:xfrm>
        </p:grpSpPr>
        <p:sp>
          <p:nvSpPr>
            <p:cNvPr id="522" name="Shape 522"/>
            <p:cNvSpPr/>
            <p:nvPr/>
          </p:nvSpPr>
          <p:spPr>
            <a:xfrm>
              <a:off x="3384375" y="2373425"/>
              <a:ext cx="203375" cy="401900"/>
            </a:xfrm>
            <a:custGeom>
              <a:pathLst>
                <a:path extrusionOk="0" fill="none" h="120000" w="120000">
                  <a:moveTo>
                    <a:pt x="72221" y="7"/>
                  </a:moveTo>
                  <a:lnTo>
                    <a:pt x="72221" y="7"/>
                  </a:lnTo>
                  <a:lnTo>
                    <a:pt x="69344" y="552"/>
                  </a:lnTo>
                  <a:lnTo>
                    <a:pt x="66468" y="1097"/>
                  </a:lnTo>
                  <a:lnTo>
                    <a:pt x="63237" y="1463"/>
                  </a:lnTo>
                  <a:lnTo>
                    <a:pt x="60007" y="1463"/>
                  </a:lnTo>
                  <a:lnTo>
                    <a:pt x="60007" y="1463"/>
                  </a:lnTo>
                  <a:lnTo>
                    <a:pt x="56762" y="1463"/>
                  </a:lnTo>
                  <a:lnTo>
                    <a:pt x="53900" y="1097"/>
                  </a:lnTo>
                  <a:lnTo>
                    <a:pt x="50655" y="731"/>
                  </a:lnTo>
                  <a:lnTo>
                    <a:pt x="47793" y="7"/>
                  </a:lnTo>
                  <a:lnTo>
                    <a:pt x="47793" y="7"/>
                  </a:lnTo>
                  <a:lnTo>
                    <a:pt x="44194" y="373"/>
                  </a:lnTo>
                  <a:lnTo>
                    <a:pt x="40963" y="731"/>
                  </a:lnTo>
                  <a:lnTo>
                    <a:pt x="37733" y="1276"/>
                  </a:lnTo>
                  <a:lnTo>
                    <a:pt x="34856" y="2007"/>
                  </a:lnTo>
                  <a:lnTo>
                    <a:pt x="31980" y="2732"/>
                  </a:lnTo>
                  <a:lnTo>
                    <a:pt x="29103" y="3463"/>
                  </a:lnTo>
                  <a:lnTo>
                    <a:pt x="26596" y="4366"/>
                  </a:lnTo>
                  <a:lnTo>
                    <a:pt x="24073" y="5456"/>
                  </a:lnTo>
                  <a:lnTo>
                    <a:pt x="21920" y="6553"/>
                  </a:lnTo>
                  <a:lnTo>
                    <a:pt x="19766" y="7643"/>
                  </a:lnTo>
                  <a:lnTo>
                    <a:pt x="15813" y="10189"/>
                  </a:lnTo>
                  <a:lnTo>
                    <a:pt x="12582" y="13279"/>
                  </a:lnTo>
                  <a:lnTo>
                    <a:pt x="9706" y="16369"/>
                  </a:lnTo>
                  <a:lnTo>
                    <a:pt x="7198" y="20004"/>
                  </a:lnTo>
                  <a:lnTo>
                    <a:pt x="5030" y="23640"/>
                  </a:lnTo>
                  <a:lnTo>
                    <a:pt x="3599" y="27820"/>
                  </a:lnTo>
                  <a:lnTo>
                    <a:pt x="2168" y="32000"/>
                  </a:lnTo>
                  <a:lnTo>
                    <a:pt x="1076" y="36546"/>
                  </a:lnTo>
                  <a:lnTo>
                    <a:pt x="722" y="41271"/>
                  </a:lnTo>
                  <a:lnTo>
                    <a:pt x="368" y="46183"/>
                  </a:lnTo>
                  <a:lnTo>
                    <a:pt x="0" y="51273"/>
                  </a:lnTo>
                  <a:lnTo>
                    <a:pt x="0" y="51273"/>
                  </a:lnTo>
                  <a:lnTo>
                    <a:pt x="368" y="52363"/>
                  </a:lnTo>
                  <a:lnTo>
                    <a:pt x="722" y="53453"/>
                  </a:lnTo>
                  <a:lnTo>
                    <a:pt x="1445" y="54543"/>
                  </a:lnTo>
                  <a:lnTo>
                    <a:pt x="2522" y="55274"/>
                  </a:lnTo>
                  <a:lnTo>
                    <a:pt x="3953" y="55999"/>
                  </a:lnTo>
                  <a:lnTo>
                    <a:pt x="5752" y="56543"/>
                  </a:lnTo>
                  <a:lnTo>
                    <a:pt x="7552" y="56909"/>
                  </a:lnTo>
                  <a:lnTo>
                    <a:pt x="9706" y="57088"/>
                  </a:lnTo>
                  <a:lnTo>
                    <a:pt x="9706" y="57088"/>
                  </a:lnTo>
                  <a:lnTo>
                    <a:pt x="11859" y="56909"/>
                  </a:lnTo>
                  <a:lnTo>
                    <a:pt x="13659" y="56543"/>
                  </a:lnTo>
                  <a:lnTo>
                    <a:pt x="15459" y="55999"/>
                  </a:lnTo>
                  <a:lnTo>
                    <a:pt x="16889" y="55274"/>
                  </a:lnTo>
                  <a:lnTo>
                    <a:pt x="17966" y="54543"/>
                  </a:lnTo>
                  <a:lnTo>
                    <a:pt x="18689" y="53453"/>
                  </a:lnTo>
                  <a:lnTo>
                    <a:pt x="19043" y="52363"/>
                  </a:lnTo>
                  <a:lnTo>
                    <a:pt x="19412" y="51273"/>
                  </a:lnTo>
                  <a:lnTo>
                    <a:pt x="19412" y="51273"/>
                  </a:lnTo>
                  <a:lnTo>
                    <a:pt x="19766" y="46728"/>
                  </a:lnTo>
                  <a:lnTo>
                    <a:pt x="20843" y="41458"/>
                  </a:lnTo>
                  <a:lnTo>
                    <a:pt x="22274" y="36180"/>
                  </a:lnTo>
                  <a:lnTo>
                    <a:pt x="24073" y="30910"/>
                  </a:lnTo>
                  <a:lnTo>
                    <a:pt x="25873" y="26364"/>
                  </a:lnTo>
                  <a:lnTo>
                    <a:pt x="27673" y="22550"/>
                  </a:lnTo>
                  <a:lnTo>
                    <a:pt x="29472" y="20004"/>
                  </a:lnTo>
                  <a:lnTo>
                    <a:pt x="30180" y="19460"/>
                  </a:lnTo>
                  <a:lnTo>
                    <a:pt x="30903" y="19273"/>
                  </a:lnTo>
                  <a:lnTo>
                    <a:pt x="30903" y="19273"/>
                  </a:lnTo>
                  <a:lnTo>
                    <a:pt x="30903" y="19639"/>
                  </a:lnTo>
                  <a:lnTo>
                    <a:pt x="31257" y="20370"/>
                  </a:lnTo>
                  <a:lnTo>
                    <a:pt x="31257" y="23461"/>
                  </a:lnTo>
                  <a:lnTo>
                    <a:pt x="30549" y="34000"/>
                  </a:lnTo>
                  <a:lnTo>
                    <a:pt x="28749" y="49094"/>
                  </a:lnTo>
                  <a:lnTo>
                    <a:pt x="26950" y="66001"/>
                  </a:lnTo>
                  <a:lnTo>
                    <a:pt x="22642" y="97994"/>
                  </a:lnTo>
                  <a:lnTo>
                    <a:pt x="20489" y="112542"/>
                  </a:lnTo>
                  <a:lnTo>
                    <a:pt x="20489" y="112542"/>
                  </a:lnTo>
                  <a:lnTo>
                    <a:pt x="20489" y="113811"/>
                  </a:lnTo>
                  <a:lnTo>
                    <a:pt x="20843" y="115088"/>
                  </a:lnTo>
                  <a:lnTo>
                    <a:pt x="21566" y="116178"/>
                  </a:lnTo>
                  <a:lnTo>
                    <a:pt x="22996" y="117267"/>
                  </a:lnTo>
                  <a:lnTo>
                    <a:pt x="24442" y="118357"/>
                  </a:lnTo>
                  <a:lnTo>
                    <a:pt x="26227" y="119081"/>
                  </a:lnTo>
                  <a:lnTo>
                    <a:pt x="28381" y="119626"/>
                  </a:lnTo>
                  <a:lnTo>
                    <a:pt x="30903" y="119992"/>
                  </a:lnTo>
                  <a:lnTo>
                    <a:pt x="30903" y="119992"/>
                  </a:lnTo>
                  <a:lnTo>
                    <a:pt x="32703" y="119992"/>
                  </a:lnTo>
                  <a:lnTo>
                    <a:pt x="32703" y="119992"/>
                  </a:lnTo>
                  <a:lnTo>
                    <a:pt x="35210" y="119992"/>
                  </a:lnTo>
                  <a:lnTo>
                    <a:pt x="37010" y="119626"/>
                  </a:lnTo>
                  <a:lnTo>
                    <a:pt x="39164" y="119081"/>
                  </a:lnTo>
                  <a:lnTo>
                    <a:pt x="40963" y="118536"/>
                  </a:lnTo>
                  <a:lnTo>
                    <a:pt x="42394" y="117626"/>
                  </a:lnTo>
                  <a:lnTo>
                    <a:pt x="43471" y="116723"/>
                  </a:lnTo>
                  <a:lnTo>
                    <a:pt x="44548" y="115633"/>
                  </a:lnTo>
                  <a:lnTo>
                    <a:pt x="44917" y="114535"/>
                  </a:lnTo>
                  <a:lnTo>
                    <a:pt x="54608" y="63635"/>
                  </a:lnTo>
                  <a:lnTo>
                    <a:pt x="54608" y="63635"/>
                  </a:lnTo>
                  <a:lnTo>
                    <a:pt x="54977" y="63090"/>
                  </a:lnTo>
                  <a:lnTo>
                    <a:pt x="55685" y="62179"/>
                  </a:lnTo>
                  <a:lnTo>
                    <a:pt x="56408" y="61821"/>
                  </a:lnTo>
                  <a:lnTo>
                    <a:pt x="57130" y="61268"/>
                  </a:lnTo>
                  <a:lnTo>
                    <a:pt x="58561" y="61089"/>
                  </a:lnTo>
                  <a:lnTo>
                    <a:pt x="60007" y="60910"/>
                  </a:lnTo>
                  <a:lnTo>
                    <a:pt x="60007" y="60910"/>
                  </a:lnTo>
                  <a:lnTo>
                    <a:pt x="61438" y="61089"/>
                  </a:lnTo>
                  <a:lnTo>
                    <a:pt x="62883" y="61268"/>
                  </a:lnTo>
                  <a:lnTo>
                    <a:pt x="63591" y="61821"/>
                  </a:lnTo>
                  <a:lnTo>
                    <a:pt x="64314" y="62179"/>
                  </a:lnTo>
                  <a:lnTo>
                    <a:pt x="65037" y="63090"/>
                  </a:lnTo>
                  <a:lnTo>
                    <a:pt x="65391" y="63635"/>
                  </a:lnTo>
                  <a:lnTo>
                    <a:pt x="75097" y="114535"/>
                  </a:lnTo>
                  <a:lnTo>
                    <a:pt x="75097" y="114535"/>
                  </a:lnTo>
                  <a:lnTo>
                    <a:pt x="75451" y="115633"/>
                  </a:lnTo>
                  <a:lnTo>
                    <a:pt x="76528" y="116723"/>
                  </a:lnTo>
                  <a:lnTo>
                    <a:pt x="77605" y="117626"/>
                  </a:lnTo>
                  <a:lnTo>
                    <a:pt x="79036" y="118536"/>
                  </a:lnTo>
                  <a:lnTo>
                    <a:pt x="80835" y="119081"/>
                  </a:lnTo>
                  <a:lnTo>
                    <a:pt x="82989" y="119626"/>
                  </a:lnTo>
                  <a:lnTo>
                    <a:pt x="84789" y="119992"/>
                  </a:lnTo>
                  <a:lnTo>
                    <a:pt x="87311" y="119992"/>
                  </a:lnTo>
                  <a:lnTo>
                    <a:pt x="87311" y="119992"/>
                  </a:lnTo>
                  <a:lnTo>
                    <a:pt x="89096" y="119992"/>
                  </a:lnTo>
                  <a:lnTo>
                    <a:pt x="89096" y="119992"/>
                  </a:lnTo>
                  <a:lnTo>
                    <a:pt x="91618" y="119626"/>
                  </a:lnTo>
                  <a:lnTo>
                    <a:pt x="93772" y="119081"/>
                  </a:lnTo>
                  <a:lnTo>
                    <a:pt x="95572" y="118357"/>
                  </a:lnTo>
                  <a:lnTo>
                    <a:pt x="97003" y="117267"/>
                  </a:lnTo>
                  <a:lnTo>
                    <a:pt x="98448" y="116178"/>
                  </a:lnTo>
                  <a:lnTo>
                    <a:pt x="99156" y="115088"/>
                  </a:lnTo>
                  <a:lnTo>
                    <a:pt x="99525" y="113811"/>
                  </a:lnTo>
                  <a:lnTo>
                    <a:pt x="99525" y="112542"/>
                  </a:lnTo>
                  <a:lnTo>
                    <a:pt x="99525" y="112542"/>
                  </a:lnTo>
                  <a:lnTo>
                    <a:pt x="97371" y="97994"/>
                  </a:lnTo>
                  <a:lnTo>
                    <a:pt x="93418" y="66359"/>
                  </a:lnTo>
                  <a:lnTo>
                    <a:pt x="91264" y="49273"/>
                  </a:lnTo>
                  <a:lnTo>
                    <a:pt x="89819" y="34366"/>
                  </a:lnTo>
                  <a:lnTo>
                    <a:pt x="89096" y="23640"/>
                  </a:lnTo>
                  <a:lnTo>
                    <a:pt x="89096" y="20549"/>
                  </a:lnTo>
                  <a:lnTo>
                    <a:pt x="89096" y="19273"/>
                  </a:lnTo>
                  <a:lnTo>
                    <a:pt x="89096" y="19273"/>
                  </a:lnTo>
                  <a:lnTo>
                    <a:pt x="89465" y="19273"/>
                  </a:lnTo>
                  <a:lnTo>
                    <a:pt x="89819" y="19273"/>
                  </a:lnTo>
                  <a:lnTo>
                    <a:pt x="90542" y="20004"/>
                  </a:lnTo>
                  <a:lnTo>
                    <a:pt x="91972" y="22363"/>
                  </a:lnTo>
                  <a:lnTo>
                    <a:pt x="94126" y="26006"/>
                  </a:lnTo>
                  <a:lnTo>
                    <a:pt x="95926" y="30731"/>
                  </a:lnTo>
                  <a:lnTo>
                    <a:pt x="97725" y="36001"/>
                  </a:lnTo>
                  <a:lnTo>
                    <a:pt x="99156" y="41458"/>
                  </a:lnTo>
                  <a:lnTo>
                    <a:pt x="100233" y="46728"/>
                  </a:lnTo>
                  <a:lnTo>
                    <a:pt x="100602" y="51273"/>
                  </a:lnTo>
                  <a:lnTo>
                    <a:pt x="100602" y="51273"/>
                  </a:lnTo>
                  <a:lnTo>
                    <a:pt x="100956" y="52363"/>
                  </a:lnTo>
                  <a:lnTo>
                    <a:pt x="101325" y="53453"/>
                  </a:lnTo>
                  <a:lnTo>
                    <a:pt x="102033" y="54543"/>
                  </a:lnTo>
                  <a:lnTo>
                    <a:pt x="103110" y="55274"/>
                  </a:lnTo>
                  <a:lnTo>
                    <a:pt x="104555" y="55999"/>
                  </a:lnTo>
                  <a:lnTo>
                    <a:pt x="106340" y="56543"/>
                  </a:lnTo>
                  <a:lnTo>
                    <a:pt x="108140" y="56909"/>
                  </a:lnTo>
                  <a:lnTo>
                    <a:pt x="110293" y="57088"/>
                  </a:lnTo>
                  <a:lnTo>
                    <a:pt x="110293" y="57088"/>
                  </a:lnTo>
                  <a:lnTo>
                    <a:pt x="112462" y="56909"/>
                  </a:lnTo>
                  <a:lnTo>
                    <a:pt x="114247" y="56543"/>
                  </a:lnTo>
                  <a:lnTo>
                    <a:pt x="116046" y="55999"/>
                  </a:lnTo>
                  <a:lnTo>
                    <a:pt x="117477" y="55274"/>
                  </a:lnTo>
                  <a:lnTo>
                    <a:pt x="118569" y="54543"/>
                  </a:lnTo>
                  <a:lnTo>
                    <a:pt x="119277" y="53453"/>
                  </a:lnTo>
                  <a:lnTo>
                    <a:pt x="119645" y="52363"/>
                  </a:lnTo>
                  <a:lnTo>
                    <a:pt x="120000" y="51273"/>
                  </a:lnTo>
                  <a:lnTo>
                    <a:pt x="120000" y="51273"/>
                  </a:lnTo>
                  <a:lnTo>
                    <a:pt x="119645" y="41092"/>
                  </a:lnTo>
                  <a:lnTo>
                    <a:pt x="119277" y="36367"/>
                  </a:lnTo>
                  <a:lnTo>
                    <a:pt x="118569" y="32000"/>
                  </a:lnTo>
                  <a:lnTo>
                    <a:pt x="117477" y="27641"/>
                  </a:lnTo>
                  <a:lnTo>
                    <a:pt x="116046" y="23640"/>
                  </a:lnTo>
                  <a:lnTo>
                    <a:pt x="114247" y="19825"/>
                  </a:lnTo>
                  <a:lnTo>
                    <a:pt x="112093" y="16183"/>
                  </a:lnTo>
                  <a:lnTo>
                    <a:pt x="109216" y="13092"/>
                  </a:lnTo>
                  <a:lnTo>
                    <a:pt x="105986" y="10189"/>
                  </a:lnTo>
                  <a:lnTo>
                    <a:pt x="104186" y="8733"/>
                  </a:lnTo>
                  <a:lnTo>
                    <a:pt x="102033" y="7457"/>
                  </a:lnTo>
                  <a:lnTo>
                    <a:pt x="99879" y="6367"/>
                  </a:lnTo>
                  <a:lnTo>
                    <a:pt x="97725" y="5277"/>
                  </a:lnTo>
                  <a:lnTo>
                    <a:pt x="95203" y="4187"/>
                  </a:lnTo>
                  <a:lnTo>
                    <a:pt x="92341" y="3276"/>
                  </a:lnTo>
                  <a:lnTo>
                    <a:pt x="89465" y="2552"/>
                  </a:lnTo>
                  <a:lnTo>
                    <a:pt x="86588" y="1821"/>
                  </a:lnTo>
                  <a:lnTo>
                    <a:pt x="83358" y="1276"/>
                  </a:lnTo>
                  <a:lnTo>
                    <a:pt x="79759" y="731"/>
                  </a:lnTo>
                  <a:lnTo>
                    <a:pt x="76174" y="373"/>
                  </a:lnTo>
                  <a:lnTo>
                    <a:pt x="72221" y="7"/>
                  </a:lnTo>
                  <a:lnTo>
                    <a:pt x="72221" y="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3443425" y="2267500"/>
              <a:ext cx="85275" cy="93775"/>
            </a:xfrm>
            <a:custGeom>
              <a:pathLst>
                <a:path extrusionOk="0" fill="none" h="120000" w="120000">
                  <a:moveTo>
                    <a:pt x="35" y="54545"/>
                  </a:moveTo>
                  <a:lnTo>
                    <a:pt x="35" y="54545"/>
                  </a:lnTo>
                  <a:lnTo>
                    <a:pt x="35" y="48307"/>
                  </a:lnTo>
                  <a:lnTo>
                    <a:pt x="879" y="42068"/>
                  </a:lnTo>
                  <a:lnTo>
                    <a:pt x="2603" y="36630"/>
                  </a:lnTo>
                  <a:lnTo>
                    <a:pt x="4327" y="31959"/>
                  </a:lnTo>
                  <a:lnTo>
                    <a:pt x="6895" y="27256"/>
                  </a:lnTo>
                  <a:lnTo>
                    <a:pt x="10307" y="22585"/>
                  </a:lnTo>
                  <a:lnTo>
                    <a:pt x="13755" y="18715"/>
                  </a:lnTo>
                  <a:lnTo>
                    <a:pt x="17167" y="14812"/>
                  </a:lnTo>
                  <a:lnTo>
                    <a:pt x="21459" y="10909"/>
                  </a:lnTo>
                  <a:lnTo>
                    <a:pt x="26596" y="8573"/>
                  </a:lnTo>
                  <a:lnTo>
                    <a:pt x="31732" y="5470"/>
                  </a:lnTo>
                  <a:lnTo>
                    <a:pt x="36868" y="3902"/>
                  </a:lnTo>
                  <a:lnTo>
                    <a:pt x="42005" y="1567"/>
                  </a:lnTo>
                  <a:lnTo>
                    <a:pt x="48021" y="767"/>
                  </a:lnTo>
                  <a:lnTo>
                    <a:pt x="54001" y="0"/>
                  </a:lnTo>
                  <a:lnTo>
                    <a:pt x="60017" y="0"/>
                  </a:lnTo>
                  <a:lnTo>
                    <a:pt x="60017" y="0"/>
                  </a:lnTo>
                  <a:lnTo>
                    <a:pt x="65998" y="0"/>
                  </a:lnTo>
                  <a:lnTo>
                    <a:pt x="72014" y="767"/>
                  </a:lnTo>
                  <a:lnTo>
                    <a:pt x="77994" y="1567"/>
                  </a:lnTo>
                  <a:lnTo>
                    <a:pt x="83131" y="3902"/>
                  </a:lnTo>
                  <a:lnTo>
                    <a:pt x="88267" y="5470"/>
                  </a:lnTo>
                  <a:lnTo>
                    <a:pt x="93438" y="8573"/>
                  </a:lnTo>
                  <a:lnTo>
                    <a:pt x="98575" y="10909"/>
                  </a:lnTo>
                  <a:lnTo>
                    <a:pt x="102832" y="14812"/>
                  </a:lnTo>
                  <a:lnTo>
                    <a:pt x="106279" y="18715"/>
                  </a:lnTo>
                  <a:lnTo>
                    <a:pt x="109692" y="22585"/>
                  </a:lnTo>
                  <a:lnTo>
                    <a:pt x="113139" y="27256"/>
                  </a:lnTo>
                  <a:lnTo>
                    <a:pt x="115708" y="31959"/>
                  </a:lnTo>
                  <a:lnTo>
                    <a:pt x="117396" y="36630"/>
                  </a:lnTo>
                  <a:lnTo>
                    <a:pt x="119120" y="42068"/>
                  </a:lnTo>
                  <a:lnTo>
                    <a:pt x="120000" y="48307"/>
                  </a:lnTo>
                  <a:lnTo>
                    <a:pt x="120000" y="54545"/>
                  </a:lnTo>
                  <a:lnTo>
                    <a:pt x="120000" y="54545"/>
                  </a:lnTo>
                  <a:lnTo>
                    <a:pt x="120000" y="60783"/>
                  </a:lnTo>
                  <a:lnTo>
                    <a:pt x="119120" y="67022"/>
                  </a:lnTo>
                  <a:lnTo>
                    <a:pt x="117396" y="72460"/>
                  </a:lnTo>
                  <a:lnTo>
                    <a:pt x="115708" y="78699"/>
                  </a:lnTo>
                  <a:lnTo>
                    <a:pt x="113139" y="84137"/>
                  </a:lnTo>
                  <a:lnTo>
                    <a:pt x="109692" y="89608"/>
                  </a:lnTo>
                  <a:lnTo>
                    <a:pt x="106279" y="95046"/>
                  </a:lnTo>
                  <a:lnTo>
                    <a:pt x="102832" y="99717"/>
                  </a:lnTo>
                  <a:lnTo>
                    <a:pt x="98575" y="104420"/>
                  </a:lnTo>
                  <a:lnTo>
                    <a:pt x="93438" y="108291"/>
                  </a:lnTo>
                  <a:lnTo>
                    <a:pt x="88267" y="111426"/>
                  </a:lnTo>
                  <a:lnTo>
                    <a:pt x="83131" y="114529"/>
                  </a:lnTo>
                  <a:lnTo>
                    <a:pt x="77994" y="116864"/>
                  </a:lnTo>
                  <a:lnTo>
                    <a:pt x="72014" y="118432"/>
                  </a:lnTo>
                  <a:lnTo>
                    <a:pt x="65998" y="120000"/>
                  </a:lnTo>
                  <a:lnTo>
                    <a:pt x="60017" y="120000"/>
                  </a:lnTo>
                  <a:lnTo>
                    <a:pt x="60017" y="120000"/>
                  </a:lnTo>
                  <a:lnTo>
                    <a:pt x="54001" y="120000"/>
                  </a:lnTo>
                  <a:lnTo>
                    <a:pt x="48021" y="118432"/>
                  </a:lnTo>
                  <a:lnTo>
                    <a:pt x="42005" y="116864"/>
                  </a:lnTo>
                  <a:lnTo>
                    <a:pt x="36868" y="114529"/>
                  </a:lnTo>
                  <a:lnTo>
                    <a:pt x="31732" y="111426"/>
                  </a:lnTo>
                  <a:lnTo>
                    <a:pt x="26596" y="108291"/>
                  </a:lnTo>
                  <a:lnTo>
                    <a:pt x="21459" y="104420"/>
                  </a:lnTo>
                  <a:lnTo>
                    <a:pt x="17167" y="99717"/>
                  </a:lnTo>
                  <a:lnTo>
                    <a:pt x="13755" y="95046"/>
                  </a:lnTo>
                  <a:lnTo>
                    <a:pt x="10307" y="89608"/>
                  </a:lnTo>
                  <a:lnTo>
                    <a:pt x="6895" y="84137"/>
                  </a:lnTo>
                  <a:lnTo>
                    <a:pt x="4327" y="78699"/>
                  </a:lnTo>
                  <a:lnTo>
                    <a:pt x="2603" y="72460"/>
                  </a:lnTo>
                  <a:lnTo>
                    <a:pt x="879" y="67022"/>
                  </a:lnTo>
                  <a:lnTo>
                    <a:pt x="35" y="60783"/>
                  </a:lnTo>
                  <a:lnTo>
                    <a:pt x="35" y="54545"/>
                  </a:lnTo>
                  <a:lnTo>
                    <a:pt x="35" y="5454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4" name="Shape 524"/>
          <p:cNvGrpSpPr/>
          <p:nvPr/>
        </p:nvGrpSpPr>
        <p:grpSpPr>
          <a:xfrm>
            <a:off x="6797541" y="2030436"/>
            <a:ext cx="140237" cy="318339"/>
            <a:chOff x="4747025" y="2332025"/>
            <a:chExt cx="166850" cy="378750"/>
          </a:xfrm>
        </p:grpSpPr>
        <p:sp>
          <p:nvSpPr>
            <p:cNvPr id="525" name="Shape 525"/>
            <p:cNvSpPr/>
            <p:nvPr/>
          </p:nvSpPr>
          <p:spPr>
            <a:xfrm>
              <a:off x="4747025" y="2427025"/>
              <a:ext cx="166850" cy="283750"/>
            </a:xfrm>
            <a:custGeom>
              <a:pathLst>
                <a:path extrusionOk="0" fill="none" h="120000" w="120000">
                  <a:moveTo>
                    <a:pt x="72262" y="0"/>
                  </a:moveTo>
                  <a:lnTo>
                    <a:pt x="72262" y="0"/>
                  </a:lnTo>
                  <a:lnTo>
                    <a:pt x="69637" y="771"/>
                  </a:lnTo>
                  <a:lnTo>
                    <a:pt x="66580" y="1289"/>
                  </a:lnTo>
                  <a:lnTo>
                    <a:pt x="63074" y="1807"/>
                  </a:lnTo>
                  <a:lnTo>
                    <a:pt x="60000" y="1807"/>
                  </a:lnTo>
                  <a:lnTo>
                    <a:pt x="60000" y="1807"/>
                  </a:lnTo>
                  <a:lnTo>
                    <a:pt x="56943" y="1807"/>
                  </a:lnTo>
                  <a:lnTo>
                    <a:pt x="53868" y="1543"/>
                  </a:lnTo>
                  <a:lnTo>
                    <a:pt x="50812" y="771"/>
                  </a:lnTo>
                  <a:lnTo>
                    <a:pt x="47737" y="253"/>
                  </a:lnTo>
                  <a:lnTo>
                    <a:pt x="47737" y="253"/>
                  </a:lnTo>
                  <a:lnTo>
                    <a:pt x="43368" y="253"/>
                  </a:lnTo>
                  <a:lnTo>
                    <a:pt x="38981" y="1025"/>
                  </a:lnTo>
                  <a:lnTo>
                    <a:pt x="35043" y="1807"/>
                  </a:lnTo>
                  <a:lnTo>
                    <a:pt x="30674" y="3351"/>
                  </a:lnTo>
                  <a:lnTo>
                    <a:pt x="26718" y="5148"/>
                  </a:lnTo>
                  <a:lnTo>
                    <a:pt x="22349" y="7210"/>
                  </a:lnTo>
                  <a:lnTo>
                    <a:pt x="18843" y="9790"/>
                  </a:lnTo>
                  <a:lnTo>
                    <a:pt x="15337" y="12613"/>
                  </a:lnTo>
                  <a:lnTo>
                    <a:pt x="11830" y="15964"/>
                  </a:lnTo>
                  <a:lnTo>
                    <a:pt x="9205" y="19570"/>
                  </a:lnTo>
                  <a:lnTo>
                    <a:pt x="6580" y="23429"/>
                  </a:lnTo>
                  <a:lnTo>
                    <a:pt x="4387" y="27806"/>
                  </a:lnTo>
                  <a:lnTo>
                    <a:pt x="2211" y="32701"/>
                  </a:lnTo>
                  <a:lnTo>
                    <a:pt x="881" y="37850"/>
                  </a:lnTo>
                  <a:lnTo>
                    <a:pt x="17" y="43263"/>
                  </a:lnTo>
                  <a:lnTo>
                    <a:pt x="17" y="49184"/>
                  </a:lnTo>
                  <a:lnTo>
                    <a:pt x="17" y="49184"/>
                  </a:lnTo>
                  <a:lnTo>
                    <a:pt x="17" y="50474"/>
                  </a:lnTo>
                  <a:lnTo>
                    <a:pt x="449" y="51753"/>
                  </a:lnTo>
                  <a:lnTo>
                    <a:pt x="1330" y="52789"/>
                  </a:lnTo>
                  <a:lnTo>
                    <a:pt x="2643" y="53814"/>
                  </a:lnTo>
                  <a:lnTo>
                    <a:pt x="3955" y="54586"/>
                  </a:lnTo>
                  <a:lnTo>
                    <a:pt x="5699" y="55358"/>
                  </a:lnTo>
                  <a:lnTo>
                    <a:pt x="7461" y="55622"/>
                  </a:lnTo>
                  <a:lnTo>
                    <a:pt x="9655" y="55876"/>
                  </a:lnTo>
                  <a:lnTo>
                    <a:pt x="9655" y="55876"/>
                  </a:lnTo>
                  <a:lnTo>
                    <a:pt x="11830" y="55622"/>
                  </a:lnTo>
                  <a:lnTo>
                    <a:pt x="13593" y="55358"/>
                  </a:lnTo>
                  <a:lnTo>
                    <a:pt x="15337" y="54586"/>
                  </a:lnTo>
                  <a:lnTo>
                    <a:pt x="16649" y="53814"/>
                  </a:lnTo>
                  <a:lnTo>
                    <a:pt x="17962" y="52789"/>
                  </a:lnTo>
                  <a:lnTo>
                    <a:pt x="18411" y="51753"/>
                  </a:lnTo>
                  <a:lnTo>
                    <a:pt x="18843" y="50474"/>
                  </a:lnTo>
                  <a:lnTo>
                    <a:pt x="19274" y="49184"/>
                  </a:lnTo>
                  <a:lnTo>
                    <a:pt x="19274" y="49184"/>
                  </a:lnTo>
                  <a:lnTo>
                    <a:pt x="19724" y="44288"/>
                  </a:lnTo>
                  <a:lnTo>
                    <a:pt x="20587" y="39393"/>
                  </a:lnTo>
                  <a:lnTo>
                    <a:pt x="21899" y="35016"/>
                  </a:lnTo>
                  <a:lnTo>
                    <a:pt x="23661" y="30903"/>
                  </a:lnTo>
                  <a:lnTo>
                    <a:pt x="25855" y="27298"/>
                  </a:lnTo>
                  <a:lnTo>
                    <a:pt x="27599" y="24718"/>
                  </a:lnTo>
                  <a:lnTo>
                    <a:pt x="29361" y="22921"/>
                  </a:lnTo>
                  <a:lnTo>
                    <a:pt x="30224" y="22657"/>
                  </a:lnTo>
                  <a:lnTo>
                    <a:pt x="30674" y="22657"/>
                  </a:lnTo>
                  <a:lnTo>
                    <a:pt x="30674" y="22657"/>
                  </a:lnTo>
                  <a:lnTo>
                    <a:pt x="31105" y="23693"/>
                  </a:lnTo>
                  <a:lnTo>
                    <a:pt x="31105" y="26526"/>
                  </a:lnTo>
                  <a:lnTo>
                    <a:pt x="30224" y="36824"/>
                  </a:lnTo>
                  <a:lnTo>
                    <a:pt x="28912" y="50981"/>
                  </a:lnTo>
                  <a:lnTo>
                    <a:pt x="26718" y="67210"/>
                  </a:lnTo>
                  <a:lnTo>
                    <a:pt x="22349" y="97596"/>
                  </a:lnTo>
                  <a:lnTo>
                    <a:pt x="20587" y="111235"/>
                  </a:lnTo>
                  <a:lnTo>
                    <a:pt x="20587" y="111235"/>
                  </a:lnTo>
                  <a:lnTo>
                    <a:pt x="20587" y="112789"/>
                  </a:lnTo>
                  <a:lnTo>
                    <a:pt x="20587" y="114333"/>
                  </a:lnTo>
                  <a:lnTo>
                    <a:pt x="21468" y="115612"/>
                  </a:lnTo>
                  <a:lnTo>
                    <a:pt x="22780" y="116902"/>
                  </a:lnTo>
                  <a:lnTo>
                    <a:pt x="24093" y="117938"/>
                  </a:lnTo>
                  <a:lnTo>
                    <a:pt x="26287" y="118963"/>
                  </a:lnTo>
                  <a:lnTo>
                    <a:pt x="28480" y="119735"/>
                  </a:lnTo>
                  <a:lnTo>
                    <a:pt x="30674" y="119989"/>
                  </a:lnTo>
                  <a:lnTo>
                    <a:pt x="30674" y="119989"/>
                  </a:lnTo>
                  <a:lnTo>
                    <a:pt x="32849" y="119989"/>
                  </a:lnTo>
                  <a:lnTo>
                    <a:pt x="32849" y="119989"/>
                  </a:lnTo>
                  <a:lnTo>
                    <a:pt x="35043" y="119989"/>
                  </a:lnTo>
                  <a:lnTo>
                    <a:pt x="37237" y="119735"/>
                  </a:lnTo>
                  <a:lnTo>
                    <a:pt x="38981" y="118963"/>
                  </a:lnTo>
                  <a:lnTo>
                    <a:pt x="40743" y="118192"/>
                  </a:lnTo>
                  <a:lnTo>
                    <a:pt x="42055" y="117420"/>
                  </a:lnTo>
                  <a:lnTo>
                    <a:pt x="43368" y="116384"/>
                  </a:lnTo>
                  <a:lnTo>
                    <a:pt x="44249" y="115104"/>
                  </a:lnTo>
                  <a:lnTo>
                    <a:pt x="45112" y="113814"/>
                  </a:lnTo>
                  <a:lnTo>
                    <a:pt x="54749" y="74156"/>
                  </a:lnTo>
                  <a:lnTo>
                    <a:pt x="54749" y="74156"/>
                  </a:lnTo>
                  <a:lnTo>
                    <a:pt x="54749" y="73649"/>
                  </a:lnTo>
                  <a:lnTo>
                    <a:pt x="55630" y="72613"/>
                  </a:lnTo>
                  <a:lnTo>
                    <a:pt x="56511" y="72095"/>
                  </a:lnTo>
                  <a:lnTo>
                    <a:pt x="57374" y="71587"/>
                  </a:lnTo>
                  <a:lnTo>
                    <a:pt x="58687" y="71323"/>
                  </a:lnTo>
                  <a:lnTo>
                    <a:pt x="60000" y="71069"/>
                  </a:lnTo>
                  <a:lnTo>
                    <a:pt x="60000" y="71069"/>
                  </a:lnTo>
                  <a:lnTo>
                    <a:pt x="61312" y="71323"/>
                  </a:lnTo>
                  <a:lnTo>
                    <a:pt x="62643" y="71587"/>
                  </a:lnTo>
                  <a:lnTo>
                    <a:pt x="63506" y="72095"/>
                  </a:lnTo>
                  <a:lnTo>
                    <a:pt x="64387" y="72613"/>
                  </a:lnTo>
                  <a:lnTo>
                    <a:pt x="65268" y="73649"/>
                  </a:lnTo>
                  <a:lnTo>
                    <a:pt x="65268" y="74156"/>
                  </a:lnTo>
                  <a:lnTo>
                    <a:pt x="74887" y="113814"/>
                  </a:lnTo>
                  <a:lnTo>
                    <a:pt x="74887" y="113814"/>
                  </a:lnTo>
                  <a:lnTo>
                    <a:pt x="75768" y="115104"/>
                  </a:lnTo>
                  <a:lnTo>
                    <a:pt x="76649" y="116384"/>
                  </a:lnTo>
                  <a:lnTo>
                    <a:pt x="77962" y="117420"/>
                  </a:lnTo>
                  <a:lnTo>
                    <a:pt x="79274" y="118192"/>
                  </a:lnTo>
                  <a:lnTo>
                    <a:pt x="81018" y="118963"/>
                  </a:lnTo>
                  <a:lnTo>
                    <a:pt x="82780" y="119735"/>
                  </a:lnTo>
                  <a:lnTo>
                    <a:pt x="84974" y="119989"/>
                  </a:lnTo>
                  <a:lnTo>
                    <a:pt x="87150" y="119989"/>
                  </a:lnTo>
                  <a:lnTo>
                    <a:pt x="87150" y="119989"/>
                  </a:lnTo>
                  <a:lnTo>
                    <a:pt x="89343" y="119989"/>
                  </a:lnTo>
                  <a:lnTo>
                    <a:pt x="89343" y="119989"/>
                  </a:lnTo>
                  <a:lnTo>
                    <a:pt x="91537" y="119735"/>
                  </a:lnTo>
                  <a:lnTo>
                    <a:pt x="93730" y="118963"/>
                  </a:lnTo>
                  <a:lnTo>
                    <a:pt x="95906" y="117938"/>
                  </a:lnTo>
                  <a:lnTo>
                    <a:pt x="97237" y="116902"/>
                  </a:lnTo>
                  <a:lnTo>
                    <a:pt x="98549" y="115612"/>
                  </a:lnTo>
                  <a:lnTo>
                    <a:pt x="99412" y="114333"/>
                  </a:lnTo>
                  <a:lnTo>
                    <a:pt x="99412" y="112789"/>
                  </a:lnTo>
                  <a:lnTo>
                    <a:pt x="99412" y="111235"/>
                  </a:lnTo>
                  <a:lnTo>
                    <a:pt x="99412" y="111235"/>
                  </a:lnTo>
                  <a:lnTo>
                    <a:pt x="93281" y="67464"/>
                  </a:lnTo>
                  <a:lnTo>
                    <a:pt x="89793" y="37078"/>
                  </a:lnTo>
                  <a:lnTo>
                    <a:pt x="88912" y="26780"/>
                  </a:lnTo>
                  <a:lnTo>
                    <a:pt x="88912" y="23693"/>
                  </a:lnTo>
                  <a:lnTo>
                    <a:pt x="89343" y="22657"/>
                  </a:lnTo>
                  <a:lnTo>
                    <a:pt x="89343" y="22657"/>
                  </a:lnTo>
                  <a:lnTo>
                    <a:pt x="89793" y="22657"/>
                  </a:lnTo>
                  <a:lnTo>
                    <a:pt x="90656" y="22921"/>
                  </a:lnTo>
                  <a:lnTo>
                    <a:pt x="92418" y="24465"/>
                  </a:lnTo>
                  <a:lnTo>
                    <a:pt x="94162" y="27034"/>
                  </a:lnTo>
                  <a:lnTo>
                    <a:pt x="95906" y="30639"/>
                  </a:lnTo>
                  <a:lnTo>
                    <a:pt x="97668" y="34762"/>
                  </a:lnTo>
                  <a:lnTo>
                    <a:pt x="99412" y="39393"/>
                  </a:lnTo>
                  <a:lnTo>
                    <a:pt x="100293" y="44288"/>
                  </a:lnTo>
                  <a:lnTo>
                    <a:pt x="100725" y="49184"/>
                  </a:lnTo>
                  <a:lnTo>
                    <a:pt x="100725" y="49184"/>
                  </a:lnTo>
                  <a:lnTo>
                    <a:pt x="101174" y="50474"/>
                  </a:lnTo>
                  <a:lnTo>
                    <a:pt x="101606" y="51753"/>
                  </a:lnTo>
                  <a:lnTo>
                    <a:pt x="102037" y="52789"/>
                  </a:lnTo>
                  <a:lnTo>
                    <a:pt x="103368" y="53814"/>
                  </a:lnTo>
                  <a:lnTo>
                    <a:pt x="104680" y="54586"/>
                  </a:lnTo>
                  <a:lnTo>
                    <a:pt x="106424" y="55358"/>
                  </a:lnTo>
                  <a:lnTo>
                    <a:pt x="108169" y="55622"/>
                  </a:lnTo>
                  <a:lnTo>
                    <a:pt x="110362" y="55876"/>
                  </a:lnTo>
                  <a:lnTo>
                    <a:pt x="110362" y="55876"/>
                  </a:lnTo>
                  <a:lnTo>
                    <a:pt x="112556" y="55622"/>
                  </a:lnTo>
                  <a:lnTo>
                    <a:pt x="114300" y="55358"/>
                  </a:lnTo>
                  <a:lnTo>
                    <a:pt x="116062" y="54586"/>
                  </a:lnTo>
                  <a:lnTo>
                    <a:pt x="117374" y="53814"/>
                  </a:lnTo>
                  <a:lnTo>
                    <a:pt x="118687" y="52789"/>
                  </a:lnTo>
                  <a:lnTo>
                    <a:pt x="119568" y="51753"/>
                  </a:lnTo>
                  <a:lnTo>
                    <a:pt x="120000" y="50474"/>
                  </a:lnTo>
                  <a:lnTo>
                    <a:pt x="120000" y="49184"/>
                  </a:lnTo>
                  <a:lnTo>
                    <a:pt x="120000" y="49184"/>
                  </a:lnTo>
                  <a:lnTo>
                    <a:pt x="120000" y="43263"/>
                  </a:lnTo>
                  <a:lnTo>
                    <a:pt x="119118" y="37596"/>
                  </a:lnTo>
                  <a:lnTo>
                    <a:pt x="117806" y="32447"/>
                  </a:lnTo>
                  <a:lnTo>
                    <a:pt x="116062" y="27806"/>
                  </a:lnTo>
                  <a:lnTo>
                    <a:pt x="114300" y="23429"/>
                  </a:lnTo>
                  <a:lnTo>
                    <a:pt x="111675" y="19316"/>
                  </a:lnTo>
                  <a:lnTo>
                    <a:pt x="109050" y="15711"/>
                  </a:lnTo>
                  <a:lnTo>
                    <a:pt x="105993" y="12359"/>
                  </a:lnTo>
                  <a:lnTo>
                    <a:pt x="102487" y="9525"/>
                  </a:lnTo>
                  <a:lnTo>
                    <a:pt x="98981" y="6956"/>
                  </a:lnTo>
                  <a:lnTo>
                    <a:pt x="95043" y="4895"/>
                  </a:lnTo>
                  <a:lnTo>
                    <a:pt x="90656" y="3087"/>
                  </a:lnTo>
                  <a:lnTo>
                    <a:pt x="86287" y="1807"/>
                  </a:lnTo>
                  <a:lnTo>
                    <a:pt x="81899" y="771"/>
                  </a:lnTo>
                  <a:lnTo>
                    <a:pt x="77081" y="253"/>
                  </a:lnTo>
                  <a:lnTo>
                    <a:pt x="72262" y="0"/>
                  </a:lnTo>
                  <a:lnTo>
                    <a:pt x="7226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4792100" y="2332025"/>
              <a:ext cx="76725" cy="84050"/>
            </a:xfrm>
            <a:custGeom>
              <a:pathLst>
                <a:path extrusionOk="0" fill="none" h="120000" w="120000">
                  <a:moveTo>
                    <a:pt x="0" y="53932"/>
                  </a:moveTo>
                  <a:lnTo>
                    <a:pt x="0" y="53932"/>
                  </a:lnTo>
                  <a:lnTo>
                    <a:pt x="938" y="47828"/>
                  </a:lnTo>
                  <a:lnTo>
                    <a:pt x="1915" y="41760"/>
                  </a:lnTo>
                  <a:lnTo>
                    <a:pt x="2854" y="36549"/>
                  </a:lnTo>
                  <a:lnTo>
                    <a:pt x="4770" y="31302"/>
                  </a:lnTo>
                  <a:lnTo>
                    <a:pt x="7624" y="26983"/>
                  </a:lnTo>
                  <a:lnTo>
                    <a:pt x="10478" y="22629"/>
                  </a:lnTo>
                  <a:lnTo>
                    <a:pt x="14271" y="18274"/>
                  </a:lnTo>
                  <a:lnTo>
                    <a:pt x="18103" y="14812"/>
                  </a:lnTo>
                  <a:lnTo>
                    <a:pt x="26666" y="7852"/>
                  </a:lnTo>
                  <a:lnTo>
                    <a:pt x="37145" y="3497"/>
                  </a:lnTo>
                  <a:lnTo>
                    <a:pt x="47624" y="892"/>
                  </a:lnTo>
                  <a:lnTo>
                    <a:pt x="59980" y="35"/>
                  </a:lnTo>
                  <a:lnTo>
                    <a:pt x="59980" y="35"/>
                  </a:lnTo>
                  <a:lnTo>
                    <a:pt x="72375" y="892"/>
                  </a:lnTo>
                  <a:lnTo>
                    <a:pt x="82854" y="3497"/>
                  </a:lnTo>
                  <a:lnTo>
                    <a:pt x="93333" y="7852"/>
                  </a:lnTo>
                  <a:lnTo>
                    <a:pt x="101896" y="14812"/>
                  </a:lnTo>
                  <a:lnTo>
                    <a:pt x="105689" y="18274"/>
                  </a:lnTo>
                  <a:lnTo>
                    <a:pt x="109521" y="22629"/>
                  </a:lnTo>
                  <a:lnTo>
                    <a:pt x="112375" y="26983"/>
                  </a:lnTo>
                  <a:lnTo>
                    <a:pt x="115229" y="31302"/>
                  </a:lnTo>
                  <a:lnTo>
                    <a:pt x="117145" y="36549"/>
                  </a:lnTo>
                  <a:lnTo>
                    <a:pt x="118084" y="41760"/>
                  </a:lnTo>
                  <a:lnTo>
                    <a:pt x="119022" y="47828"/>
                  </a:lnTo>
                  <a:lnTo>
                    <a:pt x="120000" y="53932"/>
                  </a:lnTo>
                  <a:lnTo>
                    <a:pt x="120000" y="53932"/>
                  </a:lnTo>
                  <a:lnTo>
                    <a:pt x="119022" y="59999"/>
                  </a:lnTo>
                  <a:lnTo>
                    <a:pt x="118084" y="66103"/>
                  </a:lnTo>
                  <a:lnTo>
                    <a:pt x="115229" y="78274"/>
                  </a:lnTo>
                  <a:lnTo>
                    <a:pt x="109521" y="89553"/>
                  </a:lnTo>
                  <a:lnTo>
                    <a:pt x="101896" y="99119"/>
                  </a:lnTo>
                  <a:lnTo>
                    <a:pt x="98103" y="103474"/>
                  </a:lnTo>
                  <a:lnTo>
                    <a:pt x="93333" y="107828"/>
                  </a:lnTo>
                  <a:lnTo>
                    <a:pt x="88563" y="111290"/>
                  </a:lnTo>
                  <a:lnTo>
                    <a:pt x="82854" y="113896"/>
                  </a:lnTo>
                  <a:lnTo>
                    <a:pt x="78084" y="116502"/>
                  </a:lnTo>
                  <a:lnTo>
                    <a:pt x="72375" y="118251"/>
                  </a:lnTo>
                  <a:lnTo>
                    <a:pt x="65728" y="119107"/>
                  </a:lnTo>
                  <a:lnTo>
                    <a:pt x="59980" y="119999"/>
                  </a:lnTo>
                  <a:lnTo>
                    <a:pt x="59980" y="119999"/>
                  </a:lnTo>
                  <a:lnTo>
                    <a:pt x="54271" y="119107"/>
                  </a:lnTo>
                  <a:lnTo>
                    <a:pt x="47624" y="118251"/>
                  </a:lnTo>
                  <a:lnTo>
                    <a:pt x="41915" y="116502"/>
                  </a:lnTo>
                  <a:lnTo>
                    <a:pt x="37145" y="113896"/>
                  </a:lnTo>
                  <a:lnTo>
                    <a:pt x="31436" y="111290"/>
                  </a:lnTo>
                  <a:lnTo>
                    <a:pt x="26666" y="107828"/>
                  </a:lnTo>
                  <a:lnTo>
                    <a:pt x="21896" y="103474"/>
                  </a:lnTo>
                  <a:lnTo>
                    <a:pt x="18103" y="99119"/>
                  </a:lnTo>
                  <a:lnTo>
                    <a:pt x="10478" y="89553"/>
                  </a:lnTo>
                  <a:lnTo>
                    <a:pt x="4770" y="78274"/>
                  </a:lnTo>
                  <a:lnTo>
                    <a:pt x="1915" y="66103"/>
                  </a:lnTo>
                  <a:lnTo>
                    <a:pt x="938" y="59999"/>
                  </a:lnTo>
                  <a:lnTo>
                    <a:pt x="0" y="53932"/>
                  </a:lnTo>
                  <a:lnTo>
                    <a:pt x="0" y="5393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7" name="Shape 527"/>
          <p:cNvGrpSpPr/>
          <p:nvPr/>
        </p:nvGrpSpPr>
        <p:grpSpPr>
          <a:xfrm>
            <a:off x="6230014" y="1978241"/>
            <a:ext cx="145343" cy="422729"/>
            <a:chOff x="4071800" y="2269925"/>
            <a:chExt cx="172925" cy="502950"/>
          </a:xfrm>
        </p:grpSpPr>
        <p:sp>
          <p:nvSpPr>
            <p:cNvPr id="528" name="Shape 528"/>
            <p:cNvSpPr/>
            <p:nvPr/>
          </p:nvSpPr>
          <p:spPr>
            <a:xfrm>
              <a:off x="4118075" y="2269925"/>
              <a:ext cx="80375" cy="91350"/>
            </a:xfrm>
            <a:custGeom>
              <a:pathLst>
                <a:path extrusionOk="0" fill="none" h="120000" w="120000">
                  <a:moveTo>
                    <a:pt x="0" y="54417"/>
                  </a:moveTo>
                  <a:lnTo>
                    <a:pt x="0" y="54417"/>
                  </a:lnTo>
                  <a:lnTo>
                    <a:pt x="0" y="48013"/>
                  </a:lnTo>
                  <a:lnTo>
                    <a:pt x="895" y="42397"/>
                  </a:lnTo>
                  <a:lnTo>
                    <a:pt x="2724" y="36814"/>
                  </a:lnTo>
                  <a:lnTo>
                    <a:pt x="4553" y="32019"/>
                  </a:lnTo>
                  <a:lnTo>
                    <a:pt x="7278" y="27224"/>
                  </a:lnTo>
                  <a:lnTo>
                    <a:pt x="10003" y="22397"/>
                  </a:lnTo>
                  <a:lnTo>
                    <a:pt x="13623" y="18423"/>
                  </a:lnTo>
                  <a:lnTo>
                    <a:pt x="17281" y="14417"/>
                  </a:lnTo>
                  <a:lnTo>
                    <a:pt x="21835" y="11198"/>
                  </a:lnTo>
                  <a:lnTo>
                    <a:pt x="26351" y="8013"/>
                  </a:lnTo>
                  <a:lnTo>
                    <a:pt x="31838" y="5615"/>
                  </a:lnTo>
                  <a:lnTo>
                    <a:pt x="36354" y="4006"/>
                  </a:lnTo>
                  <a:lnTo>
                    <a:pt x="41804" y="2430"/>
                  </a:lnTo>
                  <a:lnTo>
                    <a:pt x="48186" y="821"/>
                  </a:lnTo>
                  <a:lnTo>
                    <a:pt x="53636" y="0"/>
                  </a:lnTo>
                  <a:lnTo>
                    <a:pt x="60018" y="0"/>
                  </a:lnTo>
                  <a:lnTo>
                    <a:pt x="60018" y="0"/>
                  </a:lnTo>
                  <a:lnTo>
                    <a:pt x="66363" y="0"/>
                  </a:lnTo>
                  <a:lnTo>
                    <a:pt x="71813" y="821"/>
                  </a:lnTo>
                  <a:lnTo>
                    <a:pt x="78195" y="2430"/>
                  </a:lnTo>
                  <a:lnTo>
                    <a:pt x="83645" y="4006"/>
                  </a:lnTo>
                  <a:lnTo>
                    <a:pt x="88199" y="5615"/>
                  </a:lnTo>
                  <a:lnTo>
                    <a:pt x="93648" y="8013"/>
                  </a:lnTo>
                  <a:lnTo>
                    <a:pt x="98164" y="11198"/>
                  </a:lnTo>
                  <a:lnTo>
                    <a:pt x="102718" y="14417"/>
                  </a:lnTo>
                  <a:lnTo>
                    <a:pt x="106376" y="18423"/>
                  </a:lnTo>
                  <a:lnTo>
                    <a:pt x="109996" y="22397"/>
                  </a:lnTo>
                  <a:lnTo>
                    <a:pt x="112721" y="27224"/>
                  </a:lnTo>
                  <a:lnTo>
                    <a:pt x="115446" y="32019"/>
                  </a:lnTo>
                  <a:lnTo>
                    <a:pt x="117275" y="36814"/>
                  </a:lnTo>
                  <a:lnTo>
                    <a:pt x="119104" y="42397"/>
                  </a:lnTo>
                  <a:lnTo>
                    <a:pt x="120000" y="48013"/>
                  </a:lnTo>
                  <a:lnTo>
                    <a:pt x="120000" y="54417"/>
                  </a:lnTo>
                  <a:lnTo>
                    <a:pt x="120000" y="54417"/>
                  </a:lnTo>
                  <a:lnTo>
                    <a:pt x="120000" y="60000"/>
                  </a:lnTo>
                  <a:lnTo>
                    <a:pt x="119104" y="66403"/>
                  </a:lnTo>
                  <a:lnTo>
                    <a:pt x="117275" y="72807"/>
                  </a:lnTo>
                  <a:lnTo>
                    <a:pt x="115446" y="78390"/>
                  </a:lnTo>
                  <a:lnTo>
                    <a:pt x="112721" y="84006"/>
                  </a:lnTo>
                  <a:lnTo>
                    <a:pt x="109996" y="89589"/>
                  </a:lnTo>
                  <a:lnTo>
                    <a:pt x="106376" y="94384"/>
                  </a:lnTo>
                  <a:lnTo>
                    <a:pt x="102718" y="99178"/>
                  </a:lnTo>
                  <a:lnTo>
                    <a:pt x="98164" y="104006"/>
                  </a:lnTo>
                  <a:lnTo>
                    <a:pt x="93648" y="107980"/>
                  </a:lnTo>
                  <a:lnTo>
                    <a:pt x="88199" y="111198"/>
                  </a:lnTo>
                  <a:lnTo>
                    <a:pt x="83645" y="114384"/>
                  </a:lnTo>
                  <a:lnTo>
                    <a:pt x="78195" y="116781"/>
                  </a:lnTo>
                  <a:lnTo>
                    <a:pt x="71813" y="118390"/>
                  </a:lnTo>
                  <a:lnTo>
                    <a:pt x="66363" y="119178"/>
                  </a:lnTo>
                  <a:lnTo>
                    <a:pt x="60018" y="120000"/>
                  </a:lnTo>
                  <a:lnTo>
                    <a:pt x="60018" y="120000"/>
                  </a:lnTo>
                  <a:lnTo>
                    <a:pt x="53636" y="119178"/>
                  </a:lnTo>
                  <a:lnTo>
                    <a:pt x="48186" y="118390"/>
                  </a:lnTo>
                  <a:lnTo>
                    <a:pt x="41804" y="116781"/>
                  </a:lnTo>
                  <a:lnTo>
                    <a:pt x="36354" y="114384"/>
                  </a:lnTo>
                  <a:lnTo>
                    <a:pt x="31838" y="111198"/>
                  </a:lnTo>
                  <a:lnTo>
                    <a:pt x="26351" y="107980"/>
                  </a:lnTo>
                  <a:lnTo>
                    <a:pt x="21835" y="104006"/>
                  </a:lnTo>
                  <a:lnTo>
                    <a:pt x="17281" y="99178"/>
                  </a:lnTo>
                  <a:lnTo>
                    <a:pt x="13623" y="94384"/>
                  </a:lnTo>
                  <a:lnTo>
                    <a:pt x="10003" y="89589"/>
                  </a:lnTo>
                  <a:lnTo>
                    <a:pt x="7278" y="84006"/>
                  </a:lnTo>
                  <a:lnTo>
                    <a:pt x="4553" y="78390"/>
                  </a:lnTo>
                  <a:lnTo>
                    <a:pt x="2724" y="72807"/>
                  </a:lnTo>
                  <a:lnTo>
                    <a:pt x="895" y="66403"/>
                  </a:lnTo>
                  <a:lnTo>
                    <a:pt x="0" y="60000"/>
                  </a:lnTo>
                  <a:lnTo>
                    <a:pt x="0" y="54417"/>
                  </a:lnTo>
                  <a:lnTo>
                    <a:pt x="0" y="5441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4071800" y="2372825"/>
              <a:ext cx="172925" cy="400050"/>
            </a:xfrm>
            <a:custGeom>
              <a:pathLst>
                <a:path extrusionOk="0" fill="none" h="120000" w="120000">
                  <a:moveTo>
                    <a:pt x="72673" y="0"/>
                  </a:moveTo>
                  <a:lnTo>
                    <a:pt x="72673" y="0"/>
                  </a:lnTo>
                  <a:lnTo>
                    <a:pt x="69723" y="734"/>
                  </a:lnTo>
                  <a:lnTo>
                    <a:pt x="66757" y="1102"/>
                  </a:lnTo>
                  <a:lnTo>
                    <a:pt x="63374" y="1462"/>
                  </a:lnTo>
                  <a:lnTo>
                    <a:pt x="60008" y="1649"/>
                  </a:lnTo>
                  <a:lnTo>
                    <a:pt x="60008" y="1649"/>
                  </a:lnTo>
                  <a:lnTo>
                    <a:pt x="56625" y="1462"/>
                  </a:lnTo>
                  <a:lnTo>
                    <a:pt x="53242" y="1102"/>
                  </a:lnTo>
                  <a:lnTo>
                    <a:pt x="50276" y="734"/>
                  </a:lnTo>
                  <a:lnTo>
                    <a:pt x="47326" y="0"/>
                  </a:lnTo>
                  <a:lnTo>
                    <a:pt x="47326" y="0"/>
                  </a:lnTo>
                  <a:lnTo>
                    <a:pt x="43943" y="367"/>
                  </a:lnTo>
                  <a:lnTo>
                    <a:pt x="40560" y="914"/>
                  </a:lnTo>
                  <a:lnTo>
                    <a:pt x="37611" y="1462"/>
                  </a:lnTo>
                  <a:lnTo>
                    <a:pt x="35078" y="2197"/>
                  </a:lnTo>
                  <a:lnTo>
                    <a:pt x="29579" y="3659"/>
                  </a:lnTo>
                  <a:lnTo>
                    <a:pt x="24929" y="5661"/>
                  </a:lnTo>
                  <a:lnTo>
                    <a:pt x="20280" y="8038"/>
                  </a:lnTo>
                  <a:lnTo>
                    <a:pt x="16481" y="10596"/>
                  </a:lnTo>
                  <a:lnTo>
                    <a:pt x="13098" y="13520"/>
                  </a:lnTo>
                  <a:lnTo>
                    <a:pt x="10148" y="16625"/>
                  </a:lnTo>
                  <a:lnTo>
                    <a:pt x="7616" y="20277"/>
                  </a:lnTo>
                  <a:lnTo>
                    <a:pt x="5499" y="23929"/>
                  </a:lnTo>
                  <a:lnTo>
                    <a:pt x="3799" y="27949"/>
                  </a:lnTo>
                  <a:lnTo>
                    <a:pt x="2532" y="32328"/>
                  </a:lnTo>
                  <a:lnTo>
                    <a:pt x="1266" y="36715"/>
                  </a:lnTo>
                  <a:lnTo>
                    <a:pt x="416" y="41462"/>
                  </a:lnTo>
                  <a:lnTo>
                    <a:pt x="0" y="46396"/>
                  </a:lnTo>
                  <a:lnTo>
                    <a:pt x="0" y="51511"/>
                  </a:lnTo>
                  <a:lnTo>
                    <a:pt x="0" y="51511"/>
                  </a:lnTo>
                  <a:lnTo>
                    <a:pt x="416" y="52605"/>
                  </a:lnTo>
                  <a:lnTo>
                    <a:pt x="850" y="53700"/>
                  </a:lnTo>
                  <a:lnTo>
                    <a:pt x="1700" y="54795"/>
                  </a:lnTo>
                  <a:lnTo>
                    <a:pt x="2966" y="55523"/>
                  </a:lnTo>
                  <a:lnTo>
                    <a:pt x="4233" y="56257"/>
                  </a:lnTo>
                  <a:lnTo>
                    <a:pt x="5499" y="56805"/>
                  </a:lnTo>
                  <a:lnTo>
                    <a:pt x="7182" y="57172"/>
                  </a:lnTo>
                  <a:lnTo>
                    <a:pt x="8448" y="57172"/>
                  </a:lnTo>
                  <a:lnTo>
                    <a:pt x="8448" y="57172"/>
                  </a:lnTo>
                  <a:lnTo>
                    <a:pt x="10981" y="57172"/>
                  </a:lnTo>
                  <a:lnTo>
                    <a:pt x="12681" y="56805"/>
                  </a:lnTo>
                  <a:lnTo>
                    <a:pt x="13948" y="56257"/>
                  </a:lnTo>
                  <a:lnTo>
                    <a:pt x="15214" y="55523"/>
                  </a:lnTo>
                  <a:lnTo>
                    <a:pt x="16064" y="54795"/>
                  </a:lnTo>
                  <a:lnTo>
                    <a:pt x="16481" y="53700"/>
                  </a:lnTo>
                  <a:lnTo>
                    <a:pt x="16897" y="51511"/>
                  </a:lnTo>
                  <a:lnTo>
                    <a:pt x="16897" y="51511"/>
                  </a:lnTo>
                  <a:lnTo>
                    <a:pt x="17331" y="48766"/>
                  </a:lnTo>
                  <a:lnTo>
                    <a:pt x="17747" y="45661"/>
                  </a:lnTo>
                  <a:lnTo>
                    <a:pt x="19864" y="38177"/>
                  </a:lnTo>
                  <a:lnTo>
                    <a:pt x="22396" y="30686"/>
                  </a:lnTo>
                  <a:lnTo>
                    <a:pt x="23663" y="27401"/>
                  </a:lnTo>
                  <a:lnTo>
                    <a:pt x="25346" y="24656"/>
                  </a:lnTo>
                  <a:lnTo>
                    <a:pt x="25346" y="24656"/>
                  </a:lnTo>
                  <a:lnTo>
                    <a:pt x="24513" y="23202"/>
                  </a:lnTo>
                  <a:lnTo>
                    <a:pt x="24079" y="21739"/>
                  </a:lnTo>
                  <a:lnTo>
                    <a:pt x="24079" y="20277"/>
                  </a:lnTo>
                  <a:lnTo>
                    <a:pt x="24513" y="18995"/>
                  </a:lnTo>
                  <a:lnTo>
                    <a:pt x="24929" y="17900"/>
                  </a:lnTo>
                  <a:lnTo>
                    <a:pt x="26196" y="16805"/>
                  </a:lnTo>
                  <a:lnTo>
                    <a:pt x="27462" y="15890"/>
                  </a:lnTo>
                  <a:lnTo>
                    <a:pt x="28729" y="15343"/>
                  </a:lnTo>
                  <a:lnTo>
                    <a:pt x="28729" y="15343"/>
                  </a:lnTo>
                  <a:lnTo>
                    <a:pt x="27462" y="16077"/>
                  </a:lnTo>
                  <a:lnTo>
                    <a:pt x="26612" y="17172"/>
                  </a:lnTo>
                  <a:lnTo>
                    <a:pt x="25779" y="18635"/>
                  </a:lnTo>
                  <a:lnTo>
                    <a:pt x="25779" y="20097"/>
                  </a:lnTo>
                  <a:lnTo>
                    <a:pt x="26196" y="21552"/>
                  </a:lnTo>
                  <a:lnTo>
                    <a:pt x="27046" y="23014"/>
                  </a:lnTo>
                  <a:lnTo>
                    <a:pt x="27896" y="23749"/>
                  </a:lnTo>
                  <a:lnTo>
                    <a:pt x="29162" y="24476"/>
                  </a:lnTo>
                  <a:lnTo>
                    <a:pt x="30429" y="25024"/>
                  </a:lnTo>
                  <a:lnTo>
                    <a:pt x="32112" y="25571"/>
                  </a:lnTo>
                  <a:lnTo>
                    <a:pt x="32112" y="25571"/>
                  </a:lnTo>
                  <a:lnTo>
                    <a:pt x="32962" y="28308"/>
                  </a:lnTo>
                  <a:lnTo>
                    <a:pt x="33378" y="29771"/>
                  </a:lnTo>
                  <a:lnTo>
                    <a:pt x="33812" y="31421"/>
                  </a:lnTo>
                  <a:lnTo>
                    <a:pt x="33378" y="33243"/>
                  </a:lnTo>
                  <a:lnTo>
                    <a:pt x="32962" y="35433"/>
                  </a:lnTo>
                  <a:lnTo>
                    <a:pt x="31695" y="37630"/>
                  </a:lnTo>
                  <a:lnTo>
                    <a:pt x="29579" y="40367"/>
                  </a:lnTo>
                  <a:lnTo>
                    <a:pt x="29579" y="40367"/>
                  </a:lnTo>
                  <a:lnTo>
                    <a:pt x="26196" y="44199"/>
                  </a:lnTo>
                  <a:lnTo>
                    <a:pt x="23663" y="47851"/>
                  </a:lnTo>
                  <a:lnTo>
                    <a:pt x="21980" y="51143"/>
                  </a:lnTo>
                  <a:lnTo>
                    <a:pt x="21130" y="54068"/>
                  </a:lnTo>
                  <a:lnTo>
                    <a:pt x="20280" y="56985"/>
                  </a:lnTo>
                  <a:lnTo>
                    <a:pt x="20280" y="59910"/>
                  </a:lnTo>
                  <a:lnTo>
                    <a:pt x="20714" y="65939"/>
                  </a:lnTo>
                  <a:lnTo>
                    <a:pt x="20714" y="65939"/>
                  </a:lnTo>
                  <a:lnTo>
                    <a:pt x="21546" y="74705"/>
                  </a:lnTo>
                  <a:lnTo>
                    <a:pt x="22396" y="83472"/>
                  </a:lnTo>
                  <a:lnTo>
                    <a:pt x="22813" y="98995"/>
                  </a:lnTo>
                  <a:lnTo>
                    <a:pt x="23247" y="110131"/>
                  </a:lnTo>
                  <a:lnTo>
                    <a:pt x="23247" y="114518"/>
                  </a:lnTo>
                  <a:lnTo>
                    <a:pt x="23247" y="114518"/>
                  </a:lnTo>
                  <a:lnTo>
                    <a:pt x="23663" y="116160"/>
                  </a:lnTo>
                  <a:lnTo>
                    <a:pt x="24513" y="117442"/>
                  </a:lnTo>
                  <a:lnTo>
                    <a:pt x="25779" y="118350"/>
                  </a:lnTo>
                  <a:lnTo>
                    <a:pt x="27462" y="119085"/>
                  </a:lnTo>
                  <a:lnTo>
                    <a:pt x="28729" y="119632"/>
                  </a:lnTo>
                  <a:lnTo>
                    <a:pt x="29995" y="119812"/>
                  </a:lnTo>
                  <a:lnTo>
                    <a:pt x="31695" y="120000"/>
                  </a:lnTo>
                  <a:lnTo>
                    <a:pt x="31695" y="120000"/>
                  </a:lnTo>
                  <a:lnTo>
                    <a:pt x="33812" y="120000"/>
                  </a:lnTo>
                  <a:lnTo>
                    <a:pt x="35911" y="119632"/>
                  </a:lnTo>
                  <a:lnTo>
                    <a:pt x="37611" y="119265"/>
                  </a:lnTo>
                  <a:lnTo>
                    <a:pt x="38878" y="118717"/>
                  </a:lnTo>
                  <a:lnTo>
                    <a:pt x="40144" y="118170"/>
                  </a:lnTo>
                  <a:lnTo>
                    <a:pt x="41411" y="117255"/>
                  </a:lnTo>
                  <a:lnTo>
                    <a:pt x="41827" y="116160"/>
                  </a:lnTo>
                  <a:lnTo>
                    <a:pt x="42677" y="115065"/>
                  </a:lnTo>
                  <a:lnTo>
                    <a:pt x="54509" y="63929"/>
                  </a:lnTo>
                  <a:lnTo>
                    <a:pt x="54509" y="63929"/>
                  </a:lnTo>
                  <a:lnTo>
                    <a:pt x="54509" y="63194"/>
                  </a:lnTo>
                  <a:lnTo>
                    <a:pt x="55359" y="61919"/>
                  </a:lnTo>
                  <a:lnTo>
                    <a:pt x="56191" y="61184"/>
                  </a:lnTo>
                  <a:lnTo>
                    <a:pt x="57042" y="60457"/>
                  </a:lnTo>
                  <a:lnTo>
                    <a:pt x="58308" y="59910"/>
                  </a:lnTo>
                  <a:lnTo>
                    <a:pt x="60008" y="59730"/>
                  </a:lnTo>
                  <a:lnTo>
                    <a:pt x="60008" y="59730"/>
                  </a:lnTo>
                  <a:lnTo>
                    <a:pt x="61691" y="59910"/>
                  </a:lnTo>
                  <a:lnTo>
                    <a:pt x="62957" y="60457"/>
                  </a:lnTo>
                  <a:lnTo>
                    <a:pt x="63808" y="61184"/>
                  </a:lnTo>
                  <a:lnTo>
                    <a:pt x="64640" y="61919"/>
                  </a:lnTo>
                  <a:lnTo>
                    <a:pt x="65490" y="63194"/>
                  </a:lnTo>
                  <a:lnTo>
                    <a:pt x="65490" y="63929"/>
                  </a:lnTo>
                  <a:lnTo>
                    <a:pt x="77322" y="115065"/>
                  </a:lnTo>
                  <a:lnTo>
                    <a:pt x="77322" y="115065"/>
                  </a:lnTo>
                  <a:lnTo>
                    <a:pt x="78172" y="116160"/>
                  </a:lnTo>
                  <a:lnTo>
                    <a:pt x="78588" y="117255"/>
                  </a:lnTo>
                  <a:lnTo>
                    <a:pt x="79855" y="118170"/>
                  </a:lnTo>
                  <a:lnTo>
                    <a:pt x="81121" y="118717"/>
                  </a:lnTo>
                  <a:lnTo>
                    <a:pt x="82388" y="119265"/>
                  </a:lnTo>
                  <a:lnTo>
                    <a:pt x="84088" y="119632"/>
                  </a:lnTo>
                  <a:lnTo>
                    <a:pt x="86205" y="120000"/>
                  </a:lnTo>
                  <a:lnTo>
                    <a:pt x="88304" y="120000"/>
                  </a:lnTo>
                  <a:lnTo>
                    <a:pt x="88304" y="120000"/>
                  </a:lnTo>
                  <a:lnTo>
                    <a:pt x="90004" y="119812"/>
                  </a:lnTo>
                  <a:lnTo>
                    <a:pt x="91270" y="119632"/>
                  </a:lnTo>
                  <a:lnTo>
                    <a:pt x="92537" y="119085"/>
                  </a:lnTo>
                  <a:lnTo>
                    <a:pt x="94220" y="118350"/>
                  </a:lnTo>
                  <a:lnTo>
                    <a:pt x="95486" y="117442"/>
                  </a:lnTo>
                  <a:lnTo>
                    <a:pt x="96336" y="116160"/>
                  </a:lnTo>
                  <a:lnTo>
                    <a:pt x="96752" y="114518"/>
                  </a:lnTo>
                  <a:lnTo>
                    <a:pt x="96752" y="114518"/>
                  </a:lnTo>
                  <a:lnTo>
                    <a:pt x="96752" y="110131"/>
                  </a:lnTo>
                  <a:lnTo>
                    <a:pt x="97186" y="98995"/>
                  </a:lnTo>
                  <a:lnTo>
                    <a:pt x="97603" y="83472"/>
                  </a:lnTo>
                  <a:lnTo>
                    <a:pt x="98453" y="74705"/>
                  </a:lnTo>
                  <a:lnTo>
                    <a:pt x="99303" y="65939"/>
                  </a:lnTo>
                  <a:lnTo>
                    <a:pt x="99303" y="65939"/>
                  </a:lnTo>
                  <a:lnTo>
                    <a:pt x="99719" y="59910"/>
                  </a:lnTo>
                  <a:lnTo>
                    <a:pt x="99719" y="56985"/>
                  </a:lnTo>
                  <a:lnTo>
                    <a:pt x="98869" y="54068"/>
                  </a:lnTo>
                  <a:lnTo>
                    <a:pt x="98019" y="51143"/>
                  </a:lnTo>
                  <a:lnTo>
                    <a:pt x="96336" y="47851"/>
                  </a:lnTo>
                  <a:lnTo>
                    <a:pt x="93803" y="44199"/>
                  </a:lnTo>
                  <a:lnTo>
                    <a:pt x="90420" y="40367"/>
                  </a:lnTo>
                  <a:lnTo>
                    <a:pt x="90420" y="40367"/>
                  </a:lnTo>
                  <a:lnTo>
                    <a:pt x="88304" y="37630"/>
                  </a:lnTo>
                  <a:lnTo>
                    <a:pt x="87037" y="35433"/>
                  </a:lnTo>
                  <a:lnTo>
                    <a:pt x="86621" y="33243"/>
                  </a:lnTo>
                  <a:lnTo>
                    <a:pt x="86205" y="31421"/>
                  </a:lnTo>
                  <a:lnTo>
                    <a:pt x="86621" y="29771"/>
                  </a:lnTo>
                  <a:lnTo>
                    <a:pt x="87037" y="28308"/>
                  </a:lnTo>
                  <a:lnTo>
                    <a:pt x="87887" y="25571"/>
                  </a:lnTo>
                  <a:lnTo>
                    <a:pt x="87887" y="25571"/>
                  </a:lnTo>
                  <a:lnTo>
                    <a:pt x="89570" y="25024"/>
                  </a:lnTo>
                  <a:lnTo>
                    <a:pt x="90837" y="24476"/>
                  </a:lnTo>
                  <a:lnTo>
                    <a:pt x="92120" y="23749"/>
                  </a:lnTo>
                  <a:lnTo>
                    <a:pt x="92953" y="23014"/>
                  </a:lnTo>
                  <a:lnTo>
                    <a:pt x="93803" y="21552"/>
                  </a:lnTo>
                  <a:lnTo>
                    <a:pt x="94220" y="20097"/>
                  </a:lnTo>
                  <a:lnTo>
                    <a:pt x="94220" y="18635"/>
                  </a:lnTo>
                  <a:lnTo>
                    <a:pt x="93387" y="17172"/>
                  </a:lnTo>
                  <a:lnTo>
                    <a:pt x="92537" y="16077"/>
                  </a:lnTo>
                  <a:lnTo>
                    <a:pt x="91270" y="15343"/>
                  </a:lnTo>
                  <a:lnTo>
                    <a:pt x="91270" y="15343"/>
                  </a:lnTo>
                  <a:lnTo>
                    <a:pt x="92537" y="15890"/>
                  </a:lnTo>
                  <a:lnTo>
                    <a:pt x="93803" y="16805"/>
                  </a:lnTo>
                  <a:lnTo>
                    <a:pt x="95070" y="17900"/>
                  </a:lnTo>
                  <a:lnTo>
                    <a:pt x="95486" y="18995"/>
                  </a:lnTo>
                  <a:lnTo>
                    <a:pt x="95920" y="20277"/>
                  </a:lnTo>
                  <a:lnTo>
                    <a:pt x="95920" y="21739"/>
                  </a:lnTo>
                  <a:lnTo>
                    <a:pt x="95486" y="23202"/>
                  </a:lnTo>
                  <a:lnTo>
                    <a:pt x="94653" y="24656"/>
                  </a:lnTo>
                  <a:lnTo>
                    <a:pt x="94653" y="24656"/>
                  </a:lnTo>
                  <a:lnTo>
                    <a:pt x="96336" y="27401"/>
                  </a:lnTo>
                  <a:lnTo>
                    <a:pt x="97603" y="30686"/>
                  </a:lnTo>
                  <a:lnTo>
                    <a:pt x="100135" y="38177"/>
                  </a:lnTo>
                  <a:lnTo>
                    <a:pt x="102252" y="45661"/>
                  </a:lnTo>
                  <a:lnTo>
                    <a:pt x="102668" y="48766"/>
                  </a:lnTo>
                  <a:lnTo>
                    <a:pt x="103102" y="51511"/>
                  </a:lnTo>
                  <a:lnTo>
                    <a:pt x="103102" y="51511"/>
                  </a:lnTo>
                  <a:lnTo>
                    <a:pt x="103518" y="53700"/>
                  </a:lnTo>
                  <a:lnTo>
                    <a:pt x="103935" y="54795"/>
                  </a:lnTo>
                  <a:lnTo>
                    <a:pt x="104785" y="55523"/>
                  </a:lnTo>
                  <a:lnTo>
                    <a:pt x="106051" y="56257"/>
                  </a:lnTo>
                  <a:lnTo>
                    <a:pt x="107318" y="56805"/>
                  </a:lnTo>
                  <a:lnTo>
                    <a:pt x="109018" y="57172"/>
                  </a:lnTo>
                  <a:lnTo>
                    <a:pt x="111551" y="57172"/>
                  </a:lnTo>
                  <a:lnTo>
                    <a:pt x="111551" y="57172"/>
                  </a:lnTo>
                  <a:lnTo>
                    <a:pt x="112817" y="57172"/>
                  </a:lnTo>
                  <a:lnTo>
                    <a:pt x="114500" y="56805"/>
                  </a:lnTo>
                  <a:lnTo>
                    <a:pt x="115766" y="56257"/>
                  </a:lnTo>
                  <a:lnTo>
                    <a:pt x="117033" y="55523"/>
                  </a:lnTo>
                  <a:lnTo>
                    <a:pt x="118317" y="54795"/>
                  </a:lnTo>
                  <a:lnTo>
                    <a:pt x="119149" y="53700"/>
                  </a:lnTo>
                  <a:lnTo>
                    <a:pt x="119583" y="52605"/>
                  </a:lnTo>
                  <a:lnTo>
                    <a:pt x="119999" y="51511"/>
                  </a:lnTo>
                  <a:lnTo>
                    <a:pt x="119999" y="51511"/>
                  </a:lnTo>
                  <a:lnTo>
                    <a:pt x="119999" y="46396"/>
                  </a:lnTo>
                  <a:lnTo>
                    <a:pt x="119583" y="41462"/>
                  </a:lnTo>
                  <a:lnTo>
                    <a:pt x="118733" y="36715"/>
                  </a:lnTo>
                  <a:lnTo>
                    <a:pt x="117467" y="32328"/>
                  </a:lnTo>
                  <a:lnTo>
                    <a:pt x="116200" y="27949"/>
                  </a:lnTo>
                  <a:lnTo>
                    <a:pt x="114500" y="23929"/>
                  </a:lnTo>
                  <a:lnTo>
                    <a:pt x="112401" y="20277"/>
                  </a:lnTo>
                  <a:lnTo>
                    <a:pt x="109851" y="16625"/>
                  </a:lnTo>
                  <a:lnTo>
                    <a:pt x="106901" y="13520"/>
                  </a:lnTo>
                  <a:lnTo>
                    <a:pt x="103518" y="10596"/>
                  </a:lnTo>
                  <a:lnTo>
                    <a:pt x="99719" y="8038"/>
                  </a:lnTo>
                  <a:lnTo>
                    <a:pt x="95070" y="5661"/>
                  </a:lnTo>
                  <a:lnTo>
                    <a:pt x="90420" y="3659"/>
                  </a:lnTo>
                  <a:lnTo>
                    <a:pt x="84921" y="2197"/>
                  </a:lnTo>
                  <a:lnTo>
                    <a:pt x="82388" y="1462"/>
                  </a:lnTo>
                  <a:lnTo>
                    <a:pt x="79439" y="914"/>
                  </a:lnTo>
                  <a:lnTo>
                    <a:pt x="76056" y="367"/>
                  </a:lnTo>
                  <a:lnTo>
                    <a:pt x="72673" y="0"/>
                  </a:lnTo>
                  <a:lnTo>
                    <a:pt x="72673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0" name="Shape 530"/>
          <p:cNvSpPr/>
          <p:nvPr/>
        </p:nvSpPr>
        <p:spPr>
          <a:xfrm>
            <a:off x="7272635" y="2022841"/>
            <a:ext cx="320377" cy="337775"/>
          </a:xfrm>
          <a:custGeom>
            <a:pathLst>
              <a:path extrusionOk="0" fill="none" h="120000" w="120000">
                <a:moveTo>
                  <a:pt x="73989" y="80002"/>
                </a:moveTo>
                <a:lnTo>
                  <a:pt x="73989" y="80002"/>
                </a:lnTo>
                <a:lnTo>
                  <a:pt x="71502" y="79815"/>
                </a:lnTo>
                <a:lnTo>
                  <a:pt x="71502" y="71634"/>
                </a:lnTo>
                <a:lnTo>
                  <a:pt x="71502" y="71634"/>
                </a:lnTo>
                <a:lnTo>
                  <a:pt x="73989" y="69999"/>
                </a:lnTo>
                <a:lnTo>
                  <a:pt x="76484" y="68177"/>
                </a:lnTo>
                <a:lnTo>
                  <a:pt x="78782" y="66184"/>
                </a:lnTo>
                <a:lnTo>
                  <a:pt x="81080" y="63997"/>
                </a:lnTo>
                <a:lnTo>
                  <a:pt x="83001" y="61451"/>
                </a:lnTo>
                <a:lnTo>
                  <a:pt x="84724" y="58727"/>
                </a:lnTo>
                <a:lnTo>
                  <a:pt x="86448" y="56002"/>
                </a:lnTo>
                <a:lnTo>
                  <a:pt x="87794" y="52911"/>
                </a:lnTo>
                <a:lnTo>
                  <a:pt x="87794" y="52911"/>
                </a:lnTo>
                <a:lnTo>
                  <a:pt x="88368" y="53091"/>
                </a:lnTo>
                <a:lnTo>
                  <a:pt x="88368" y="53091"/>
                </a:lnTo>
                <a:lnTo>
                  <a:pt x="89517" y="53091"/>
                </a:lnTo>
                <a:lnTo>
                  <a:pt x="90478" y="52546"/>
                </a:lnTo>
                <a:lnTo>
                  <a:pt x="91430" y="51822"/>
                </a:lnTo>
                <a:lnTo>
                  <a:pt x="92201" y="50545"/>
                </a:lnTo>
                <a:lnTo>
                  <a:pt x="92965" y="49276"/>
                </a:lnTo>
                <a:lnTo>
                  <a:pt x="93736" y="47634"/>
                </a:lnTo>
                <a:lnTo>
                  <a:pt x="94114" y="45820"/>
                </a:lnTo>
                <a:lnTo>
                  <a:pt x="94499" y="43819"/>
                </a:lnTo>
                <a:lnTo>
                  <a:pt x="94499" y="43819"/>
                </a:lnTo>
                <a:lnTo>
                  <a:pt x="94688" y="41998"/>
                </a:lnTo>
                <a:lnTo>
                  <a:pt x="94499" y="40184"/>
                </a:lnTo>
                <a:lnTo>
                  <a:pt x="94311" y="38728"/>
                </a:lnTo>
                <a:lnTo>
                  <a:pt x="93925" y="37272"/>
                </a:lnTo>
                <a:lnTo>
                  <a:pt x="93539" y="36003"/>
                </a:lnTo>
                <a:lnTo>
                  <a:pt x="92965" y="34913"/>
                </a:lnTo>
                <a:lnTo>
                  <a:pt x="92201" y="34182"/>
                </a:lnTo>
                <a:lnTo>
                  <a:pt x="91241" y="33637"/>
                </a:lnTo>
                <a:lnTo>
                  <a:pt x="91241" y="33637"/>
                </a:lnTo>
                <a:lnTo>
                  <a:pt x="91816" y="30912"/>
                </a:lnTo>
                <a:lnTo>
                  <a:pt x="92004" y="28367"/>
                </a:lnTo>
                <a:lnTo>
                  <a:pt x="92004" y="26000"/>
                </a:lnTo>
                <a:lnTo>
                  <a:pt x="92004" y="23820"/>
                </a:lnTo>
                <a:lnTo>
                  <a:pt x="91816" y="21641"/>
                </a:lnTo>
                <a:lnTo>
                  <a:pt x="91430" y="19640"/>
                </a:lnTo>
                <a:lnTo>
                  <a:pt x="90855" y="17818"/>
                </a:lnTo>
                <a:lnTo>
                  <a:pt x="90281" y="16004"/>
                </a:lnTo>
                <a:lnTo>
                  <a:pt x="89517" y="14362"/>
                </a:lnTo>
                <a:lnTo>
                  <a:pt x="88746" y="12727"/>
                </a:lnTo>
                <a:lnTo>
                  <a:pt x="87794" y="11272"/>
                </a:lnTo>
                <a:lnTo>
                  <a:pt x="86645" y="10003"/>
                </a:lnTo>
                <a:lnTo>
                  <a:pt x="85488" y="8726"/>
                </a:lnTo>
                <a:lnTo>
                  <a:pt x="84339" y="7636"/>
                </a:lnTo>
                <a:lnTo>
                  <a:pt x="81852" y="5636"/>
                </a:lnTo>
                <a:lnTo>
                  <a:pt x="78971" y="4187"/>
                </a:lnTo>
                <a:lnTo>
                  <a:pt x="76098" y="2732"/>
                </a:lnTo>
                <a:lnTo>
                  <a:pt x="73226" y="1821"/>
                </a:lnTo>
                <a:lnTo>
                  <a:pt x="70345" y="1089"/>
                </a:lnTo>
                <a:lnTo>
                  <a:pt x="67472" y="544"/>
                </a:lnTo>
                <a:lnTo>
                  <a:pt x="64789" y="186"/>
                </a:lnTo>
                <a:lnTo>
                  <a:pt x="62294" y="0"/>
                </a:lnTo>
                <a:lnTo>
                  <a:pt x="59996" y="0"/>
                </a:lnTo>
                <a:lnTo>
                  <a:pt x="59996" y="0"/>
                </a:lnTo>
                <a:lnTo>
                  <a:pt x="57312" y="186"/>
                </a:lnTo>
                <a:lnTo>
                  <a:pt x="55014" y="731"/>
                </a:lnTo>
                <a:lnTo>
                  <a:pt x="53093" y="1276"/>
                </a:lnTo>
                <a:lnTo>
                  <a:pt x="51370" y="2187"/>
                </a:lnTo>
                <a:lnTo>
                  <a:pt x="49835" y="2911"/>
                </a:lnTo>
                <a:lnTo>
                  <a:pt x="48686" y="4001"/>
                </a:lnTo>
                <a:lnTo>
                  <a:pt x="47537" y="4911"/>
                </a:lnTo>
                <a:lnTo>
                  <a:pt x="46773" y="5822"/>
                </a:lnTo>
                <a:lnTo>
                  <a:pt x="46773" y="5822"/>
                </a:lnTo>
                <a:lnTo>
                  <a:pt x="46773" y="5822"/>
                </a:lnTo>
                <a:lnTo>
                  <a:pt x="46773" y="5822"/>
                </a:lnTo>
                <a:lnTo>
                  <a:pt x="43704" y="6367"/>
                </a:lnTo>
                <a:lnTo>
                  <a:pt x="40831" y="7278"/>
                </a:lnTo>
                <a:lnTo>
                  <a:pt x="38336" y="8547"/>
                </a:lnTo>
                <a:lnTo>
                  <a:pt x="36227" y="9823"/>
                </a:lnTo>
                <a:lnTo>
                  <a:pt x="34314" y="11458"/>
                </a:lnTo>
                <a:lnTo>
                  <a:pt x="32780" y="13093"/>
                </a:lnTo>
                <a:lnTo>
                  <a:pt x="31631" y="15094"/>
                </a:lnTo>
                <a:lnTo>
                  <a:pt x="30670" y="17094"/>
                </a:lnTo>
                <a:lnTo>
                  <a:pt x="29899" y="19095"/>
                </a:lnTo>
                <a:lnTo>
                  <a:pt x="29325" y="21096"/>
                </a:lnTo>
                <a:lnTo>
                  <a:pt x="28947" y="23275"/>
                </a:lnTo>
                <a:lnTo>
                  <a:pt x="28561" y="25455"/>
                </a:lnTo>
                <a:lnTo>
                  <a:pt x="28561" y="27635"/>
                </a:lnTo>
                <a:lnTo>
                  <a:pt x="28561" y="29636"/>
                </a:lnTo>
                <a:lnTo>
                  <a:pt x="28947" y="33458"/>
                </a:lnTo>
                <a:lnTo>
                  <a:pt x="28947" y="33458"/>
                </a:lnTo>
                <a:lnTo>
                  <a:pt x="28947" y="33637"/>
                </a:lnTo>
                <a:lnTo>
                  <a:pt x="28947" y="33637"/>
                </a:lnTo>
                <a:lnTo>
                  <a:pt x="27987" y="34003"/>
                </a:lnTo>
                <a:lnTo>
                  <a:pt x="27223" y="34727"/>
                </a:lnTo>
                <a:lnTo>
                  <a:pt x="26641" y="35817"/>
                </a:lnTo>
                <a:lnTo>
                  <a:pt x="26066" y="37093"/>
                </a:lnTo>
                <a:lnTo>
                  <a:pt x="25688" y="38549"/>
                </a:lnTo>
                <a:lnTo>
                  <a:pt x="25492" y="40184"/>
                </a:lnTo>
                <a:lnTo>
                  <a:pt x="25303" y="41998"/>
                </a:lnTo>
                <a:lnTo>
                  <a:pt x="25492" y="43819"/>
                </a:lnTo>
                <a:lnTo>
                  <a:pt x="25492" y="43819"/>
                </a:lnTo>
                <a:lnTo>
                  <a:pt x="25877" y="45820"/>
                </a:lnTo>
                <a:lnTo>
                  <a:pt x="26263" y="47634"/>
                </a:lnTo>
                <a:lnTo>
                  <a:pt x="27026" y="49276"/>
                </a:lnTo>
                <a:lnTo>
                  <a:pt x="27798" y="50545"/>
                </a:lnTo>
                <a:lnTo>
                  <a:pt x="28561" y="51822"/>
                </a:lnTo>
                <a:lnTo>
                  <a:pt x="29521" y="52546"/>
                </a:lnTo>
                <a:lnTo>
                  <a:pt x="30482" y="53091"/>
                </a:lnTo>
                <a:lnTo>
                  <a:pt x="31631" y="53091"/>
                </a:lnTo>
                <a:lnTo>
                  <a:pt x="31631" y="53091"/>
                </a:lnTo>
                <a:lnTo>
                  <a:pt x="32205" y="52911"/>
                </a:lnTo>
                <a:lnTo>
                  <a:pt x="32205" y="52911"/>
                </a:lnTo>
                <a:lnTo>
                  <a:pt x="33543" y="56002"/>
                </a:lnTo>
                <a:lnTo>
                  <a:pt x="35267" y="58727"/>
                </a:lnTo>
                <a:lnTo>
                  <a:pt x="36998" y="61451"/>
                </a:lnTo>
                <a:lnTo>
                  <a:pt x="39108" y="63997"/>
                </a:lnTo>
                <a:lnTo>
                  <a:pt x="41209" y="66184"/>
                </a:lnTo>
                <a:lnTo>
                  <a:pt x="43515" y="68177"/>
                </a:lnTo>
                <a:lnTo>
                  <a:pt x="46002" y="69999"/>
                </a:lnTo>
                <a:lnTo>
                  <a:pt x="48497" y="71634"/>
                </a:lnTo>
                <a:lnTo>
                  <a:pt x="48497" y="79636"/>
                </a:lnTo>
                <a:lnTo>
                  <a:pt x="48497" y="79636"/>
                </a:lnTo>
                <a:lnTo>
                  <a:pt x="44467" y="80002"/>
                </a:lnTo>
                <a:lnTo>
                  <a:pt x="44467" y="80002"/>
                </a:lnTo>
                <a:lnTo>
                  <a:pt x="39871" y="80726"/>
                </a:lnTo>
                <a:lnTo>
                  <a:pt x="35464" y="81637"/>
                </a:lnTo>
                <a:lnTo>
                  <a:pt x="31056" y="82548"/>
                </a:lnTo>
                <a:lnTo>
                  <a:pt x="26838" y="83817"/>
                </a:lnTo>
                <a:lnTo>
                  <a:pt x="23005" y="85272"/>
                </a:lnTo>
                <a:lnTo>
                  <a:pt x="19361" y="86907"/>
                </a:lnTo>
                <a:lnTo>
                  <a:pt x="15913" y="88729"/>
                </a:lnTo>
                <a:lnTo>
                  <a:pt x="12844" y="90722"/>
                </a:lnTo>
                <a:lnTo>
                  <a:pt x="9971" y="92722"/>
                </a:lnTo>
                <a:lnTo>
                  <a:pt x="7476" y="95089"/>
                </a:lnTo>
                <a:lnTo>
                  <a:pt x="5367" y="97634"/>
                </a:lnTo>
                <a:lnTo>
                  <a:pt x="3455" y="100180"/>
                </a:lnTo>
                <a:lnTo>
                  <a:pt x="2109" y="103091"/>
                </a:lnTo>
                <a:lnTo>
                  <a:pt x="960" y="105995"/>
                </a:lnTo>
                <a:lnTo>
                  <a:pt x="385" y="109272"/>
                </a:lnTo>
                <a:lnTo>
                  <a:pt x="0" y="112542"/>
                </a:lnTo>
                <a:lnTo>
                  <a:pt x="0" y="112542"/>
                </a:lnTo>
                <a:lnTo>
                  <a:pt x="385" y="112908"/>
                </a:lnTo>
                <a:lnTo>
                  <a:pt x="1920" y="113632"/>
                </a:lnTo>
                <a:lnTo>
                  <a:pt x="3258" y="114177"/>
                </a:lnTo>
                <a:lnTo>
                  <a:pt x="4981" y="114908"/>
                </a:lnTo>
                <a:lnTo>
                  <a:pt x="7091" y="115632"/>
                </a:lnTo>
                <a:lnTo>
                  <a:pt x="9971" y="116177"/>
                </a:lnTo>
                <a:lnTo>
                  <a:pt x="13419" y="116909"/>
                </a:lnTo>
                <a:lnTo>
                  <a:pt x="17440" y="117633"/>
                </a:lnTo>
                <a:lnTo>
                  <a:pt x="22233" y="118178"/>
                </a:lnTo>
                <a:lnTo>
                  <a:pt x="27987" y="118902"/>
                </a:lnTo>
                <a:lnTo>
                  <a:pt x="34503" y="119268"/>
                </a:lnTo>
                <a:lnTo>
                  <a:pt x="41783" y="119634"/>
                </a:lnTo>
                <a:lnTo>
                  <a:pt x="50221" y="119813"/>
                </a:lnTo>
                <a:lnTo>
                  <a:pt x="59807" y="120000"/>
                </a:lnTo>
                <a:lnTo>
                  <a:pt x="59807" y="120000"/>
                </a:lnTo>
                <a:lnTo>
                  <a:pt x="69196" y="119813"/>
                </a:lnTo>
                <a:lnTo>
                  <a:pt x="77633" y="119634"/>
                </a:lnTo>
                <a:lnTo>
                  <a:pt x="85110" y="119268"/>
                </a:lnTo>
                <a:lnTo>
                  <a:pt x="91627" y="118902"/>
                </a:lnTo>
                <a:lnTo>
                  <a:pt x="97372" y="118178"/>
                </a:lnTo>
                <a:lnTo>
                  <a:pt x="102165" y="117633"/>
                </a:lnTo>
                <a:lnTo>
                  <a:pt x="106384" y="116909"/>
                </a:lnTo>
                <a:lnTo>
                  <a:pt x="109831" y="116177"/>
                </a:lnTo>
                <a:lnTo>
                  <a:pt x="112712" y="115632"/>
                </a:lnTo>
                <a:lnTo>
                  <a:pt x="115010" y="114908"/>
                </a:lnTo>
                <a:lnTo>
                  <a:pt x="116733" y="114177"/>
                </a:lnTo>
                <a:lnTo>
                  <a:pt x="118079" y="113632"/>
                </a:lnTo>
                <a:lnTo>
                  <a:pt x="119417" y="112908"/>
                </a:lnTo>
                <a:lnTo>
                  <a:pt x="119992" y="112542"/>
                </a:lnTo>
                <a:lnTo>
                  <a:pt x="119992" y="112542"/>
                </a:lnTo>
                <a:lnTo>
                  <a:pt x="119614" y="109086"/>
                </a:lnTo>
                <a:lnTo>
                  <a:pt x="119039" y="105816"/>
                </a:lnTo>
                <a:lnTo>
                  <a:pt x="118079" y="102725"/>
                </a:lnTo>
                <a:lnTo>
                  <a:pt x="116733" y="99814"/>
                </a:lnTo>
                <a:lnTo>
                  <a:pt x="114821" y="97089"/>
                </a:lnTo>
                <a:lnTo>
                  <a:pt x="112712" y="94544"/>
                </a:lnTo>
                <a:lnTo>
                  <a:pt x="110217" y="92364"/>
                </a:lnTo>
                <a:lnTo>
                  <a:pt x="107344" y="90177"/>
                </a:lnTo>
                <a:lnTo>
                  <a:pt x="104274" y="88184"/>
                </a:lnTo>
                <a:lnTo>
                  <a:pt x="100827" y="86541"/>
                </a:lnTo>
                <a:lnTo>
                  <a:pt x="96994" y="84906"/>
                </a:lnTo>
                <a:lnTo>
                  <a:pt x="92965" y="83637"/>
                </a:lnTo>
                <a:lnTo>
                  <a:pt x="88557" y="82361"/>
                </a:lnTo>
                <a:lnTo>
                  <a:pt x="83961" y="81450"/>
                </a:lnTo>
                <a:lnTo>
                  <a:pt x="78971" y="80547"/>
                </a:lnTo>
                <a:lnTo>
                  <a:pt x="73989" y="80002"/>
                </a:lnTo>
                <a:lnTo>
                  <a:pt x="73989" y="80002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1" name="Shape 531"/>
          <p:cNvGrpSpPr/>
          <p:nvPr/>
        </p:nvGrpSpPr>
        <p:grpSpPr>
          <a:xfrm>
            <a:off x="7827720" y="2028902"/>
            <a:ext cx="345970" cy="325504"/>
            <a:chOff x="5972700" y="2330200"/>
            <a:chExt cx="411625" cy="387275"/>
          </a:xfrm>
        </p:grpSpPr>
        <p:sp>
          <p:nvSpPr>
            <p:cNvPr id="532" name="Shape 532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86"/>
                  </a:lnTo>
                  <a:lnTo>
                    <a:pt x="119969" y="119986"/>
                  </a:lnTo>
                  <a:lnTo>
                    <a:pt x="119969" y="0"/>
                  </a:lnTo>
                  <a:lnTo>
                    <a:pt x="0" y="0"/>
                  </a:lnTo>
                  <a:close/>
                  <a:moveTo>
                    <a:pt x="73768" y="32903"/>
                  </a:moveTo>
                  <a:lnTo>
                    <a:pt x="73768" y="32903"/>
                  </a:lnTo>
                  <a:lnTo>
                    <a:pt x="69301" y="32575"/>
                  </a:lnTo>
                  <a:lnTo>
                    <a:pt x="65568" y="32248"/>
                  </a:lnTo>
                  <a:lnTo>
                    <a:pt x="61866" y="31252"/>
                  </a:lnTo>
                  <a:lnTo>
                    <a:pt x="58867" y="30242"/>
                  </a:lnTo>
                  <a:lnTo>
                    <a:pt x="55900" y="28590"/>
                  </a:lnTo>
                  <a:lnTo>
                    <a:pt x="53666" y="26925"/>
                  </a:lnTo>
                  <a:lnTo>
                    <a:pt x="52901" y="25261"/>
                  </a:lnTo>
                  <a:lnTo>
                    <a:pt x="52167" y="23268"/>
                  </a:lnTo>
                  <a:lnTo>
                    <a:pt x="52167" y="23268"/>
                  </a:lnTo>
                  <a:lnTo>
                    <a:pt x="52901" y="21276"/>
                  </a:lnTo>
                  <a:lnTo>
                    <a:pt x="53666" y="19611"/>
                  </a:lnTo>
                  <a:lnTo>
                    <a:pt x="55900" y="17946"/>
                  </a:lnTo>
                  <a:lnTo>
                    <a:pt x="58867" y="16622"/>
                  </a:lnTo>
                  <a:lnTo>
                    <a:pt x="61866" y="15284"/>
                  </a:lnTo>
                  <a:lnTo>
                    <a:pt x="65568" y="14629"/>
                  </a:lnTo>
                  <a:lnTo>
                    <a:pt x="69301" y="13961"/>
                  </a:lnTo>
                  <a:lnTo>
                    <a:pt x="73768" y="13633"/>
                  </a:lnTo>
                  <a:lnTo>
                    <a:pt x="73768" y="13633"/>
                  </a:lnTo>
                  <a:lnTo>
                    <a:pt x="78235" y="13961"/>
                  </a:lnTo>
                  <a:lnTo>
                    <a:pt x="81968" y="14629"/>
                  </a:lnTo>
                  <a:lnTo>
                    <a:pt x="85701" y="15284"/>
                  </a:lnTo>
                  <a:lnTo>
                    <a:pt x="88669" y="16622"/>
                  </a:lnTo>
                  <a:lnTo>
                    <a:pt x="91667" y="17946"/>
                  </a:lnTo>
                  <a:lnTo>
                    <a:pt x="93901" y="19611"/>
                  </a:lnTo>
                  <a:lnTo>
                    <a:pt x="94635" y="21276"/>
                  </a:lnTo>
                  <a:lnTo>
                    <a:pt x="95400" y="23268"/>
                  </a:lnTo>
                  <a:lnTo>
                    <a:pt x="95400" y="23268"/>
                  </a:lnTo>
                  <a:lnTo>
                    <a:pt x="94635" y="25261"/>
                  </a:lnTo>
                  <a:lnTo>
                    <a:pt x="93901" y="26925"/>
                  </a:lnTo>
                  <a:lnTo>
                    <a:pt x="91667" y="28590"/>
                  </a:lnTo>
                  <a:lnTo>
                    <a:pt x="88669" y="30242"/>
                  </a:lnTo>
                  <a:lnTo>
                    <a:pt x="85701" y="31252"/>
                  </a:lnTo>
                  <a:lnTo>
                    <a:pt x="81968" y="32248"/>
                  </a:lnTo>
                  <a:lnTo>
                    <a:pt x="78235" y="32575"/>
                  </a:lnTo>
                  <a:lnTo>
                    <a:pt x="73768" y="32903"/>
                  </a:lnTo>
                  <a:lnTo>
                    <a:pt x="73768" y="3290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20000" w="120000">
                  <a:moveTo>
                    <a:pt x="9" y="103771"/>
                  </a:moveTo>
                  <a:lnTo>
                    <a:pt x="14799" y="103771"/>
                  </a:lnTo>
                  <a:lnTo>
                    <a:pt x="14799" y="103771"/>
                  </a:lnTo>
                  <a:lnTo>
                    <a:pt x="19569" y="105653"/>
                  </a:lnTo>
                  <a:lnTo>
                    <a:pt x="26248" y="107923"/>
                  </a:lnTo>
                  <a:lnTo>
                    <a:pt x="34828" y="110564"/>
                  </a:lnTo>
                  <a:lnTo>
                    <a:pt x="44378" y="113392"/>
                  </a:lnTo>
                  <a:lnTo>
                    <a:pt x="54632" y="115847"/>
                  </a:lnTo>
                  <a:lnTo>
                    <a:pt x="59882" y="116978"/>
                  </a:lnTo>
                  <a:lnTo>
                    <a:pt x="65132" y="117916"/>
                  </a:lnTo>
                  <a:lnTo>
                    <a:pt x="70137" y="118861"/>
                  </a:lnTo>
                  <a:lnTo>
                    <a:pt x="75142" y="119426"/>
                  </a:lnTo>
                  <a:lnTo>
                    <a:pt x="79676" y="119806"/>
                  </a:lnTo>
                  <a:lnTo>
                    <a:pt x="84211" y="119992"/>
                  </a:lnTo>
                  <a:lnTo>
                    <a:pt x="84211" y="119992"/>
                  </a:lnTo>
                  <a:lnTo>
                    <a:pt x="91841" y="119992"/>
                  </a:lnTo>
                  <a:lnTo>
                    <a:pt x="95896" y="119806"/>
                  </a:lnTo>
                  <a:lnTo>
                    <a:pt x="99715" y="119426"/>
                  </a:lnTo>
                  <a:lnTo>
                    <a:pt x="103055" y="118675"/>
                  </a:lnTo>
                  <a:lnTo>
                    <a:pt x="104720" y="118295"/>
                  </a:lnTo>
                  <a:lnTo>
                    <a:pt x="105915" y="117916"/>
                  </a:lnTo>
                  <a:lnTo>
                    <a:pt x="107110" y="117350"/>
                  </a:lnTo>
                  <a:lnTo>
                    <a:pt x="108060" y="116599"/>
                  </a:lnTo>
                  <a:lnTo>
                    <a:pt x="108540" y="115847"/>
                  </a:lnTo>
                  <a:lnTo>
                    <a:pt x="109020" y="114902"/>
                  </a:lnTo>
                  <a:lnTo>
                    <a:pt x="109735" y="109426"/>
                  </a:lnTo>
                  <a:lnTo>
                    <a:pt x="109735" y="109426"/>
                  </a:lnTo>
                  <a:lnTo>
                    <a:pt x="109500" y="108109"/>
                  </a:lnTo>
                  <a:lnTo>
                    <a:pt x="109020" y="106978"/>
                  </a:lnTo>
                  <a:lnTo>
                    <a:pt x="108060" y="105847"/>
                  </a:lnTo>
                  <a:lnTo>
                    <a:pt x="106630" y="104902"/>
                  </a:lnTo>
                  <a:lnTo>
                    <a:pt x="106630" y="104902"/>
                  </a:lnTo>
                  <a:lnTo>
                    <a:pt x="107825" y="104716"/>
                  </a:lnTo>
                  <a:lnTo>
                    <a:pt x="109020" y="104336"/>
                  </a:lnTo>
                  <a:lnTo>
                    <a:pt x="110215" y="103957"/>
                  </a:lnTo>
                  <a:lnTo>
                    <a:pt x="111165" y="103205"/>
                  </a:lnTo>
                  <a:lnTo>
                    <a:pt x="111880" y="102446"/>
                  </a:lnTo>
                  <a:lnTo>
                    <a:pt x="112595" y="101509"/>
                  </a:lnTo>
                  <a:lnTo>
                    <a:pt x="113075" y="100370"/>
                  </a:lnTo>
                  <a:lnTo>
                    <a:pt x="113310" y="99433"/>
                  </a:lnTo>
                  <a:lnTo>
                    <a:pt x="114025" y="92639"/>
                  </a:lnTo>
                  <a:lnTo>
                    <a:pt x="114025" y="92639"/>
                  </a:lnTo>
                  <a:lnTo>
                    <a:pt x="114025" y="91694"/>
                  </a:lnTo>
                  <a:lnTo>
                    <a:pt x="114025" y="90943"/>
                  </a:lnTo>
                  <a:lnTo>
                    <a:pt x="113790" y="89998"/>
                  </a:lnTo>
                  <a:lnTo>
                    <a:pt x="113310" y="89246"/>
                  </a:lnTo>
                  <a:lnTo>
                    <a:pt x="112115" y="87922"/>
                  </a:lnTo>
                  <a:lnTo>
                    <a:pt x="111400" y="87356"/>
                  </a:lnTo>
                  <a:lnTo>
                    <a:pt x="110685" y="86791"/>
                  </a:lnTo>
                  <a:lnTo>
                    <a:pt x="110685" y="86791"/>
                  </a:lnTo>
                  <a:lnTo>
                    <a:pt x="111880" y="86605"/>
                  </a:lnTo>
                  <a:lnTo>
                    <a:pt x="112840" y="86225"/>
                  </a:lnTo>
                  <a:lnTo>
                    <a:pt x="113790" y="85660"/>
                  </a:lnTo>
                  <a:lnTo>
                    <a:pt x="114740" y="84900"/>
                  </a:lnTo>
                  <a:lnTo>
                    <a:pt x="115455" y="84149"/>
                  </a:lnTo>
                  <a:lnTo>
                    <a:pt x="115935" y="83398"/>
                  </a:lnTo>
                  <a:lnTo>
                    <a:pt x="116415" y="82453"/>
                  </a:lnTo>
                  <a:lnTo>
                    <a:pt x="116650" y="81322"/>
                  </a:lnTo>
                  <a:lnTo>
                    <a:pt x="117365" y="74714"/>
                  </a:lnTo>
                  <a:lnTo>
                    <a:pt x="117365" y="74714"/>
                  </a:lnTo>
                  <a:lnTo>
                    <a:pt x="117365" y="73769"/>
                  </a:lnTo>
                  <a:lnTo>
                    <a:pt x="117365" y="72831"/>
                  </a:lnTo>
                  <a:lnTo>
                    <a:pt x="117130" y="71886"/>
                  </a:lnTo>
                  <a:lnTo>
                    <a:pt x="116650" y="71127"/>
                  </a:lnTo>
                  <a:lnTo>
                    <a:pt x="116170" y="70376"/>
                  </a:lnTo>
                  <a:lnTo>
                    <a:pt x="115455" y="69810"/>
                  </a:lnTo>
                  <a:lnTo>
                    <a:pt x="114740" y="69245"/>
                  </a:lnTo>
                  <a:lnTo>
                    <a:pt x="113790" y="68679"/>
                  </a:lnTo>
                  <a:lnTo>
                    <a:pt x="113790" y="68679"/>
                  </a:lnTo>
                  <a:lnTo>
                    <a:pt x="114740" y="68486"/>
                  </a:lnTo>
                  <a:lnTo>
                    <a:pt x="115700" y="67920"/>
                  </a:lnTo>
                  <a:lnTo>
                    <a:pt x="116650" y="67355"/>
                  </a:lnTo>
                  <a:lnTo>
                    <a:pt x="117365" y="66789"/>
                  </a:lnTo>
                  <a:lnTo>
                    <a:pt x="118080" y="66038"/>
                  </a:lnTo>
                  <a:lnTo>
                    <a:pt x="118560" y="65279"/>
                  </a:lnTo>
                  <a:lnTo>
                    <a:pt x="118795" y="64341"/>
                  </a:lnTo>
                  <a:lnTo>
                    <a:pt x="119040" y="63396"/>
                  </a:lnTo>
                  <a:lnTo>
                    <a:pt x="119990" y="56603"/>
                  </a:lnTo>
                  <a:lnTo>
                    <a:pt x="119990" y="56603"/>
                  </a:lnTo>
                  <a:lnTo>
                    <a:pt x="119755" y="55658"/>
                  </a:lnTo>
                  <a:lnTo>
                    <a:pt x="119510" y="54720"/>
                  </a:lnTo>
                  <a:lnTo>
                    <a:pt x="119040" y="53961"/>
                  </a:lnTo>
                  <a:lnTo>
                    <a:pt x="118560" y="53210"/>
                  </a:lnTo>
                  <a:lnTo>
                    <a:pt x="117845" y="52451"/>
                  </a:lnTo>
                  <a:lnTo>
                    <a:pt x="116895" y="51885"/>
                  </a:lnTo>
                  <a:lnTo>
                    <a:pt x="114740" y="50754"/>
                  </a:lnTo>
                  <a:lnTo>
                    <a:pt x="112360" y="49809"/>
                  </a:lnTo>
                  <a:lnTo>
                    <a:pt x="109500" y="49058"/>
                  </a:lnTo>
                  <a:lnTo>
                    <a:pt x="106395" y="48492"/>
                  </a:lnTo>
                  <a:lnTo>
                    <a:pt x="103290" y="48113"/>
                  </a:lnTo>
                  <a:lnTo>
                    <a:pt x="103290" y="48113"/>
                  </a:lnTo>
                  <a:lnTo>
                    <a:pt x="96611" y="47361"/>
                  </a:lnTo>
                  <a:lnTo>
                    <a:pt x="86356" y="46602"/>
                  </a:lnTo>
                  <a:lnTo>
                    <a:pt x="74191" y="46037"/>
                  </a:lnTo>
                  <a:lnTo>
                    <a:pt x="61792" y="45471"/>
                  </a:lnTo>
                  <a:lnTo>
                    <a:pt x="61792" y="45471"/>
                  </a:lnTo>
                  <a:lnTo>
                    <a:pt x="63457" y="43209"/>
                  </a:lnTo>
                  <a:lnTo>
                    <a:pt x="64887" y="40568"/>
                  </a:lnTo>
                  <a:lnTo>
                    <a:pt x="66317" y="37740"/>
                  </a:lnTo>
                  <a:lnTo>
                    <a:pt x="67277" y="34719"/>
                  </a:lnTo>
                  <a:lnTo>
                    <a:pt x="68227" y="31698"/>
                  </a:lnTo>
                  <a:lnTo>
                    <a:pt x="69187" y="28491"/>
                  </a:lnTo>
                  <a:lnTo>
                    <a:pt x="70137" y="22270"/>
                  </a:lnTo>
                  <a:lnTo>
                    <a:pt x="70852" y="16608"/>
                  </a:lnTo>
                  <a:lnTo>
                    <a:pt x="71332" y="11890"/>
                  </a:lnTo>
                  <a:lnTo>
                    <a:pt x="71332" y="7552"/>
                  </a:lnTo>
                  <a:lnTo>
                    <a:pt x="71332" y="7552"/>
                  </a:lnTo>
                  <a:lnTo>
                    <a:pt x="71332" y="6228"/>
                  </a:lnTo>
                  <a:lnTo>
                    <a:pt x="70617" y="4717"/>
                  </a:lnTo>
                  <a:lnTo>
                    <a:pt x="69902" y="3586"/>
                  </a:lnTo>
                  <a:lnTo>
                    <a:pt x="68707" y="2455"/>
                  </a:lnTo>
                  <a:lnTo>
                    <a:pt x="67277" y="1324"/>
                  </a:lnTo>
                  <a:lnTo>
                    <a:pt x="65602" y="759"/>
                  </a:lnTo>
                  <a:lnTo>
                    <a:pt x="63692" y="193"/>
                  </a:lnTo>
                  <a:lnTo>
                    <a:pt x="61792" y="7"/>
                  </a:lnTo>
                  <a:lnTo>
                    <a:pt x="61792" y="7"/>
                  </a:lnTo>
                  <a:lnTo>
                    <a:pt x="58207" y="193"/>
                  </a:lnTo>
                  <a:lnTo>
                    <a:pt x="55827" y="573"/>
                  </a:lnTo>
                  <a:lnTo>
                    <a:pt x="53917" y="1138"/>
                  </a:lnTo>
                  <a:lnTo>
                    <a:pt x="52487" y="1704"/>
                  </a:lnTo>
                  <a:lnTo>
                    <a:pt x="52487" y="1704"/>
                  </a:lnTo>
                  <a:lnTo>
                    <a:pt x="48667" y="11325"/>
                  </a:lnTo>
                  <a:lnTo>
                    <a:pt x="46758" y="15663"/>
                  </a:lnTo>
                  <a:lnTo>
                    <a:pt x="44848" y="19629"/>
                  </a:lnTo>
                  <a:lnTo>
                    <a:pt x="42948" y="23208"/>
                  </a:lnTo>
                  <a:lnTo>
                    <a:pt x="41038" y="26229"/>
                  </a:lnTo>
                  <a:lnTo>
                    <a:pt x="39363" y="28491"/>
                  </a:lnTo>
                  <a:lnTo>
                    <a:pt x="37933" y="30381"/>
                  </a:lnTo>
                  <a:lnTo>
                    <a:pt x="37933" y="30381"/>
                  </a:lnTo>
                  <a:lnTo>
                    <a:pt x="35788" y="32077"/>
                  </a:lnTo>
                  <a:lnTo>
                    <a:pt x="32448" y="34719"/>
                  </a:lnTo>
                  <a:lnTo>
                    <a:pt x="24573" y="40568"/>
                  </a:lnTo>
                  <a:lnTo>
                    <a:pt x="14084" y="48113"/>
                  </a:lnTo>
                  <a:lnTo>
                    <a:pt x="9" y="4811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4" name="Shape 534"/>
          <p:cNvGrpSpPr/>
          <p:nvPr/>
        </p:nvGrpSpPr>
        <p:grpSpPr>
          <a:xfrm>
            <a:off x="3423017" y="2557030"/>
            <a:ext cx="109538" cy="399195"/>
            <a:chOff x="732125" y="2958550"/>
            <a:chExt cx="130325" cy="474950"/>
          </a:xfrm>
        </p:grpSpPr>
        <p:sp>
          <p:nvSpPr>
            <p:cNvPr id="535" name="Shape 535"/>
            <p:cNvSpPr/>
            <p:nvPr/>
          </p:nvSpPr>
          <p:spPr>
            <a:xfrm>
              <a:off x="732125" y="2958550"/>
              <a:ext cx="130325" cy="474950"/>
            </a:xfrm>
            <a:custGeom>
              <a:pathLst>
                <a:path extrusionOk="0" fill="none" h="120000" w="120000">
                  <a:moveTo>
                    <a:pt x="99812" y="91228"/>
                  </a:moveTo>
                  <a:lnTo>
                    <a:pt x="99812" y="11079"/>
                  </a:lnTo>
                  <a:lnTo>
                    <a:pt x="99812" y="11079"/>
                  </a:lnTo>
                  <a:lnTo>
                    <a:pt x="99812" y="10005"/>
                  </a:lnTo>
                  <a:lnTo>
                    <a:pt x="99236" y="8773"/>
                  </a:lnTo>
                  <a:lnTo>
                    <a:pt x="98108" y="7851"/>
                  </a:lnTo>
                  <a:lnTo>
                    <a:pt x="97003" y="6777"/>
                  </a:lnTo>
                  <a:lnTo>
                    <a:pt x="95323" y="5849"/>
                  </a:lnTo>
                  <a:lnTo>
                    <a:pt x="93067" y="4926"/>
                  </a:lnTo>
                  <a:lnTo>
                    <a:pt x="90834" y="4004"/>
                  </a:lnTo>
                  <a:lnTo>
                    <a:pt x="88026" y="3234"/>
                  </a:lnTo>
                  <a:lnTo>
                    <a:pt x="85217" y="2621"/>
                  </a:lnTo>
                  <a:lnTo>
                    <a:pt x="82409" y="2008"/>
                  </a:lnTo>
                  <a:lnTo>
                    <a:pt x="79048" y="1389"/>
                  </a:lnTo>
                  <a:lnTo>
                    <a:pt x="75687" y="928"/>
                  </a:lnTo>
                  <a:lnTo>
                    <a:pt x="71774" y="619"/>
                  </a:lnTo>
                  <a:lnTo>
                    <a:pt x="67838" y="315"/>
                  </a:lnTo>
                  <a:lnTo>
                    <a:pt x="63924" y="157"/>
                  </a:lnTo>
                  <a:lnTo>
                    <a:pt x="59988" y="6"/>
                  </a:lnTo>
                  <a:lnTo>
                    <a:pt x="59988" y="6"/>
                  </a:lnTo>
                  <a:lnTo>
                    <a:pt x="56075" y="157"/>
                  </a:lnTo>
                  <a:lnTo>
                    <a:pt x="52138" y="315"/>
                  </a:lnTo>
                  <a:lnTo>
                    <a:pt x="48225" y="619"/>
                  </a:lnTo>
                  <a:lnTo>
                    <a:pt x="44289" y="928"/>
                  </a:lnTo>
                  <a:lnTo>
                    <a:pt x="40928" y="1389"/>
                  </a:lnTo>
                  <a:lnTo>
                    <a:pt x="37567" y="2008"/>
                  </a:lnTo>
                  <a:lnTo>
                    <a:pt x="34759" y="2621"/>
                  </a:lnTo>
                  <a:lnTo>
                    <a:pt x="31973" y="3234"/>
                  </a:lnTo>
                  <a:lnTo>
                    <a:pt x="29165" y="4004"/>
                  </a:lnTo>
                  <a:lnTo>
                    <a:pt x="26909" y="4926"/>
                  </a:lnTo>
                  <a:lnTo>
                    <a:pt x="24676" y="5849"/>
                  </a:lnTo>
                  <a:lnTo>
                    <a:pt x="22996" y="6777"/>
                  </a:lnTo>
                  <a:lnTo>
                    <a:pt x="21868" y="7851"/>
                  </a:lnTo>
                  <a:lnTo>
                    <a:pt x="20740" y="8773"/>
                  </a:lnTo>
                  <a:lnTo>
                    <a:pt x="20187" y="10005"/>
                  </a:lnTo>
                  <a:lnTo>
                    <a:pt x="20187" y="11079"/>
                  </a:lnTo>
                  <a:lnTo>
                    <a:pt x="20187" y="91228"/>
                  </a:lnTo>
                  <a:lnTo>
                    <a:pt x="20187" y="91228"/>
                  </a:lnTo>
                  <a:lnTo>
                    <a:pt x="15699" y="92460"/>
                  </a:lnTo>
                  <a:lnTo>
                    <a:pt x="11785" y="93691"/>
                  </a:lnTo>
                  <a:lnTo>
                    <a:pt x="8425" y="95075"/>
                  </a:lnTo>
                  <a:lnTo>
                    <a:pt x="5616" y="96616"/>
                  </a:lnTo>
                  <a:lnTo>
                    <a:pt x="3360" y="98309"/>
                  </a:lnTo>
                  <a:lnTo>
                    <a:pt x="1680" y="100002"/>
                  </a:lnTo>
                  <a:lnTo>
                    <a:pt x="575" y="101694"/>
                  </a:lnTo>
                  <a:lnTo>
                    <a:pt x="0" y="103539"/>
                  </a:lnTo>
                  <a:lnTo>
                    <a:pt x="0" y="103539"/>
                  </a:lnTo>
                  <a:lnTo>
                    <a:pt x="575" y="105074"/>
                  </a:lnTo>
                  <a:lnTo>
                    <a:pt x="1127" y="106767"/>
                  </a:lnTo>
                  <a:lnTo>
                    <a:pt x="2808" y="108308"/>
                  </a:lnTo>
                  <a:lnTo>
                    <a:pt x="4488" y="109843"/>
                  </a:lnTo>
                  <a:lnTo>
                    <a:pt x="7297" y="111384"/>
                  </a:lnTo>
                  <a:lnTo>
                    <a:pt x="10105" y="112616"/>
                  </a:lnTo>
                  <a:lnTo>
                    <a:pt x="14018" y="113999"/>
                  </a:lnTo>
                  <a:lnTo>
                    <a:pt x="17379" y="115073"/>
                  </a:lnTo>
                  <a:lnTo>
                    <a:pt x="21868" y="116153"/>
                  </a:lnTo>
                  <a:lnTo>
                    <a:pt x="26357" y="117075"/>
                  </a:lnTo>
                  <a:lnTo>
                    <a:pt x="31398" y="117997"/>
                  </a:lnTo>
                  <a:lnTo>
                    <a:pt x="36439" y="118616"/>
                  </a:lnTo>
                  <a:lnTo>
                    <a:pt x="42056" y="119229"/>
                  </a:lnTo>
                  <a:lnTo>
                    <a:pt x="47650" y="119538"/>
                  </a:lnTo>
                  <a:lnTo>
                    <a:pt x="53819" y="119842"/>
                  </a:lnTo>
                  <a:lnTo>
                    <a:pt x="59988" y="120000"/>
                  </a:lnTo>
                  <a:lnTo>
                    <a:pt x="59988" y="120000"/>
                  </a:lnTo>
                  <a:lnTo>
                    <a:pt x="66157" y="119842"/>
                  </a:lnTo>
                  <a:lnTo>
                    <a:pt x="72326" y="119538"/>
                  </a:lnTo>
                  <a:lnTo>
                    <a:pt x="77943" y="119229"/>
                  </a:lnTo>
                  <a:lnTo>
                    <a:pt x="83537" y="118616"/>
                  </a:lnTo>
                  <a:lnTo>
                    <a:pt x="88578" y="117997"/>
                  </a:lnTo>
                  <a:lnTo>
                    <a:pt x="93642" y="117075"/>
                  </a:lnTo>
                  <a:lnTo>
                    <a:pt x="98108" y="116153"/>
                  </a:lnTo>
                  <a:lnTo>
                    <a:pt x="102597" y="115073"/>
                  </a:lnTo>
                  <a:lnTo>
                    <a:pt x="105958" y="113999"/>
                  </a:lnTo>
                  <a:lnTo>
                    <a:pt x="109894" y="112616"/>
                  </a:lnTo>
                  <a:lnTo>
                    <a:pt x="112702" y="111384"/>
                  </a:lnTo>
                  <a:lnTo>
                    <a:pt x="115488" y="109843"/>
                  </a:lnTo>
                  <a:lnTo>
                    <a:pt x="117191" y="108308"/>
                  </a:lnTo>
                  <a:lnTo>
                    <a:pt x="118872" y="106767"/>
                  </a:lnTo>
                  <a:lnTo>
                    <a:pt x="119424" y="105074"/>
                  </a:lnTo>
                  <a:lnTo>
                    <a:pt x="119976" y="103539"/>
                  </a:lnTo>
                  <a:lnTo>
                    <a:pt x="119976" y="103539"/>
                  </a:lnTo>
                  <a:lnTo>
                    <a:pt x="119424" y="101694"/>
                  </a:lnTo>
                  <a:lnTo>
                    <a:pt x="118296" y="100002"/>
                  </a:lnTo>
                  <a:lnTo>
                    <a:pt x="116616" y="98309"/>
                  </a:lnTo>
                  <a:lnTo>
                    <a:pt x="114383" y="96616"/>
                  </a:lnTo>
                  <a:lnTo>
                    <a:pt x="111574" y="95075"/>
                  </a:lnTo>
                  <a:lnTo>
                    <a:pt x="108214" y="93691"/>
                  </a:lnTo>
                  <a:lnTo>
                    <a:pt x="104277" y="92460"/>
                  </a:lnTo>
                  <a:lnTo>
                    <a:pt x="99812" y="91228"/>
                  </a:lnTo>
                  <a:lnTo>
                    <a:pt x="99812" y="9122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756475" y="3090675"/>
              <a:ext cx="81625" cy="318475"/>
            </a:xfrm>
            <a:custGeom>
              <a:pathLst>
                <a:path extrusionOk="0" fill="none" h="120000" w="120000">
                  <a:moveTo>
                    <a:pt x="87730" y="9"/>
                  </a:moveTo>
                  <a:lnTo>
                    <a:pt x="32232" y="9"/>
                  </a:lnTo>
                  <a:lnTo>
                    <a:pt x="32232" y="86267"/>
                  </a:lnTo>
                  <a:lnTo>
                    <a:pt x="32232" y="86267"/>
                  </a:lnTo>
                  <a:lnTo>
                    <a:pt x="31350" y="88104"/>
                  </a:lnTo>
                  <a:lnTo>
                    <a:pt x="28667" y="89941"/>
                  </a:lnTo>
                  <a:lnTo>
                    <a:pt x="25065" y="91551"/>
                  </a:lnTo>
                  <a:lnTo>
                    <a:pt x="19699" y="93153"/>
                  </a:lnTo>
                  <a:lnTo>
                    <a:pt x="19699" y="93153"/>
                  </a:lnTo>
                  <a:lnTo>
                    <a:pt x="15252" y="94302"/>
                  </a:lnTo>
                  <a:lnTo>
                    <a:pt x="11650" y="95451"/>
                  </a:lnTo>
                  <a:lnTo>
                    <a:pt x="8085" y="96827"/>
                  </a:lnTo>
                  <a:lnTo>
                    <a:pt x="5402" y="98202"/>
                  </a:lnTo>
                  <a:lnTo>
                    <a:pt x="2719" y="99803"/>
                  </a:lnTo>
                  <a:lnTo>
                    <a:pt x="1800" y="101414"/>
                  </a:lnTo>
                  <a:lnTo>
                    <a:pt x="36" y="103015"/>
                  </a:lnTo>
                  <a:lnTo>
                    <a:pt x="36" y="104626"/>
                  </a:lnTo>
                  <a:lnTo>
                    <a:pt x="36" y="104626"/>
                  </a:lnTo>
                  <a:lnTo>
                    <a:pt x="36" y="106002"/>
                  </a:lnTo>
                  <a:lnTo>
                    <a:pt x="918" y="107603"/>
                  </a:lnTo>
                  <a:lnTo>
                    <a:pt x="2719" y="108988"/>
                  </a:lnTo>
                  <a:lnTo>
                    <a:pt x="4483" y="110589"/>
                  </a:lnTo>
                  <a:lnTo>
                    <a:pt x="7166" y="111738"/>
                  </a:lnTo>
                  <a:lnTo>
                    <a:pt x="10768" y="113114"/>
                  </a:lnTo>
                  <a:lnTo>
                    <a:pt x="13451" y="114263"/>
                  </a:lnTo>
                  <a:lnTo>
                    <a:pt x="17935" y="115403"/>
                  </a:lnTo>
                  <a:lnTo>
                    <a:pt x="21500" y="116326"/>
                  </a:lnTo>
                  <a:lnTo>
                    <a:pt x="26866" y="117239"/>
                  </a:lnTo>
                  <a:lnTo>
                    <a:pt x="31350" y="117927"/>
                  </a:lnTo>
                  <a:lnTo>
                    <a:pt x="36716" y="118615"/>
                  </a:lnTo>
                  <a:lnTo>
                    <a:pt x="42082" y="119312"/>
                  </a:lnTo>
                  <a:lnTo>
                    <a:pt x="48367" y="119538"/>
                  </a:lnTo>
                  <a:lnTo>
                    <a:pt x="53733" y="119764"/>
                  </a:lnTo>
                  <a:lnTo>
                    <a:pt x="59981" y="120000"/>
                  </a:lnTo>
                  <a:lnTo>
                    <a:pt x="59981" y="120000"/>
                  </a:lnTo>
                  <a:lnTo>
                    <a:pt x="66266" y="119764"/>
                  </a:lnTo>
                  <a:lnTo>
                    <a:pt x="71632" y="119538"/>
                  </a:lnTo>
                  <a:lnTo>
                    <a:pt x="77880" y="119312"/>
                  </a:lnTo>
                  <a:lnTo>
                    <a:pt x="83283" y="118615"/>
                  </a:lnTo>
                  <a:lnTo>
                    <a:pt x="88649" y="117927"/>
                  </a:lnTo>
                  <a:lnTo>
                    <a:pt x="93096" y="117239"/>
                  </a:lnTo>
                  <a:lnTo>
                    <a:pt x="98499" y="116326"/>
                  </a:lnTo>
                  <a:lnTo>
                    <a:pt x="102064" y="115403"/>
                  </a:lnTo>
                  <a:lnTo>
                    <a:pt x="106548" y="114263"/>
                  </a:lnTo>
                  <a:lnTo>
                    <a:pt x="109231" y="113114"/>
                  </a:lnTo>
                  <a:lnTo>
                    <a:pt x="112796" y="111738"/>
                  </a:lnTo>
                  <a:lnTo>
                    <a:pt x="115479" y="110589"/>
                  </a:lnTo>
                  <a:lnTo>
                    <a:pt x="117280" y="108988"/>
                  </a:lnTo>
                  <a:lnTo>
                    <a:pt x="119081" y="107603"/>
                  </a:lnTo>
                  <a:lnTo>
                    <a:pt x="119963" y="106002"/>
                  </a:lnTo>
                  <a:lnTo>
                    <a:pt x="119963" y="104626"/>
                  </a:lnTo>
                  <a:lnTo>
                    <a:pt x="119963" y="104626"/>
                  </a:lnTo>
                  <a:lnTo>
                    <a:pt x="119963" y="103015"/>
                  </a:lnTo>
                  <a:lnTo>
                    <a:pt x="118162" y="101414"/>
                  </a:lnTo>
                  <a:lnTo>
                    <a:pt x="117280" y="99803"/>
                  </a:lnTo>
                  <a:lnTo>
                    <a:pt x="114597" y="98202"/>
                  </a:lnTo>
                  <a:lnTo>
                    <a:pt x="111914" y="96827"/>
                  </a:lnTo>
                  <a:lnTo>
                    <a:pt x="108312" y="95451"/>
                  </a:lnTo>
                  <a:lnTo>
                    <a:pt x="104747" y="94302"/>
                  </a:lnTo>
                  <a:lnTo>
                    <a:pt x="100263" y="93153"/>
                  </a:lnTo>
                  <a:lnTo>
                    <a:pt x="100263" y="93153"/>
                  </a:lnTo>
                  <a:lnTo>
                    <a:pt x="94897" y="91551"/>
                  </a:lnTo>
                  <a:lnTo>
                    <a:pt x="91332" y="89941"/>
                  </a:lnTo>
                  <a:lnTo>
                    <a:pt x="88649" y="88104"/>
                  </a:lnTo>
                  <a:lnTo>
                    <a:pt x="87730" y="86267"/>
                  </a:lnTo>
                  <a:lnTo>
                    <a:pt x="87730" y="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802750" y="3129050"/>
              <a:ext cx="13425" cy="25"/>
            </a:xfrm>
            <a:custGeom>
              <a:pathLst>
                <a:path extrusionOk="0" fill="none" h="120000" w="120000">
                  <a:moveTo>
                    <a:pt x="11977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802750" y="3162525"/>
              <a:ext cx="13425" cy="25"/>
            </a:xfrm>
            <a:custGeom>
              <a:pathLst>
                <a:path extrusionOk="0" fill="none" h="120000" w="120000">
                  <a:moveTo>
                    <a:pt x="119776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802750" y="3196025"/>
              <a:ext cx="13425" cy="25"/>
            </a:xfrm>
            <a:custGeom>
              <a:pathLst>
                <a:path extrusionOk="0" fill="none" h="120000" w="120000">
                  <a:moveTo>
                    <a:pt x="11977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802750" y="3229500"/>
              <a:ext cx="13425" cy="25"/>
            </a:xfrm>
            <a:custGeom>
              <a:pathLst>
                <a:path extrusionOk="0" fill="none" h="120000" w="120000">
                  <a:moveTo>
                    <a:pt x="119776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802750" y="3263000"/>
              <a:ext cx="13425" cy="25"/>
            </a:xfrm>
            <a:custGeom>
              <a:pathLst>
                <a:path extrusionOk="0" fill="none" h="120000" w="120000">
                  <a:moveTo>
                    <a:pt x="11977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802750" y="3296475"/>
              <a:ext cx="13425" cy="25"/>
            </a:xfrm>
            <a:custGeom>
              <a:pathLst>
                <a:path extrusionOk="0" fill="none" h="120000" w="120000">
                  <a:moveTo>
                    <a:pt x="119776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3" name="Shape 543"/>
          <p:cNvSpPr/>
          <p:nvPr/>
        </p:nvSpPr>
        <p:spPr>
          <a:xfrm>
            <a:off x="4439937" y="2541259"/>
            <a:ext cx="335737" cy="430924"/>
          </a:xfrm>
          <a:custGeom>
            <a:pathLst>
              <a:path extrusionOk="0" fill="none" h="120000" w="120000">
                <a:moveTo>
                  <a:pt x="119992" y="7559"/>
                </a:moveTo>
                <a:lnTo>
                  <a:pt x="119992" y="112445"/>
                </a:lnTo>
                <a:lnTo>
                  <a:pt x="119992" y="112445"/>
                </a:lnTo>
                <a:lnTo>
                  <a:pt x="119812" y="114014"/>
                </a:lnTo>
                <a:lnTo>
                  <a:pt x="119263" y="115435"/>
                </a:lnTo>
                <a:lnTo>
                  <a:pt x="118347" y="116723"/>
                </a:lnTo>
                <a:lnTo>
                  <a:pt x="117251" y="117858"/>
                </a:lnTo>
                <a:lnTo>
                  <a:pt x="115786" y="118718"/>
                </a:lnTo>
                <a:lnTo>
                  <a:pt x="114141" y="119426"/>
                </a:lnTo>
                <a:lnTo>
                  <a:pt x="112316" y="119853"/>
                </a:lnTo>
                <a:lnTo>
                  <a:pt x="110484" y="120000"/>
                </a:lnTo>
                <a:lnTo>
                  <a:pt x="9515" y="120000"/>
                </a:lnTo>
                <a:lnTo>
                  <a:pt x="9515" y="120000"/>
                </a:lnTo>
                <a:lnTo>
                  <a:pt x="7683" y="119853"/>
                </a:lnTo>
                <a:lnTo>
                  <a:pt x="5858" y="119426"/>
                </a:lnTo>
                <a:lnTo>
                  <a:pt x="4213" y="118718"/>
                </a:lnTo>
                <a:lnTo>
                  <a:pt x="2748" y="117858"/>
                </a:lnTo>
                <a:lnTo>
                  <a:pt x="1652" y="116723"/>
                </a:lnTo>
                <a:lnTo>
                  <a:pt x="736" y="115435"/>
                </a:lnTo>
                <a:lnTo>
                  <a:pt x="187" y="114014"/>
                </a:lnTo>
                <a:lnTo>
                  <a:pt x="7" y="112445"/>
                </a:lnTo>
                <a:lnTo>
                  <a:pt x="7" y="7559"/>
                </a:lnTo>
                <a:lnTo>
                  <a:pt x="7" y="7559"/>
                </a:lnTo>
                <a:lnTo>
                  <a:pt x="187" y="5991"/>
                </a:lnTo>
                <a:lnTo>
                  <a:pt x="736" y="4564"/>
                </a:lnTo>
                <a:lnTo>
                  <a:pt x="1652" y="3282"/>
                </a:lnTo>
                <a:lnTo>
                  <a:pt x="2748" y="2141"/>
                </a:lnTo>
                <a:lnTo>
                  <a:pt x="4213" y="1287"/>
                </a:lnTo>
                <a:lnTo>
                  <a:pt x="5858" y="573"/>
                </a:lnTo>
                <a:lnTo>
                  <a:pt x="7683" y="146"/>
                </a:lnTo>
                <a:lnTo>
                  <a:pt x="9515" y="5"/>
                </a:lnTo>
                <a:lnTo>
                  <a:pt x="110484" y="5"/>
                </a:lnTo>
                <a:lnTo>
                  <a:pt x="110484" y="5"/>
                </a:lnTo>
                <a:lnTo>
                  <a:pt x="112316" y="146"/>
                </a:lnTo>
                <a:lnTo>
                  <a:pt x="114141" y="573"/>
                </a:lnTo>
                <a:lnTo>
                  <a:pt x="115786" y="1287"/>
                </a:lnTo>
                <a:lnTo>
                  <a:pt x="117251" y="2141"/>
                </a:lnTo>
                <a:lnTo>
                  <a:pt x="118347" y="3282"/>
                </a:lnTo>
                <a:lnTo>
                  <a:pt x="119263" y="4564"/>
                </a:lnTo>
                <a:lnTo>
                  <a:pt x="119812" y="5991"/>
                </a:lnTo>
                <a:lnTo>
                  <a:pt x="119992" y="7559"/>
                </a:lnTo>
                <a:lnTo>
                  <a:pt x="119992" y="7559"/>
                </a:lnTo>
                <a:close/>
                <a:moveTo>
                  <a:pt x="60000" y="116436"/>
                </a:moveTo>
                <a:lnTo>
                  <a:pt x="60000" y="116436"/>
                </a:lnTo>
                <a:lnTo>
                  <a:pt x="61276" y="116296"/>
                </a:lnTo>
                <a:lnTo>
                  <a:pt x="62380" y="116009"/>
                </a:lnTo>
                <a:lnTo>
                  <a:pt x="63477" y="115582"/>
                </a:lnTo>
                <a:lnTo>
                  <a:pt x="64393" y="115008"/>
                </a:lnTo>
                <a:lnTo>
                  <a:pt x="65122" y="114300"/>
                </a:lnTo>
                <a:lnTo>
                  <a:pt x="65670" y="113440"/>
                </a:lnTo>
                <a:lnTo>
                  <a:pt x="66038" y="112586"/>
                </a:lnTo>
                <a:lnTo>
                  <a:pt x="66218" y="111591"/>
                </a:lnTo>
                <a:lnTo>
                  <a:pt x="66218" y="111591"/>
                </a:lnTo>
                <a:lnTo>
                  <a:pt x="66038" y="110590"/>
                </a:lnTo>
                <a:lnTo>
                  <a:pt x="65670" y="109736"/>
                </a:lnTo>
                <a:lnTo>
                  <a:pt x="65122" y="108882"/>
                </a:lnTo>
                <a:lnTo>
                  <a:pt x="64393" y="108168"/>
                </a:lnTo>
                <a:lnTo>
                  <a:pt x="63477" y="107600"/>
                </a:lnTo>
                <a:lnTo>
                  <a:pt x="62380" y="107173"/>
                </a:lnTo>
                <a:lnTo>
                  <a:pt x="61276" y="106887"/>
                </a:lnTo>
                <a:lnTo>
                  <a:pt x="60000" y="106746"/>
                </a:lnTo>
                <a:lnTo>
                  <a:pt x="60000" y="106746"/>
                </a:lnTo>
                <a:lnTo>
                  <a:pt x="58723" y="106887"/>
                </a:lnTo>
                <a:lnTo>
                  <a:pt x="57619" y="107173"/>
                </a:lnTo>
                <a:lnTo>
                  <a:pt x="56522" y="107600"/>
                </a:lnTo>
                <a:lnTo>
                  <a:pt x="55606" y="108168"/>
                </a:lnTo>
                <a:lnTo>
                  <a:pt x="54877" y="108882"/>
                </a:lnTo>
                <a:lnTo>
                  <a:pt x="54329" y="109736"/>
                </a:lnTo>
                <a:lnTo>
                  <a:pt x="53961" y="110590"/>
                </a:lnTo>
                <a:lnTo>
                  <a:pt x="53781" y="111591"/>
                </a:lnTo>
                <a:lnTo>
                  <a:pt x="53781" y="111591"/>
                </a:lnTo>
                <a:lnTo>
                  <a:pt x="53961" y="112586"/>
                </a:lnTo>
                <a:lnTo>
                  <a:pt x="54329" y="113440"/>
                </a:lnTo>
                <a:lnTo>
                  <a:pt x="54877" y="114300"/>
                </a:lnTo>
                <a:lnTo>
                  <a:pt x="55606" y="115008"/>
                </a:lnTo>
                <a:lnTo>
                  <a:pt x="56522" y="115582"/>
                </a:lnTo>
                <a:lnTo>
                  <a:pt x="57619" y="116009"/>
                </a:lnTo>
                <a:lnTo>
                  <a:pt x="58723" y="116296"/>
                </a:lnTo>
                <a:lnTo>
                  <a:pt x="60000" y="116436"/>
                </a:lnTo>
                <a:lnTo>
                  <a:pt x="60000" y="116436"/>
                </a:lnTo>
                <a:close/>
                <a:moveTo>
                  <a:pt x="108103" y="9268"/>
                </a:moveTo>
                <a:lnTo>
                  <a:pt x="11896" y="9268"/>
                </a:lnTo>
                <a:lnTo>
                  <a:pt x="11896" y="103183"/>
                </a:lnTo>
                <a:lnTo>
                  <a:pt x="108103" y="103183"/>
                </a:lnTo>
                <a:lnTo>
                  <a:pt x="108103" y="9268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Shape 544"/>
          <p:cNvSpPr/>
          <p:nvPr/>
        </p:nvSpPr>
        <p:spPr>
          <a:xfrm>
            <a:off x="3918429" y="2541259"/>
            <a:ext cx="248745" cy="430924"/>
          </a:xfrm>
          <a:custGeom>
            <a:pathLst>
              <a:path extrusionOk="0" fill="none" h="120000" w="120000">
                <a:moveTo>
                  <a:pt x="106913" y="5"/>
                </a:moveTo>
                <a:lnTo>
                  <a:pt x="13096" y="5"/>
                </a:lnTo>
                <a:lnTo>
                  <a:pt x="13096" y="5"/>
                </a:lnTo>
                <a:lnTo>
                  <a:pt x="10380" y="146"/>
                </a:lnTo>
                <a:lnTo>
                  <a:pt x="7906" y="573"/>
                </a:lnTo>
                <a:lnTo>
                  <a:pt x="5686" y="1287"/>
                </a:lnTo>
                <a:lnTo>
                  <a:pt x="3710" y="2141"/>
                </a:lnTo>
                <a:lnTo>
                  <a:pt x="2230" y="3282"/>
                </a:lnTo>
                <a:lnTo>
                  <a:pt x="993" y="4564"/>
                </a:lnTo>
                <a:lnTo>
                  <a:pt x="253" y="5991"/>
                </a:lnTo>
                <a:lnTo>
                  <a:pt x="10" y="7559"/>
                </a:lnTo>
                <a:lnTo>
                  <a:pt x="10" y="112445"/>
                </a:lnTo>
                <a:lnTo>
                  <a:pt x="10" y="112445"/>
                </a:lnTo>
                <a:lnTo>
                  <a:pt x="253" y="114014"/>
                </a:lnTo>
                <a:lnTo>
                  <a:pt x="993" y="115435"/>
                </a:lnTo>
                <a:lnTo>
                  <a:pt x="2230" y="116723"/>
                </a:lnTo>
                <a:lnTo>
                  <a:pt x="3710" y="117858"/>
                </a:lnTo>
                <a:lnTo>
                  <a:pt x="5686" y="118718"/>
                </a:lnTo>
                <a:lnTo>
                  <a:pt x="7906" y="119426"/>
                </a:lnTo>
                <a:lnTo>
                  <a:pt x="10380" y="119853"/>
                </a:lnTo>
                <a:lnTo>
                  <a:pt x="13096" y="120000"/>
                </a:lnTo>
                <a:lnTo>
                  <a:pt x="106913" y="120000"/>
                </a:lnTo>
                <a:lnTo>
                  <a:pt x="106913" y="120000"/>
                </a:lnTo>
                <a:lnTo>
                  <a:pt x="109619" y="119853"/>
                </a:lnTo>
                <a:lnTo>
                  <a:pt x="112093" y="119426"/>
                </a:lnTo>
                <a:lnTo>
                  <a:pt x="114313" y="118718"/>
                </a:lnTo>
                <a:lnTo>
                  <a:pt x="116289" y="117858"/>
                </a:lnTo>
                <a:lnTo>
                  <a:pt x="117769" y="116723"/>
                </a:lnTo>
                <a:lnTo>
                  <a:pt x="119006" y="115435"/>
                </a:lnTo>
                <a:lnTo>
                  <a:pt x="119746" y="114014"/>
                </a:lnTo>
                <a:lnTo>
                  <a:pt x="119989" y="112445"/>
                </a:lnTo>
                <a:lnTo>
                  <a:pt x="119989" y="7559"/>
                </a:lnTo>
                <a:lnTo>
                  <a:pt x="119989" y="7559"/>
                </a:lnTo>
                <a:lnTo>
                  <a:pt x="119746" y="5991"/>
                </a:lnTo>
                <a:lnTo>
                  <a:pt x="119006" y="4564"/>
                </a:lnTo>
                <a:lnTo>
                  <a:pt x="117769" y="3282"/>
                </a:lnTo>
                <a:lnTo>
                  <a:pt x="116289" y="2141"/>
                </a:lnTo>
                <a:lnTo>
                  <a:pt x="114313" y="1287"/>
                </a:lnTo>
                <a:lnTo>
                  <a:pt x="112093" y="573"/>
                </a:lnTo>
                <a:lnTo>
                  <a:pt x="109619" y="146"/>
                </a:lnTo>
                <a:lnTo>
                  <a:pt x="106913" y="5"/>
                </a:lnTo>
                <a:lnTo>
                  <a:pt x="106913" y="5"/>
                </a:lnTo>
                <a:close/>
                <a:moveTo>
                  <a:pt x="56300" y="5705"/>
                </a:moveTo>
                <a:lnTo>
                  <a:pt x="63699" y="5705"/>
                </a:lnTo>
                <a:lnTo>
                  <a:pt x="63699" y="5705"/>
                </a:lnTo>
                <a:lnTo>
                  <a:pt x="64936" y="5845"/>
                </a:lnTo>
                <a:lnTo>
                  <a:pt x="65676" y="6278"/>
                </a:lnTo>
                <a:lnTo>
                  <a:pt x="66416" y="6705"/>
                </a:lnTo>
                <a:lnTo>
                  <a:pt x="66670" y="7413"/>
                </a:lnTo>
                <a:lnTo>
                  <a:pt x="66670" y="7413"/>
                </a:lnTo>
                <a:lnTo>
                  <a:pt x="66416" y="7987"/>
                </a:lnTo>
                <a:lnTo>
                  <a:pt x="65676" y="8554"/>
                </a:lnTo>
                <a:lnTo>
                  <a:pt x="64936" y="8841"/>
                </a:lnTo>
                <a:lnTo>
                  <a:pt x="63699" y="8981"/>
                </a:lnTo>
                <a:lnTo>
                  <a:pt x="56300" y="8981"/>
                </a:lnTo>
                <a:lnTo>
                  <a:pt x="56300" y="8981"/>
                </a:lnTo>
                <a:lnTo>
                  <a:pt x="55063" y="8841"/>
                </a:lnTo>
                <a:lnTo>
                  <a:pt x="54323" y="8554"/>
                </a:lnTo>
                <a:lnTo>
                  <a:pt x="53583" y="7987"/>
                </a:lnTo>
                <a:lnTo>
                  <a:pt x="53340" y="7413"/>
                </a:lnTo>
                <a:lnTo>
                  <a:pt x="53340" y="7413"/>
                </a:lnTo>
                <a:lnTo>
                  <a:pt x="53583" y="6705"/>
                </a:lnTo>
                <a:lnTo>
                  <a:pt x="54323" y="6278"/>
                </a:lnTo>
                <a:lnTo>
                  <a:pt x="55063" y="5845"/>
                </a:lnTo>
                <a:lnTo>
                  <a:pt x="56300" y="5705"/>
                </a:lnTo>
                <a:lnTo>
                  <a:pt x="56300" y="5705"/>
                </a:lnTo>
                <a:close/>
                <a:moveTo>
                  <a:pt x="59999" y="113727"/>
                </a:moveTo>
                <a:lnTo>
                  <a:pt x="59999" y="113727"/>
                </a:lnTo>
                <a:lnTo>
                  <a:pt x="58276" y="113586"/>
                </a:lnTo>
                <a:lnTo>
                  <a:pt x="56543" y="113300"/>
                </a:lnTo>
                <a:lnTo>
                  <a:pt x="55063" y="112873"/>
                </a:lnTo>
                <a:lnTo>
                  <a:pt x="53826" y="112305"/>
                </a:lnTo>
                <a:lnTo>
                  <a:pt x="52843" y="111591"/>
                </a:lnTo>
                <a:lnTo>
                  <a:pt x="52103" y="110737"/>
                </a:lnTo>
                <a:lnTo>
                  <a:pt x="51606" y="109736"/>
                </a:lnTo>
                <a:lnTo>
                  <a:pt x="51363" y="108741"/>
                </a:lnTo>
                <a:lnTo>
                  <a:pt x="51363" y="108741"/>
                </a:lnTo>
                <a:lnTo>
                  <a:pt x="51606" y="107741"/>
                </a:lnTo>
                <a:lnTo>
                  <a:pt x="52103" y="106746"/>
                </a:lnTo>
                <a:lnTo>
                  <a:pt x="52843" y="105892"/>
                </a:lnTo>
                <a:lnTo>
                  <a:pt x="53826" y="105178"/>
                </a:lnTo>
                <a:lnTo>
                  <a:pt x="55063" y="104605"/>
                </a:lnTo>
                <a:lnTo>
                  <a:pt x="56543" y="104177"/>
                </a:lnTo>
                <a:lnTo>
                  <a:pt x="58276" y="103897"/>
                </a:lnTo>
                <a:lnTo>
                  <a:pt x="59999" y="103750"/>
                </a:lnTo>
                <a:lnTo>
                  <a:pt x="59999" y="103750"/>
                </a:lnTo>
                <a:lnTo>
                  <a:pt x="61733" y="103897"/>
                </a:lnTo>
                <a:lnTo>
                  <a:pt x="63456" y="104177"/>
                </a:lnTo>
                <a:lnTo>
                  <a:pt x="64936" y="104605"/>
                </a:lnTo>
                <a:lnTo>
                  <a:pt x="66173" y="105178"/>
                </a:lnTo>
                <a:lnTo>
                  <a:pt x="67156" y="105892"/>
                </a:lnTo>
                <a:lnTo>
                  <a:pt x="67906" y="106746"/>
                </a:lnTo>
                <a:lnTo>
                  <a:pt x="68393" y="107741"/>
                </a:lnTo>
                <a:lnTo>
                  <a:pt x="68646" y="108741"/>
                </a:lnTo>
                <a:lnTo>
                  <a:pt x="68646" y="108741"/>
                </a:lnTo>
                <a:lnTo>
                  <a:pt x="68393" y="109736"/>
                </a:lnTo>
                <a:lnTo>
                  <a:pt x="67906" y="110737"/>
                </a:lnTo>
                <a:lnTo>
                  <a:pt x="67156" y="111591"/>
                </a:lnTo>
                <a:lnTo>
                  <a:pt x="66173" y="112305"/>
                </a:lnTo>
                <a:lnTo>
                  <a:pt x="64936" y="112873"/>
                </a:lnTo>
                <a:lnTo>
                  <a:pt x="63456" y="113300"/>
                </a:lnTo>
                <a:lnTo>
                  <a:pt x="61733" y="113586"/>
                </a:lnTo>
                <a:lnTo>
                  <a:pt x="59999" y="113727"/>
                </a:lnTo>
                <a:lnTo>
                  <a:pt x="59999" y="113727"/>
                </a:lnTo>
                <a:close/>
                <a:moveTo>
                  <a:pt x="106913" y="97483"/>
                </a:moveTo>
                <a:lnTo>
                  <a:pt x="13096" y="97483"/>
                </a:lnTo>
                <a:lnTo>
                  <a:pt x="13096" y="14967"/>
                </a:lnTo>
                <a:lnTo>
                  <a:pt x="106913" y="14967"/>
                </a:lnTo>
                <a:lnTo>
                  <a:pt x="106913" y="97483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5" name="Shape 545"/>
          <p:cNvGrpSpPr/>
          <p:nvPr/>
        </p:nvGrpSpPr>
        <p:grpSpPr>
          <a:xfrm>
            <a:off x="4978762" y="2569827"/>
            <a:ext cx="387932" cy="367466"/>
            <a:chOff x="2583100" y="2973775"/>
            <a:chExt cx="461550" cy="437200"/>
          </a:xfrm>
        </p:grpSpPr>
        <p:sp>
          <p:nvSpPr>
            <p:cNvPr id="546" name="Shape 546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120000" w="120000">
                  <a:moveTo>
                    <a:pt x="39241" y="0"/>
                  </a:moveTo>
                  <a:lnTo>
                    <a:pt x="39241" y="93063"/>
                  </a:lnTo>
                  <a:lnTo>
                    <a:pt x="11358" y="93063"/>
                  </a:lnTo>
                  <a:lnTo>
                    <a:pt x="11358" y="93063"/>
                  </a:lnTo>
                  <a:lnTo>
                    <a:pt x="9081" y="93063"/>
                  </a:lnTo>
                  <a:lnTo>
                    <a:pt x="6817" y="94610"/>
                  </a:lnTo>
                  <a:lnTo>
                    <a:pt x="4860" y="97673"/>
                  </a:lnTo>
                  <a:lnTo>
                    <a:pt x="3249" y="100768"/>
                  </a:lnTo>
                  <a:lnTo>
                    <a:pt x="1944" y="104621"/>
                  </a:lnTo>
                  <a:lnTo>
                    <a:pt x="652" y="109231"/>
                  </a:lnTo>
                  <a:lnTo>
                    <a:pt x="0" y="114600"/>
                  </a:lnTo>
                  <a:lnTo>
                    <a:pt x="0" y="120000"/>
                  </a:lnTo>
                  <a:lnTo>
                    <a:pt x="119986" y="120000"/>
                  </a:lnTo>
                  <a:lnTo>
                    <a:pt x="119986" y="120000"/>
                  </a:lnTo>
                  <a:lnTo>
                    <a:pt x="119986" y="114600"/>
                  </a:lnTo>
                  <a:lnTo>
                    <a:pt x="119347" y="109231"/>
                  </a:lnTo>
                  <a:lnTo>
                    <a:pt x="118042" y="104621"/>
                  </a:lnTo>
                  <a:lnTo>
                    <a:pt x="116750" y="100768"/>
                  </a:lnTo>
                  <a:lnTo>
                    <a:pt x="115126" y="97673"/>
                  </a:lnTo>
                  <a:lnTo>
                    <a:pt x="113182" y="94610"/>
                  </a:lnTo>
                  <a:lnTo>
                    <a:pt x="110918" y="93063"/>
                  </a:lnTo>
                  <a:lnTo>
                    <a:pt x="108641" y="93063"/>
                  </a:lnTo>
                  <a:lnTo>
                    <a:pt x="80758" y="93063"/>
                  </a:lnTo>
                  <a:lnTo>
                    <a:pt x="8075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20000" w="120000">
                  <a:moveTo>
                    <a:pt x="116828" y="8"/>
                  </a:moveTo>
                  <a:lnTo>
                    <a:pt x="3165" y="8"/>
                  </a:lnTo>
                  <a:lnTo>
                    <a:pt x="3165" y="8"/>
                  </a:lnTo>
                  <a:lnTo>
                    <a:pt x="2534" y="8"/>
                  </a:lnTo>
                  <a:lnTo>
                    <a:pt x="2060" y="446"/>
                  </a:lnTo>
                  <a:lnTo>
                    <a:pt x="1429" y="660"/>
                  </a:lnTo>
                  <a:lnTo>
                    <a:pt x="948" y="1312"/>
                  </a:lnTo>
                  <a:lnTo>
                    <a:pt x="636" y="1963"/>
                  </a:lnTo>
                  <a:lnTo>
                    <a:pt x="318" y="2615"/>
                  </a:lnTo>
                  <a:lnTo>
                    <a:pt x="162" y="3480"/>
                  </a:lnTo>
                  <a:lnTo>
                    <a:pt x="0" y="4355"/>
                  </a:lnTo>
                  <a:lnTo>
                    <a:pt x="0" y="115653"/>
                  </a:lnTo>
                  <a:lnTo>
                    <a:pt x="0" y="115653"/>
                  </a:lnTo>
                  <a:lnTo>
                    <a:pt x="162" y="116519"/>
                  </a:lnTo>
                  <a:lnTo>
                    <a:pt x="318" y="117384"/>
                  </a:lnTo>
                  <a:lnTo>
                    <a:pt x="636" y="118045"/>
                  </a:lnTo>
                  <a:lnTo>
                    <a:pt x="948" y="118696"/>
                  </a:lnTo>
                  <a:lnTo>
                    <a:pt x="1429" y="119348"/>
                  </a:lnTo>
                  <a:lnTo>
                    <a:pt x="2060" y="119562"/>
                  </a:lnTo>
                  <a:lnTo>
                    <a:pt x="2534" y="119999"/>
                  </a:lnTo>
                  <a:lnTo>
                    <a:pt x="3165" y="119999"/>
                  </a:lnTo>
                  <a:lnTo>
                    <a:pt x="116828" y="119999"/>
                  </a:lnTo>
                  <a:lnTo>
                    <a:pt x="116828" y="119999"/>
                  </a:lnTo>
                  <a:lnTo>
                    <a:pt x="117465" y="119999"/>
                  </a:lnTo>
                  <a:lnTo>
                    <a:pt x="117939" y="119562"/>
                  </a:lnTo>
                  <a:lnTo>
                    <a:pt x="118570" y="119348"/>
                  </a:lnTo>
                  <a:lnTo>
                    <a:pt x="119044" y="118696"/>
                  </a:lnTo>
                  <a:lnTo>
                    <a:pt x="119363" y="118045"/>
                  </a:lnTo>
                  <a:lnTo>
                    <a:pt x="119681" y="117384"/>
                  </a:lnTo>
                  <a:lnTo>
                    <a:pt x="119837" y="116519"/>
                  </a:lnTo>
                  <a:lnTo>
                    <a:pt x="119993" y="115653"/>
                  </a:lnTo>
                  <a:lnTo>
                    <a:pt x="119993" y="4355"/>
                  </a:lnTo>
                  <a:lnTo>
                    <a:pt x="119993" y="4355"/>
                  </a:lnTo>
                  <a:lnTo>
                    <a:pt x="119837" y="3480"/>
                  </a:lnTo>
                  <a:lnTo>
                    <a:pt x="119681" y="2615"/>
                  </a:lnTo>
                  <a:lnTo>
                    <a:pt x="119363" y="1963"/>
                  </a:lnTo>
                  <a:lnTo>
                    <a:pt x="119044" y="1312"/>
                  </a:lnTo>
                  <a:lnTo>
                    <a:pt x="118570" y="660"/>
                  </a:lnTo>
                  <a:lnTo>
                    <a:pt x="117939" y="446"/>
                  </a:lnTo>
                  <a:lnTo>
                    <a:pt x="117465" y="8"/>
                  </a:lnTo>
                  <a:lnTo>
                    <a:pt x="116828" y="8"/>
                  </a:lnTo>
                  <a:lnTo>
                    <a:pt x="116828" y="8"/>
                  </a:lnTo>
                  <a:close/>
                  <a:moveTo>
                    <a:pt x="110497" y="106951"/>
                  </a:moveTo>
                  <a:lnTo>
                    <a:pt x="9502" y="106951"/>
                  </a:lnTo>
                  <a:lnTo>
                    <a:pt x="9502" y="13048"/>
                  </a:lnTo>
                  <a:lnTo>
                    <a:pt x="110497" y="13048"/>
                  </a:lnTo>
                  <a:lnTo>
                    <a:pt x="110497" y="10695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8" name="Shape 548"/>
          <p:cNvSpPr/>
          <p:nvPr/>
        </p:nvSpPr>
        <p:spPr>
          <a:xfrm>
            <a:off x="6689706" y="2578621"/>
            <a:ext cx="356203" cy="356203"/>
          </a:xfrm>
          <a:custGeom>
            <a:pathLst>
              <a:path extrusionOk="0" fill="none" h="120000" w="120000">
                <a:moveTo>
                  <a:pt x="114485" y="49657"/>
                </a:moveTo>
                <a:lnTo>
                  <a:pt x="102069" y="48277"/>
                </a:lnTo>
                <a:lnTo>
                  <a:pt x="102069" y="48277"/>
                </a:lnTo>
                <a:lnTo>
                  <a:pt x="101382" y="45863"/>
                </a:lnTo>
                <a:lnTo>
                  <a:pt x="100342" y="43279"/>
                </a:lnTo>
                <a:lnTo>
                  <a:pt x="99308" y="40865"/>
                </a:lnTo>
                <a:lnTo>
                  <a:pt x="98105" y="38452"/>
                </a:lnTo>
                <a:lnTo>
                  <a:pt x="105863" y="28796"/>
                </a:lnTo>
                <a:lnTo>
                  <a:pt x="105863" y="28796"/>
                </a:lnTo>
                <a:lnTo>
                  <a:pt x="106380" y="27763"/>
                </a:lnTo>
                <a:lnTo>
                  <a:pt x="106727" y="26729"/>
                </a:lnTo>
                <a:lnTo>
                  <a:pt x="107067" y="25696"/>
                </a:lnTo>
                <a:lnTo>
                  <a:pt x="107067" y="24662"/>
                </a:lnTo>
                <a:lnTo>
                  <a:pt x="106897" y="23452"/>
                </a:lnTo>
                <a:lnTo>
                  <a:pt x="106550" y="22418"/>
                </a:lnTo>
                <a:lnTo>
                  <a:pt x="106033" y="21385"/>
                </a:lnTo>
                <a:lnTo>
                  <a:pt x="105346" y="20521"/>
                </a:lnTo>
                <a:lnTo>
                  <a:pt x="99485" y="14660"/>
                </a:lnTo>
                <a:lnTo>
                  <a:pt x="99485" y="14660"/>
                </a:lnTo>
                <a:lnTo>
                  <a:pt x="98621" y="13973"/>
                </a:lnTo>
                <a:lnTo>
                  <a:pt x="97588" y="13456"/>
                </a:lnTo>
                <a:lnTo>
                  <a:pt x="96554" y="13109"/>
                </a:lnTo>
                <a:lnTo>
                  <a:pt x="95344" y="12932"/>
                </a:lnTo>
                <a:lnTo>
                  <a:pt x="94310" y="12932"/>
                </a:lnTo>
                <a:lnTo>
                  <a:pt x="93277" y="13279"/>
                </a:lnTo>
                <a:lnTo>
                  <a:pt x="92243" y="13626"/>
                </a:lnTo>
                <a:lnTo>
                  <a:pt x="91210" y="14313"/>
                </a:lnTo>
                <a:lnTo>
                  <a:pt x="81554" y="21901"/>
                </a:lnTo>
                <a:lnTo>
                  <a:pt x="81554" y="21901"/>
                </a:lnTo>
                <a:lnTo>
                  <a:pt x="79141" y="20691"/>
                </a:lnTo>
                <a:lnTo>
                  <a:pt x="76727" y="19657"/>
                </a:lnTo>
                <a:lnTo>
                  <a:pt x="74136" y="18624"/>
                </a:lnTo>
                <a:lnTo>
                  <a:pt x="71729" y="17937"/>
                </a:lnTo>
                <a:lnTo>
                  <a:pt x="70349" y="5521"/>
                </a:lnTo>
                <a:lnTo>
                  <a:pt x="70349" y="5521"/>
                </a:lnTo>
                <a:lnTo>
                  <a:pt x="70002" y="4487"/>
                </a:lnTo>
                <a:lnTo>
                  <a:pt x="69655" y="3454"/>
                </a:lnTo>
                <a:lnTo>
                  <a:pt x="68968" y="2420"/>
                </a:lnTo>
                <a:lnTo>
                  <a:pt x="68275" y="1727"/>
                </a:lnTo>
                <a:lnTo>
                  <a:pt x="67241" y="1040"/>
                </a:lnTo>
                <a:lnTo>
                  <a:pt x="66385" y="523"/>
                </a:lnTo>
                <a:lnTo>
                  <a:pt x="65344" y="176"/>
                </a:lnTo>
                <a:lnTo>
                  <a:pt x="64141" y="7"/>
                </a:lnTo>
                <a:lnTo>
                  <a:pt x="55865" y="7"/>
                </a:lnTo>
                <a:lnTo>
                  <a:pt x="55865" y="7"/>
                </a:lnTo>
                <a:lnTo>
                  <a:pt x="54655" y="176"/>
                </a:lnTo>
                <a:lnTo>
                  <a:pt x="53621" y="523"/>
                </a:lnTo>
                <a:lnTo>
                  <a:pt x="52758" y="1040"/>
                </a:lnTo>
                <a:lnTo>
                  <a:pt x="51724" y="1727"/>
                </a:lnTo>
                <a:lnTo>
                  <a:pt x="51038" y="2420"/>
                </a:lnTo>
                <a:lnTo>
                  <a:pt x="50344" y="3454"/>
                </a:lnTo>
                <a:lnTo>
                  <a:pt x="50004" y="4487"/>
                </a:lnTo>
                <a:lnTo>
                  <a:pt x="49657" y="5521"/>
                </a:lnTo>
                <a:lnTo>
                  <a:pt x="48277" y="17937"/>
                </a:lnTo>
                <a:lnTo>
                  <a:pt x="48277" y="17937"/>
                </a:lnTo>
                <a:lnTo>
                  <a:pt x="45863" y="18624"/>
                </a:lnTo>
                <a:lnTo>
                  <a:pt x="43279" y="19657"/>
                </a:lnTo>
                <a:lnTo>
                  <a:pt x="40865" y="20691"/>
                </a:lnTo>
                <a:lnTo>
                  <a:pt x="38452" y="21901"/>
                </a:lnTo>
                <a:lnTo>
                  <a:pt x="28796" y="14313"/>
                </a:lnTo>
                <a:lnTo>
                  <a:pt x="28796" y="14313"/>
                </a:lnTo>
                <a:lnTo>
                  <a:pt x="27763" y="13626"/>
                </a:lnTo>
                <a:lnTo>
                  <a:pt x="26729" y="13279"/>
                </a:lnTo>
                <a:lnTo>
                  <a:pt x="25696" y="12932"/>
                </a:lnTo>
                <a:lnTo>
                  <a:pt x="24662" y="12932"/>
                </a:lnTo>
                <a:lnTo>
                  <a:pt x="23452" y="13109"/>
                </a:lnTo>
                <a:lnTo>
                  <a:pt x="22418" y="13456"/>
                </a:lnTo>
                <a:lnTo>
                  <a:pt x="21385" y="13973"/>
                </a:lnTo>
                <a:lnTo>
                  <a:pt x="20521" y="14660"/>
                </a:lnTo>
                <a:lnTo>
                  <a:pt x="14660" y="20521"/>
                </a:lnTo>
                <a:lnTo>
                  <a:pt x="14660" y="20521"/>
                </a:lnTo>
                <a:lnTo>
                  <a:pt x="13973" y="21385"/>
                </a:lnTo>
                <a:lnTo>
                  <a:pt x="13456" y="22418"/>
                </a:lnTo>
                <a:lnTo>
                  <a:pt x="13109" y="23452"/>
                </a:lnTo>
                <a:lnTo>
                  <a:pt x="12932" y="24662"/>
                </a:lnTo>
                <a:lnTo>
                  <a:pt x="12932" y="25696"/>
                </a:lnTo>
                <a:lnTo>
                  <a:pt x="13279" y="26729"/>
                </a:lnTo>
                <a:lnTo>
                  <a:pt x="13626" y="27763"/>
                </a:lnTo>
                <a:lnTo>
                  <a:pt x="14313" y="28796"/>
                </a:lnTo>
                <a:lnTo>
                  <a:pt x="21901" y="38452"/>
                </a:lnTo>
                <a:lnTo>
                  <a:pt x="21901" y="38452"/>
                </a:lnTo>
                <a:lnTo>
                  <a:pt x="20691" y="40865"/>
                </a:lnTo>
                <a:lnTo>
                  <a:pt x="19657" y="43279"/>
                </a:lnTo>
                <a:lnTo>
                  <a:pt x="18624" y="45863"/>
                </a:lnTo>
                <a:lnTo>
                  <a:pt x="17937" y="48277"/>
                </a:lnTo>
                <a:lnTo>
                  <a:pt x="5521" y="49657"/>
                </a:lnTo>
                <a:lnTo>
                  <a:pt x="5521" y="49657"/>
                </a:lnTo>
                <a:lnTo>
                  <a:pt x="4487" y="50004"/>
                </a:lnTo>
                <a:lnTo>
                  <a:pt x="3454" y="50344"/>
                </a:lnTo>
                <a:lnTo>
                  <a:pt x="2420" y="51038"/>
                </a:lnTo>
                <a:lnTo>
                  <a:pt x="1727" y="51724"/>
                </a:lnTo>
                <a:lnTo>
                  <a:pt x="1040" y="52758"/>
                </a:lnTo>
                <a:lnTo>
                  <a:pt x="523" y="53621"/>
                </a:lnTo>
                <a:lnTo>
                  <a:pt x="176" y="54655"/>
                </a:lnTo>
                <a:lnTo>
                  <a:pt x="7" y="55865"/>
                </a:lnTo>
                <a:lnTo>
                  <a:pt x="7" y="64141"/>
                </a:lnTo>
                <a:lnTo>
                  <a:pt x="7" y="64141"/>
                </a:lnTo>
                <a:lnTo>
                  <a:pt x="176" y="65344"/>
                </a:lnTo>
                <a:lnTo>
                  <a:pt x="523" y="66378"/>
                </a:lnTo>
                <a:lnTo>
                  <a:pt x="1040" y="67241"/>
                </a:lnTo>
                <a:lnTo>
                  <a:pt x="1727" y="68275"/>
                </a:lnTo>
                <a:lnTo>
                  <a:pt x="2420" y="68968"/>
                </a:lnTo>
                <a:lnTo>
                  <a:pt x="3454" y="69655"/>
                </a:lnTo>
                <a:lnTo>
                  <a:pt x="4487" y="70002"/>
                </a:lnTo>
                <a:lnTo>
                  <a:pt x="5521" y="70349"/>
                </a:lnTo>
                <a:lnTo>
                  <a:pt x="17937" y="71722"/>
                </a:lnTo>
                <a:lnTo>
                  <a:pt x="17937" y="71722"/>
                </a:lnTo>
                <a:lnTo>
                  <a:pt x="18624" y="74136"/>
                </a:lnTo>
                <a:lnTo>
                  <a:pt x="19657" y="76727"/>
                </a:lnTo>
                <a:lnTo>
                  <a:pt x="20691" y="79141"/>
                </a:lnTo>
                <a:lnTo>
                  <a:pt x="21901" y="81554"/>
                </a:lnTo>
                <a:lnTo>
                  <a:pt x="14313" y="91210"/>
                </a:lnTo>
                <a:lnTo>
                  <a:pt x="14313" y="91210"/>
                </a:lnTo>
                <a:lnTo>
                  <a:pt x="13626" y="92243"/>
                </a:lnTo>
                <a:lnTo>
                  <a:pt x="13279" y="93277"/>
                </a:lnTo>
                <a:lnTo>
                  <a:pt x="12932" y="94310"/>
                </a:lnTo>
                <a:lnTo>
                  <a:pt x="12932" y="95344"/>
                </a:lnTo>
                <a:lnTo>
                  <a:pt x="13109" y="96554"/>
                </a:lnTo>
                <a:lnTo>
                  <a:pt x="13456" y="97588"/>
                </a:lnTo>
                <a:lnTo>
                  <a:pt x="13973" y="98621"/>
                </a:lnTo>
                <a:lnTo>
                  <a:pt x="14660" y="99485"/>
                </a:lnTo>
                <a:lnTo>
                  <a:pt x="20521" y="105346"/>
                </a:lnTo>
                <a:lnTo>
                  <a:pt x="20521" y="105346"/>
                </a:lnTo>
                <a:lnTo>
                  <a:pt x="21385" y="106033"/>
                </a:lnTo>
                <a:lnTo>
                  <a:pt x="22418" y="106550"/>
                </a:lnTo>
                <a:lnTo>
                  <a:pt x="23452" y="106897"/>
                </a:lnTo>
                <a:lnTo>
                  <a:pt x="24662" y="107067"/>
                </a:lnTo>
                <a:lnTo>
                  <a:pt x="25696" y="107067"/>
                </a:lnTo>
                <a:lnTo>
                  <a:pt x="26729" y="106727"/>
                </a:lnTo>
                <a:lnTo>
                  <a:pt x="27763" y="106380"/>
                </a:lnTo>
                <a:lnTo>
                  <a:pt x="28796" y="105863"/>
                </a:lnTo>
                <a:lnTo>
                  <a:pt x="38452" y="98105"/>
                </a:lnTo>
                <a:lnTo>
                  <a:pt x="38452" y="98105"/>
                </a:lnTo>
                <a:lnTo>
                  <a:pt x="40865" y="99308"/>
                </a:lnTo>
                <a:lnTo>
                  <a:pt x="43279" y="100342"/>
                </a:lnTo>
                <a:lnTo>
                  <a:pt x="45863" y="101382"/>
                </a:lnTo>
                <a:lnTo>
                  <a:pt x="48277" y="102069"/>
                </a:lnTo>
                <a:lnTo>
                  <a:pt x="49657" y="114485"/>
                </a:lnTo>
                <a:lnTo>
                  <a:pt x="49657" y="114485"/>
                </a:lnTo>
                <a:lnTo>
                  <a:pt x="50004" y="115519"/>
                </a:lnTo>
                <a:lnTo>
                  <a:pt x="50344" y="116552"/>
                </a:lnTo>
                <a:lnTo>
                  <a:pt x="51038" y="117586"/>
                </a:lnTo>
                <a:lnTo>
                  <a:pt x="51724" y="118272"/>
                </a:lnTo>
                <a:lnTo>
                  <a:pt x="52758" y="118966"/>
                </a:lnTo>
                <a:lnTo>
                  <a:pt x="53621" y="119483"/>
                </a:lnTo>
                <a:lnTo>
                  <a:pt x="54655" y="119830"/>
                </a:lnTo>
                <a:lnTo>
                  <a:pt x="55865" y="120000"/>
                </a:lnTo>
                <a:lnTo>
                  <a:pt x="64141" y="120000"/>
                </a:lnTo>
                <a:lnTo>
                  <a:pt x="64141" y="120000"/>
                </a:lnTo>
                <a:lnTo>
                  <a:pt x="65344" y="119830"/>
                </a:lnTo>
                <a:lnTo>
                  <a:pt x="66385" y="119483"/>
                </a:lnTo>
                <a:lnTo>
                  <a:pt x="67241" y="118966"/>
                </a:lnTo>
                <a:lnTo>
                  <a:pt x="68275" y="118272"/>
                </a:lnTo>
                <a:lnTo>
                  <a:pt x="68968" y="117586"/>
                </a:lnTo>
                <a:lnTo>
                  <a:pt x="69655" y="116552"/>
                </a:lnTo>
                <a:lnTo>
                  <a:pt x="70002" y="115519"/>
                </a:lnTo>
                <a:lnTo>
                  <a:pt x="70349" y="114485"/>
                </a:lnTo>
                <a:lnTo>
                  <a:pt x="71729" y="102069"/>
                </a:lnTo>
                <a:lnTo>
                  <a:pt x="71729" y="102069"/>
                </a:lnTo>
                <a:lnTo>
                  <a:pt x="74136" y="101382"/>
                </a:lnTo>
                <a:lnTo>
                  <a:pt x="76727" y="100342"/>
                </a:lnTo>
                <a:lnTo>
                  <a:pt x="79141" y="99308"/>
                </a:lnTo>
                <a:lnTo>
                  <a:pt x="81554" y="98105"/>
                </a:lnTo>
                <a:lnTo>
                  <a:pt x="91210" y="105863"/>
                </a:lnTo>
                <a:lnTo>
                  <a:pt x="91210" y="105863"/>
                </a:lnTo>
                <a:lnTo>
                  <a:pt x="92243" y="106380"/>
                </a:lnTo>
                <a:lnTo>
                  <a:pt x="93277" y="106727"/>
                </a:lnTo>
                <a:lnTo>
                  <a:pt x="94310" y="107067"/>
                </a:lnTo>
                <a:lnTo>
                  <a:pt x="95344" y="107067"/>
                </a:lnTo>
                <a:lnTo>
                  <a:pt x="96554" y="106897"/>
                </a:lnTo>
                <a:lnTo>
                  <a:pt x="97588" y="106550"/>
                </a:lnTo>
                <a:lnTo>
                  <a:pt x="98621" y="106033"/>
                </a:lnTo>
                <a:lnTo>
                  <a:pt x="99485" y="105346"/>
                </a:lnTo>
                <a:lnTo>
                  <a:pt x="105346" y="99485"/>
                </a:lnTo>
                <a:lnTo>
                  <a:pt x="105346" y="99485"/>
                </a:lnTo>
                <a:lnTo>
                  <a:pt x="106033" y="98621"/>
                </a:lnTo>
                <a:lnTo>
                  <a:pt x="106550" y="97588"/>
                </a:lnTo>
                <a:lnTo>
                  <a:pt x="106897" y="96554"/>
                </a:lnTo>
                <a:lnTo>
                  <a:pt x="107067" y="95344"/>
                </a:lnTo>
                <a:lnTo>
                  <a:pt x="107067" y="94310"/>
                </a:lnTo>
                <a:lnTo>
                  <a:pt x="106727" y="93277"/>
                </a:lnTo>
                <a:lnTo>
                  <a:pt x="106380" y="92243"/>
                </a:lnTo>
                <a:lnTo>
                  <a:pt x="105863" y="91210"/>
                </a:lnTo>
                <a:lnTo>
                  <a:pt x="98105" y="81554"/>
                </a:lnTo>
                <a:lnTo>
                  <a:pt x="98105" y="81554"/>
                </a:lnTo>
                <a:lnTo>
                  <a:pt x="99308" y="79141"/>
                </a:lnTo>
                <a:lnTo>
                  <a:pt x="100342" y="76727"/>
                </a:lnTo>
                <a:lnTo>
                  <a:pt x="101382" y="74136"/>
                </a:lnTo>
                <a:lnTo>
                  <a:pt x="102069" y="71722"/>
                </a:lnTo>
                <a:lnTo>
                  <a:pt x="114485" y="70349"/>
                </a:lnTo>
                <a:lnTo>
                  <a:pt x="114485" y="70349"/>
                </a:lnTo>
                <a:lnTo>
                  <a:pt x="115519" y="70002"/>
                </a:lnTo>
                <a:lnTo>
                  <a:pt x="116552" y="69655"/>
                </a:lnTo>
                <a:lnTo>
                  <a:pt x="117586" y="68968"/>
                </a:lnTo>
                <a:lnTo>
                  <a:pt x="118272" y="68275"/>
                </a:lnTo>
                <a:lnTo>
                  <a:pt x="118966" y="67241"/>
                </a:lnTo>
                <a:lnTo>
                  <a:pt x="119483" y="66378"/>
                </a:lnTo>
                <a:lnTo>
                  <a:pt x="119830" y="65344"/>
                </a:lnTo>
                <a:lnTo>
                  <a:pt x="120000" y="64141"/>
                </a:lnTo>
                <a:lnTo>
                  <a:pt x="120000" y="55865"/>
                </a:lnTo>
                <a:lnTo>
                  <a:pt x="120000" y="55865"/>
                </a:lnTo>
                <a:lnTo>
                  <a:pt x="119830" y="54655"/>
                </a:lnTo>
                <a:lnTo>
                  <a:pt x="119483" y="53621"/>
                </a:lnTo>
                <a:lnTo>
                  <a:pt x="118966" y="52758"/>
                </a:lnTo>
                <a:lnTo>
                  <a:pt x="118272" y="51724"/>
                </a:lnTo>
                <a:lnTo>
                  <a:pt x="117586" y="51038"/>
                </a:lnTo>
                <a:lnTo>
                  <a:pt x="116552" y="50344"/>
                </a:lnTo>
                <a:lnTo>
                  <a:pt x="115519" y="50004"/>
                </a:lnTo>
                <a:lnTo>
                  <a:pt x="114485" y="49657"/>
                </a:lnTo>
                <a:lnTo>
                  <a:pt x="114485" y="49657"/>
                </a:lnTo>
                <a:close/>
                <a:moveTo>
                  <a:pt x="73796" y="73796"/>
                </a:moveTo>
                <a:lnTo>
                  <a:pt x="73796" y="73796"/>
                </a:lnTo>
                <a:lnTo>
                  <a:pt x="72246" y="75176"/>
                </a:lnTo>
                <a:lnTo>
                  <a:pt x="70689" y="76210"/>
                </a:lnTo>
                <a:lnTo>
                  <a:pt x="69138" y="77243"/>
                </a:lnTo>
                <a:lnTo>
                  <a:pt x="67418" y="78107"/>
                </a:lnTo>
                <a:lnTo>
                  <a:pt x="65521" y="78624"/>
                </a:lnTo>
                <a:lnTo>
                  <a:pt x="63794" y="79141"/>
                </a:lnTo>
                <a:lnTo>
                  <a:pt x="61897" y="79480"/>
                </a:lnTo>
                <a:lnTo>
                  <a:pt x="60000" y="79480"/>
                </a:lnTo>
                <a:lnTo>
                  <a:pt x="58102" y="79480"/>
                </a:lnTo>
                <a:lnTo>
                  <a:pt x="56212" y="79141"/>
                </a:lnTo>
                <a:lnTo>
                  <a:pt x="54485" y="78624"/>
                </a:lnTo>
                <a:lnTo>
                  <a:pt x="52588" y="78107"/>
                </a:lnTo>
                <a:lnTo>
                  <a:pt x="50868" y="77243"/>
                </a:lnTo>
                <a:lnTo>
                  <a:pt x="49310" y="76210"/>
                </a:lnTo>
                <a:lnTo>
                  <a:pt x="47760" y="75176"/>
                </a:lnTo>
                <a:lnTo>
                  <a:pt x="46210" y="73796"/>
                </a:lnTo>
                <a:lnTo>
                  <a:pt x="46210" y="73796"/>
                </a:lnTo>
                <a:lnTo>
                  <a:pt x="44830" y="72246"/>
                </a:lnTo>
                <a:lnTo>
                  <a:pt x="43796" y="70689"/>
                </a:lnTo>
                <a:lnTo>
                  <a:pt x="42763" y="69138"/>
                </a:lnTo>
                <a:lnTo>
                  <a:pt x="41899" y="67418"/>
                </a:lnTo>
                <a:lnTo>
                  <a:pt x="41382" y="65521"/>
                </a:lnTo>
                <a:lnTo>
                  <a:pt x="40865" y="63794"/>
                </a:lnTo>
                <a:lnTo>
                  <a:pt x="40519" y="61897"/>
                </a:lnTo>
                <a:lnTo>
                  <a:pt x="40519" y="60000"/>
                </a:lnTo>
                <a:lnTo>
                  <a:pt x="40519" y="58102"/>
                </a:lnTo>
                <a:lnTo>
                  <a:pt x="40865" y="56212"/>
                </a:lnTo>
                <a:lnTo>
                  <a:pt x="41382" y="54485"/>
                </a:lnTo>
                <a:lnTo>
                  <a:pt x="41899" y="52588"/>
                </a:lnTo>
                <a:lnTo>
                  <a:pt x="42763" y="50868"/>
                </a:lnTo>
                <a:lnTo>
                  <a:pt x="43796" y="49310"/>
                </a:lnTo>
                <a:lnTo>
                  <a:pt x="44830" y="47760"/>
                </a:lnTo>
                <a:lnTo>
                  <a:pt x="46210" y="46210"/>
                </a:lnTo>
                <a:lnTo>
                  <a:pt x="46210" y="46210"/>
                </a:lnTo>
                <a:lnTo>
                  <a:pt x="47760" y="44830"/>
                </a:lnTo>
                <a:lnTo>
                  <a:pt x="49310" y="43796"/>
                </a:lnTo>
                <a:lnTo>
                  <a:pt x="50868" y="42763"/>
                </a:lnTo>
                <a:lnTo>
                  <a:pt x="52588" y="41899"/>
                </a:lnTo>
                <a:lnTo>
                  <a:pt x="54485" y="41382"/>
                </a:lnTo>
                <a:lnTo>
                  <a:pt x="56212" y="40865"/>
                </a:lnTo>
                <a:lnTo>
                  <a:pt x="58102" y="40519"/>
                </a:lnTo>
                <a:lnTo>
                  <a:pt x="60000" y="40519"/>
                </a:lnTo>
                <a:lnTo>
                  <a:pt x="61897" y="40519"/>
                </a:lnTo>
                <a:lnTo>
                  <a:pt x="63794" y="40865"/>
                </a:lnTo>
                <a:lnTo>
                  <a:pt x="65521" y="41382"/>
                </a:lnTo>
                <a:lnTo>
                  <a:pt x="67418" y="41899"/>
                </a:lnTo>
                <a:lnTo>
                  <a:pt x="69138" y="42763"/>
                </a:lnTo>
                <a:lnTo>
                  <a:pt x="70689" y="43796"/>
                </a:lnTo>
                <a:lnTo>
                  <a:pt x="72246" y="44830"/>
                </a:lnTo>
                <a:lnTo>
                  <a:pt x="73796" y="46210"/>
                </a:lnTo>
                <a:lnTo>
                  <a:pt x="73796" y="46210"/>
                </a:lnTo>
                <a:lnTo>
                  <a:pt x="75176" y="47760"/>
                </a:lnTo>
                <a:lnTo>
                  <a:pt x="76210" y="49310"/>
                </a:lnTo>
                <a:lnTo>
                  <a:pt x="77243" y="50868"/>
                </a:lnTo>
                <a:lnTo>
                  <a:pt x="78107" y="52588"/>
                </a:lnTo>
                <a:lnTo>
                  <a:pt x="78624" y="54485"/>
                </a:lnTo>
                <a:lnTo>
                  <a:pt x="79141" y="56212"/>
                </a:lnTo>
                <a:lnTo>
                  <a:pt x="79480" y="58102"/>
                </a:lnTo>
                <a:lnTo>
                  <a:pt x="79480" y="60000"/>
                </a:lnTo>
                <a:lnTo>
                  <a:pt x="79480" y="61897"/>
                </a:lnTo>
                <a:lnTo>
                  <a:pt x="79141" y="63794"/>
                </a:lnTo>
                <a:lnTo>
                  <a:pt x="78624" y="65521"/>
                </a:lnTo>
                <a:lnTo>
                  <a:pt x="78107" y="67418"/>
                </a:lnTo>
                <a:lnTo>
                  <a:pt x="77243" y="69138"/>
                </a:lnTo>
                <a:lnTo>
                  <a:pt x="76210" y="70689"/>
                </a:lnTo>
                <a:lnTo>
                  <a:pt x="75176" y="72246"/>
                </a:lnTo>
                <a:lnTo>
                  <a:pt x="73796" y="73796"/>
                </a:lnTo>
                <a:lnTo>
                  <a:pt x="73796" y="73796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9" name="Shape 549"/>
          <p:cNvGrpSpPr/>
          <p:nvPr/>
        </p:nvGrpSpPr>
        <p:grpSpPr>
          <a:xfrm>
            <a:off x="7218211" y="2597983"/>
            <a:ext cx="435021" cy="323445"/>
            <a:chOff x="5247525" y="3007275"/>
            <a:chExt cx="517575" cy="384825"/>
          </a:xfrm>
        </p:grpSpPr>
        <p:sp>
          <p:nvSpPr>
            <p:cNvPr id="550" name="Shape 550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20000" w="120000">
                  <a:moveTo>
                    <a:pt x="114557" y="49630"/>
                  </a:moveTo>
                  <a:lnTo>
                    <a:pt x="101986" y="48374"/>
                  </a:lnTo>
                  <a:lnTo>
                    <a:pt x="101986" y="48374"/>
                  </a:lnTo>
                  <a:lnTo>
                    <a:pt x="101358" y="45864"/>
                  </a:lnTo>
                  <a:lnTo>
                    <a:pt x="100318" y="43353"/>
                  </a:lnTo>
                  <a:lnTo>
                    <a:pt x="99269" y="40842"/>
                  </a:lnTo>
                  <a:lnTo>
                    <a:pt x="98013" y="38538"/>
                  </a:lnTo>
                  <a:lnTo>
                    <a:pt x="105760" y="28693"/>
                  </a:lnTo>
                  <a:lnTo>
                    <a:pt x="105760" y="28693"/>
                  </a:lnTo>
                  <a:lnTo>
                    <a:pt x="106388" y="27858"/>
                  </a:lnTo>
                  <a:lnTo>
                    <a:pt x="106809" y="26809"/>
                  </a:lnTo>
                  <a:lnTo>
                    <a:pt x="107016" y="25760"/>
                  </a:lnTo>
                  <a:lnTo>
                    <a:pt x="107016" y="24505"/>
                  </a:lnTo>
                  <a:lnTo>
                    <a:pt x="106809" y="23456"/>
                  </a:lnTo>
                  <a:lnTo>
                    <a:pt x="106595" y="22407"/>
                  </a:lnTo>
                  <a:lnTo>
                    <a:pt x="105967" y="21367"/>
                  </a:lnTo>
                  <a:lnTo>
                    <a:pt x="105339" y="20524"/>
                  </a:lnTo>
                  <a:lnTo>
                    <a:pt x="99475" y="14660"/>
                  </a:lnTo>
                  <a:lnTo>
                    <a:pt x="99475" y="14660"/>
                  </a:lnTo>
                  <a:lnTo>
                    <a:pt x="98641" y="14032"/>
                  </a:lnTo>
                  <a:lnTo>
                    <a:pt x="97592" y="13404"/>
                  </a:lnTo>
                  <a:lnTo>
                    <a:pt x="96543" y="12983"/>
                  </a:lnTo>
                  <a:lnTo>
                    <a:pt x="95494" y="12983"/>
                  </a:lnTo>
                  <a:lnTo>
                    <a:pt x="94239" y="12983"/>
                  </a:lnTo>
                  <a:lnTo>
                    <a:pt x="93190" y="13198"/>
                  </a:lnTo>
                  <a:lnTo>
                    <a:pt x="92149" y="13611"/>
                  </a:lnTo>
                  <a:lnTo>
                    <a:pt x="91306" y="14239"/>
                  </a:lnTo>
                  <a:lnTo>
                    <a:pt x="81470" y="21994"/>
                  </a:lnTo>
                  <a:lnTo>
                    <a:pt x="81470" y="21994"/>
                  </a:lnTo>
                  <a:lnTo>
                    <a:pt x="79165" y="20730"/>
                  </a:lnTo>
                  <a:lnTo>
                    <a:pt x="76646" y="19690"/>
                  </a:lnTo>
                  <a:lnTo>
                    <a:pt x="74135" y="18641"/>
                  </a:lnTo>
                  <a:lnTo>
                    <a:pt x="71625" y="17798"/>
                  </a:lnTo>
                  <a:lnTo>
                    <a:pt x="70154" y="5451"/>
                  </a:lnTo>
                  <a:lnTo>
                    <a:pt x="70154" y="5451"/>
                  </a:lnTo>
                  <a:lnTo>
                    <a:pt x="69948" y="4402"/>
                  </a:lnTo>
                  <a:lnTo>
                    <a:pt x="69527" y="3353"/>
                  </a:lnTo>
                  <a:lnTo>
                    <a:pt x="68899" y="2519"/>
                  </a:lnTo>
                  <a:lnTo>
                    <a:pt x="68271" y="1676"/>
                  </a:lnTo>
                  <a:lnTo>
                    <a:pt x="67222" y="1049"/>
                  </a:lnTo>
                  <a:lnTo>
                    <a:pt x="66388" y="421"/>
                  </a:lnTo>
                  <a:lnTo>
                    <a:pt x="65133" y="214"/>
                  </a:lnTo>
                  <a:lnTo>
                    <a:pt x="64084" y="0"/>
                  </a:lnTo>
                  <a:lnTo>
                    <a:pt x="55709" y="0"/>
                  </a:lnTo>
                  <a:lnTo>
                    <a:pt x="55709" y="0"/>
                  </a:lnTo>
                  <a:lnTo>
                    <a:pt x="54660" y="214"/>
                  </a:lnTo>
                  <a:lnTo>
                    <a:pt x="53611" y="421"/>
                  </a:lnTo>
                  <a:lnTo>
                    <a:pt x="52570" y="1049"/>
                  </a:lnTo>
                  <a:lnTo>
                    <a:pt x="51728" y="1676"/>
                  </a:lnTo>
                  <a:lnTo>
                    <a:pt x="50894" y="2519"/>
                  </a:lnTo>
                  <a:lnTo>
                    <a:pt x="50266" y="3353"/>
                  </a:lnTo>
                  <a:lnTo>
                    <a:pt x="49845" y="4402"/>
                  </a:lnTo>
                  <a:lnTo>
                    <a:pt x="49638" y="5451"/>
                  </a:lnTo>
                  <a:lnTo>
                    <a:pt x="48168" y="17798"/>
                  </a:lnTo>
                  <a:lnTo>
                    <a:pt x="48168" y="17798"/>
                  </a:lnTo>
                  <a:lnTo>
                    <a:pt x="45657" y="18641"/>
                  </a:lnTo>
                  <a:lnTo>
                    <a:pt x="43147" y="19690"/>
                  </a:lnTo>
                  <a:lnTo>
                    <a:pt x="40842" y="20730"/>
                  </a:lnTo>
                  <a:lnTo>
                    <a:pt x="38538" y="21994"/>
                  </a:lnTo>
                  <a:lnTo>
                    <a:pt x="28693" y="14239"/>
                  </a:lnTo>
                  <a:lnTo>
                    <a:pt x="28693" y="14239"/>
                  </a:lnTo>
                  <a:lnTo>
                    <a:pt x="27644" y="13611"/>
                  </a:lnTo>
                  <a:lnTo>
                    <a:pt x="26603" y="13198"/>
                  </a:lnTo>
                  <a:lnTo>
                    <a:pt x="25554" y="12983"/>
                  </a:lnTo>
                  <a:lnTo>
                    <a:pt x="24505" y="12983"/>
                  </a:lnTo>
                  <a:lnTo>
                    <a:pt x="23456" y="12983"/>
                  </a:lnTo>
                  <a:lnTo>
                    <a:pt x="22201" y="13404"/>
                  </a:lnTo>
                  <a:lnTo>
                    <a:pt x="21367" y="14032"/>
                  </a:lnTo>
                  <a:lnTo>
                    <a:pt x="20524" y="14660"/>
                  </a:lnTo>
                  <a:lnTo>
                    <a:pt x="14660" y="20524"/>
                  </a:lnTo>
                  <a:lnTo>
                    <a:pt x="14660" y="20524"/>
                  </a:lnTo>
                  <a:lnTo>
                    <a:pt x="13826" y="21367"/>
                  </a:lnTo>
                  <a:lnTo>
                    <a:pt x="13404" y="22407"/>
                  </a:lnTo>
                  <a:lnTo>
                    <a:pt x="12992" y="23456"/>
                  </a:lnTo>
                  <a:lnTo>
                    <a:pt x="12777" y="24505"/>
                  </a:lnTo>
                  <a:lnTo>
                    <a:pt x="12777" y="25760"/>
                  </a:lnTo>
                  <a:lnTo>
                    <a:pt x="12992" y="26809"/>
                  </a:lnTo>
                  <a:lnTo>
                    <a:pt x="13404" y="27858"/>
                  </a:lnTo>
                  <a:lnTo>
                    <a:pt x="14032" y="28693"/>
                  </a:lnTo>
                  <a:lnTo>
                    <a:pt x="21779" y="38538"/>
                  </a:lnTo>
                  <a:lnTo>
                    <a:pt x="21779" y="38538"/>
                  </a:lnTo>
                  <a:lnTo>
                    <a:pt x="20524" y="40842"/>
                  </a:lnTo>
                  <a:lnTo>
                    <a:pt x="19484" y="43353"/>
                  </a:lnTo>
                  <a:lnTo>
                    <a:pt x="18641" y="45864"/>
                  </a:lnTo>
                  <a:lnTo>
                    <a:pt x="17807" y="48374"/>
                  </a:lnTo>
                  <a:lnTo>
                    <a:pt x="5451" y="49630"/>
                  </a:lnTo>
                  <a:lnTo>
                    <a:pt x="5451" y="49630"/>
                  </a:lnTo>
                  <a:lnTo>
                    <a:pt x="4402" y="50051"/>
                  </a:lnTo>
                  <a:lnTo>
                    <a:pt x="3353" y="50472"/>
                  </a:lnTo>
                  <a:lnTo>
                    <a:pt x="2304" y="51100"/>
                  </a:lnTo>
                  <a:lnTo>
                    <a:pt x="1470" y="51728"/>
                  </a:lnTo>
                  <a:lnTo>
                    <a:pt x="842" y="52777"/>
                  </a:lnTo>
                  <a:lnTo>
                    <a:pt x="421" y="53611"/>
                  </a:lnTo>
                  <a:lnTo>
                    <a:pt x="8" y="54866"/>
                  </a:lnTo>
                  <a:lnTo>
                    <a:pt x="8" y="55915"/>
                  </a:lnTo>
                  <a:lnTo>
                    <a:pt x="8" y="64084"/>
                  </a:lnTo>
                  <a:lnTo>
                    <a:pt x="8" y="64084"/>
                  </a:lnTo>
                  <a:lnTo>
                    <a:pt x="8" y="65339"/>
                  </a:lnTo>
                  <a:lnTo>
                    <a:pt x="421" y="66388"/>
                  </a:lnTo>
                  <a:lnTo>
                    <a:pt x="842" y="67437"/>
                  </a:lnTo>
                  <a:lnTo>
                    <a:pt x="1470" y="68271"/>
                  </a:lnTo>
                  <a:lnTo>
                    <a:pt x="2304" y="69105"/>
                  </a:lnTo>
                  <a:lnTo>
                    <a:pt x="3353" y="69742"/>
                  </a:lnTo>
                  <a:lnTo>
                    <a:pt x="4402" y="70154"/>
                  </a:lnTo>
                  <a:lnTo>
                    <a:pt x="5451" y="70369"/>
                  </a:lnTo>
                  <a:lnTo>
                    <a:pt x="17807" y="71831"/>
                  </a:lnTo>
                  <a:lnTo>
                    <a:pt x="17807" y="71831"/>
                  </a:lnTo>
                  <a:lnTo>
                    <a:pt x="18641" y="74342"/>
                  </a:lnTo>
                  <a:lnTo>
                    <a:pt x="19484" y="76646"/>
                  </a:lnTo>
                  <a:lnTo>
                    <a:pt x="20524" y="79157"/>
                  </a:lnTo>
                  <a:lnTo>
                    <a:pt x="21779" y="81461"/>
                  </a:lnTo>
                  <a:lnTo>
                    <a:pt x="14032" y="91306"/>
                  </a:lnTo>
                  <a:lnTo>
                    <a:pt x="14032" y="91306"/>
                  </a:lnTo>
                  <a:lnTo>
                    <a:pt x="13404" y="92355"/>
                  </a:lnTo>
                  <a:lnTo>
                    <a:pt x="12992" y="93404"/>
                  </a:lnTo>
                  <a:lnTo>
                    <a:pt x="12777" y="94445"/>
                  </a:lnTo>
                  <a:lnTo>
                    <a:pt x="12777" y="95494"/>
                  </a:lnTo>
                  <a:lnTo>
                    <a:pt x="12992" y="96543"/>
                  </a:lnTo>
                  <a:lnTo>
                    <a:pt x="13404" y="97592"/>
                  </a:lnTo>
                  <a:lnTo>
                    <a:pt x="13826" y="98641"/>
                  </a:lnTo>
                  <a:lnTo>
                    <a:pt x="14660" y="99475"/>
                  </a:lnTo>
                  <a:lnTo>
                    <a:pt x="20524" y="105339"/>
                  </a:lnTo>
                  <a:lnTo>
                    <a:pt x="20524" y="105339"/>
                  </a:lnTo>
                  <a:lnTo>
                    <a:pt x="21367" y="106173"/>
                  </a:lnTo>
                  <a:lnTo>
                    <a:pt x="22201" y="106595"/>
                  </a:lnTo>
                  <a:lnTo>
                    <a:pt x="23456" y="107016"/>
                  </a:lnTo>
                  <a:lnTo>
                    <a:pt x="24505" y="107222"/>
                  </a:lnTo>
                  <a:lnTo>
                    <a:pt x="25554" y="107222"/>
                  </a:lnTo>
                  <a:lnTo>
                    <a:pt x="26603" y="106801"/>
                  </a:lnTo>
                  <a:lnTo>
                    <a:pt x="27644" y="106388"/>
                  </a:lnTo>
                  <a:lnTo>
                    <a:pt x="28693" y="105967"/>
                  </a:lnTo>
                  <a:lnTo>
                    <a:pt x="38538" y="98220"/>
                  </a:lnTo>
                  <a:lnTo>
                    <a:pt x="38538" y="98220"/>
                  </a:lnTo>
                  <a:lnTo>
                    <a:pt x="40842" y="99269"/>
                  </a:lnTo>
                  <a:lnTo>
                    <a:pt x="43147" y="100524"/>
                  </a:lnTo>
                  <a:lnTo>
                    <a:pt x="45657" y="101358"/>
                  </a:lnTo>
                  <a:lnTo>
                    <a:pt x="48168" y="102201"/>
                  </a:lnTo>
                  <a:lnTo>
                    <a:pt x="49638" y="114548"/>
                  </a:lnTo>
                  <a:lnTo>
                    <a:pt x="49638" y="114548"/>
                  </a:lnTo>
                  <a:lnTo>
                    <a:pt x="49845" y="115597"/>
                  </a:lnTo>
                  <a:lnTo>
                    <a:pt x="50266" y="116646"/>
                  </a:lnTo>
                  <a:lnTo>
                    <a:pt x="50894" y="117695"/>
                  </a:lnTo>
                  <a:lnTo>
                    <a:pt x="51728" y="118529"/>
                  </a:lnTo>
                  <a:lnTo>
                    <a:pt x="52570" y="119157"/>
                  </a:lnTo>
                  <a:lnTo>
                    <a:pt x="53611" y="119578"/>
                  </a:lnTo>
                  <a:lnTo>
                    <a:pt x="54660" y="120000"/>
                  </a:lnTo>
                  <a:lnTo>
                    <a:pt x="55709" y="120000"/>
                  </a:lnTo>
                  <a:lnTo>
                    <a:pt x="64084" y="120000"/>
                  </a:lnTo>
                  <a:lnTo>
                    <a:pt x="64084" y="120000"/>
                  </a:lnTo>
                  <a:lnTo>
                    <a:pt x="65133" y="120000"/>
                  </a:lnTo>
                  <a:lnTo>
                    <a:pt x="66388" y="119578"/>
                  </a:lnTo>
                  <a:lnTo>
                    <a:pt x="67222" y="119157"/>
                  </a:lnTo>
                  <a:lnTo>
                    <a:pt x="68271" y="118529"/>
                  </a:lnTo>
                  <a:lnTo>
                    <a:pt x="68899" y="117695"/>
                  </a:lnTo>
                  <a:lnTo>
                    <a:pt x="69527" y="116646"/>
                  </a:lnTo>
                  <a:lnTo>
                    <a:pt x="69948" y="115597"/>
                  </a:lnTo>
                  <a:lnTo>
                    <a:pt x="70154" y="114548"/>
                  </a:lnTo>
                  <a:lnTo>
                    <a:pt x="71625" y="102201"/>
                  </a:lnTo>
                  <a:lnTo>
                    <a:pt x="71625" y="102201"/>
                  </a:lnTo>
                  <a:lnTo>
                    <a:pt x="74135" y="101358"/>
                  </a:lnTo>
                  <a:lnTo>
                    <a:pt x="76646" y="100524"/>
                  </a:lnTo>
                  <a:lnTo>
                    <a:pt x="79165" y="99269"/>
                  </a:lnTo>
                  <a:lnTo>
                    <a:pt x="81470" y="98220"/>
                  </a:lnTo>
                  <a:lnTo>
                    <a:pt x="91306" y="105967"/>
                  </a:lnTo>
                  <a:lnTo>
                    <a:pt x="91306" y="105967"/>
                  </a:lnTo>
                  <a:lnTo>
                    <a:pt x="92149" y="106388"/>
                  </a:lnTo>
                  <a:lnTo>
                    <a:pt x="93190" y="106801"/>
                  </a:lnTo>
                  <a:lnTo>
                    <a:pt x="94239" y="107222"/>
                  </a:lnTo>
                  <a:lnTo>
                    <a:pt x="95494" y="107222"/>
                  </a:lnTo>
                  <a:lnTo>
                    <a:pt x="96543" y="107016"/>
                  </a:lnTo>
                  <a:lnTo>
                    <a:pt x="97592" y="106595"/>
                  </a:lnTo>
                  <a:lnTo>
                    <a:pt x="98641" y="106173"/>
                  </a:lnTo>
                  <a:lnTo>
                    <a:pt x="99475" y="105339"/>
                  </a:lnTo>
                  <a:lnTo>
                    <a:pt x="105339" y="99475"/>
                  </a:lnTo>
                  <a:lnTo>
                    <a:pt x="105339" y="99475"/>
                  </a:lnTo>
                  <a:lnTo>
                    <a:pt x="105967" y="98641"/>
                  </a:lnTo>
                  <a:lnTo>
                    <a:pt x="106595" y="97592"/>
                  </a:lnTo>
                  <a:lnTo>
                    <a:pt x="106809" y="96543"/>
                  </a:lnTo>
                  <a:lnTo>
                    <a:pt x="107016" y="95494"/>
                  </a:lnTo>
                  <a:lnTo>
                    <a:pt x="107016" y="94445"/>
                  </a:lnTo>
                  <a:lnTo>
                    <a:pt x="106809" y="93404"/>
                  </a:lnTo>
                  <a:lnTo>
                    <a:pt x="106388" y="92355"/>
                  </a:lnTo>
                  <a:lnTo>
                    <a:pt x="105760" y="91306"/>
                  </a:lnTo>
                  <a:lnTo>
                    <a:pt x="98013" y="81461"/>
                  </a:lnTo>
                  <a:lnTo>
                    <a:pt x="98013" y="81461"/>
                  </a:lnTo>
                  <a:lnTo>
                    <a:pt x="99269" y="79157"/>
                  </a:lnTo>
                  <a:lnTo>
                    <a:pt x="100318" y="76646"/>
                  </a:lnTo>
                  <a:lnTo>
                    <a:pt x="101358" y="74342"/>
                  </a:lnTo>
                  <a:lnTo>
                    <a:pt x="101986" y="71831"/>
                  </a:lnTo>
                  <a:lnTo>
                    <a:pt x="114557" y="70369"/>
                  </a:lnTo>
                  <a:lnTo>
                    <a:pt x="114557" y="70369"/>
                  </a:lnTo>
                  <a:lnTo>
                    <a:pt x="115597" y="70154"/>
                  </a:lnTo>
                  <a:lnTo>
                    <a:pt x="116646" y="69742"/>
                  </a:lnTo>
                  <a:lnTo>
                    <a:pt x="117489" y="69105"/>
                  </a:lnTo>
                  <a:lnTo>
                    <a:pt x="118323" y="68271"/>
                  </a:lnTo>
                  <a:lnTo>
                    <a:pt x="118950" y="67437"/>
                  </a:lnTo>
                  <a:lnTo>
                    <a:pt x="119578" y="66388"/>
                  </a:lnTo>
                  <a:lnTo>
                    <a:pt x="119793" y="65339"/>
                  </a:lnTo>
                  <a:lnTo>
                    <a:pt x="120000" y="64084"/>
                  </a:lnTo>
                  <a:lnTo>
                    <a:pt x="120000" y="55915"/>
                  </a:lnTo>
                  <a:lnTo>
                    <a:pt x="120000" y="55915"/>
                  </a:lnTo>
                  <a:lnTo>
                    <a:pt x="119793" y="54866"/>
                  </a:lnTo>
                  <a:lnTo>
                    <a:pt x="119578" y="53611"/>
                  </a:lnTo>
                  <a:lnTo>
                    <a:pt x="118950" y="52777"/>
                  </a:lnTo>
                  <a:lnTo>
                    <a:pt x="118323" y="51728"/>
                  </a:lnTo>
                  <a:lnTo>
                    <a:pt x="117489" y="51100"/>
                  </a:lnTo>
                  <a:lnTo>
                    <a:pt x="116646" y="50472"/>
                  </a:lnTo>
                  <a:lnTo>
                    <a:pt x="115597" y="50051"/>
                  </a:lnTo>
                  <a:lnTo>
                    <a:pt x="114557" y="49630"/>
                  </a:lnTo>
                  <a:lnTo>
                    <a:pt x="114557" y="49630"/>
                  </a:lnTo>
                  <a:close/>
                  <a:moveTo>
                    <a:pt x="73714" y="73929"/>
                  </a:moveTo>
                  <a:lnTo>
                    <a:pt x="73714" y="73929"/>
                  </a:lnTo>
                  <a:lnTo>
                    <a:pt x="72252" y="75184"/>
                  </a:lnTo>
                  <a:lnTo>
                    <a:pt x="70782" y="76440"/>
                  </a:lnTo>
                  <a:lnTo>
                    <a:pt x="69114" y="77274"/>
                  </a:lnTo>
                  <a:lnTo>
                    <a:pt x="67222" y="78116"/>
                  </a:lnTo>
                  <a:lnTo>
                    <a:pt x="65554" y="78744"/>
                  </a:lnTo>
                  <a:lnTo>
                    <a:pt x="63662" y="79157"/>
                  </a:lnTo>
                  <a:lnTo>
                    <a:pt x="61779" y="79372"/>
                  </a:lnTo>
                  <a:lnTo>
                    <a:pt x="59896" y="79578"/>
                  </a:lnTo>
                  <a:lnTo>
                    <a:pt x="58013" y="79372"/>
                  </a:lnTo>
                  <a:lnTo>
                    <a:pt x="56130" y="79157"/>
                  </a:lnTo>
                  <a:lnTo>
                    <a:pt x="54453" y="78744"/>
                  </a:lnTo>
                  <a:lnTo>
                    <a:pt x="52570" y="78116"/>
                  </a:lnTo>
                  <a:lnTo>
                    <a:pt x="50894" y="77274"/>
                  </a:lnTo>
                  <a:lnTo>
                    <a:pt x="49217" y="76440"/>
                  </a:lnTo>
                  <a:lnTo>
                    <a:pt x="47540" y="75184"/>
                  </a:lnTo>
                  <a:lnTo>
                    <a:pt x="46079" y="73929"/>
                  </a:lnTo>
                  <a:lnTo>
                    <a:pt x="46079" y="73929"/>
                  </a:lnTo>
                  <a:lnTo>
                    <a:pt x="44815" y="72459"/>
                  </a:lnTo>
                  <a:lnTo>
                    <a:pt x="43559" y="70782"/>
                  </a:lnTo>
                  <a:lnTo>
                    <a:pt x="42725" y="69105"/>
                  </a:lnTo>
                  <a:lnTo>
                    <a:pt x="41883" y="67437"/>
                  </a:lnTo>
                  <a:lnTo>
                    <a:pt x="41255" y="65546"/>
                  </a:lnTo>
                  <a:lnTo>
                    <a:pt x="40842" y="63662"/>
                  </a:lnTo>
                  <a:lnTo>
                    <a:pt x="40421" y="61986"/>
                  </a:lnTo>
                  <a:lnTo>
                    <a:pt x="40421" y="60103"/>
                  </a:lnTo>
                  <a:lnTo>
                    <a:pt x="40421" y="58220"/>
                  </a:lnTo>
                  <a:lnTo>
                    <a:pt x="40842" y="56337"/>
                  </a:lnTo>
                  <a:lnTo>
                    <a:pt x="41255" y="54453"/>
                  </a:lnTo>
                  <a:lnTo>
                    <a:pt x="41883" y="52777"/>
                  </a:lnTo>
                  <a:lnTo>
                    <a:pt x="42725" y="50894"/>
                  </a:lnTo>
                  <a:lnTo>
                    <a:pt x="43559" y="49217"/>
                  </a:lnTo>
                  <a:lnTo>
                    <a:pt x="44815" y="47747"/>
                  </a:lnTo>
                  <a:lnTo>
                    <a:pt x="46079" y="46285"/>
                  </a:lnTo>
                  <a:lnTo>
                    <a:pt x="46079" y="46285"/>
                  </a:lnTo>
                  <a:lnTo>
                    <a:pt x="47540" y="44815"/>
                  </a:lnTo>
                  <a:lnTo>
                    <a:pt x="49217" y="43774"/>
                  </a:lnTo>
                  <a:lnTo>
                    <a:pt x="50894" y="42725"/>
                  </a:lnTo>
                  <a:lnTo>
                    <a:pt x="52570" y="41883"/>
                  </a:lnTo>
                  <a:lnTo>
                    <a:pt x="54453" y="41255"/>
                  </a:lnTo>
                  <a:lnTo>
                    <a:pt x="56130" y="40842"/>
                  </a:lnTo>
                  <a:lnTo>
                    <a:pt x="58013" y="40627"/>
                  </a:lnTo>
                  <a:lnTo>
                    <a:pt x="59896" y="40421"/>
                  </a:lnTo>
                  <a:lnTo>
                    <a:pt x="61779" y="40627"/>
                  </a:lnTo>
                  <a:lnTo>
                    <a:pt x="63662" y="40842"/>
                  </a:lnTo>
                  <a:lnTo>
                    <a:pt x="65554" y="41255"/>
                  </a:lnTo>
                  <a:lnTo>
                    <a:pt x="67222" y="41883"/>
                  </a:lnTo>
                  <a:lnTo>
                    <a:pt x="69114" y="42725"/>
                  </a:lnTo>
                  <a:lnTo>
                    <a:pt x="70782" y="43774"/>
                  </a:lnTo>
                  <a:lnTo>
                    <a:pt x="72252" y="44815"/>
                  </a:lnTo>
                  <a:lnTo>
                    <a:pt x="73714" y="46285"/>
                  </a:lnTo>
                  <a:lnTo>
                    <a:pt x="73714" y="46285"/>
                  </a:lnTo>
                  <a:lnTo>
                    <a:pt x="75184" y="47747"/>
                  </a:lnTo>
                  <a:lnTo>
                    <a:pt x="76233" y="49217"/>
                  </a:lnTo>
                  <a:lnTo>
                    <a:pt x="77274" y="50894"/>
                  </a:lnTo>
                  <a:lnTo>
                    <a:pt x="78116" y="52777"/>
                  </a:lnTo>
                  <a:lnTo>
                    <a:pt x="78744" y="54453"/>
                  </a:lnTo>
                  <a:lnTo>
                    <a:pt x="79165" y="56337"/>
                  </a:lnTo>
                  <a:lnTo>
                    <a:pt x="79372" y="58220"/>
                  </a:lnTo>
                  <a:lnTo>
                    <a:pt x="79372" y="60103"/>
                  </a:lnTo>
                  <a:lnTo>
                    <a:pt x="79372" y="61986"/>
                  </a:lnTo>
                  <a:lnTo>
                    <a:pt x="79165" y="63662"/>
                  </a:lnTo>
                  <a:lnTo>
                    <a:pt x="78744" y="65546"/>
                  </a:lnTo>
                  <a:lnTo>
                    <a:pt x="78116" y="67437"/>
                  </a:lnTo>
                  <a:lnTo>
                    <a:pt x="77274" y="69105"/>
                  </a:lnTo>
                  <a:lnTo>
                    <a:pt x="76233" y="70782"/>
                  </a:lnTo>
                  <a:lnTo>
                    <a:pt x="75184" y="72459"/>
                  </a:lnTo>
                  <a:lnTo>
                    <a:pt x="73714" y="73929"/>
                  </a:lnTo>
                  <a:lnTo>
                    <a:pt x="73714" y="7392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120000" w="120000">
                  <a:moveTo>
                    <a:pt x="109678" y="32398"/>
                  </a:moveTo>
                  <a:lnTo>
                    <a:pt x="92754" y="36086"/>
                  </a:lnTo>
                  <a:lnTo>
                    <a:pt x="92754" y="36086"/>
                  </a:lnTo>
                  <a:lnTo>
                    <a:pt x="90910" y="33502"/>
                  </a:lnTo>
                  <a:lnTo>
                    <a:pt x="88704" y="31295"/>
                  </a:lnTo>
                  <a:lnTo>
                    <a:pt x="94597" y="14733"/>
                  </a:lnTo>
                  <a:lnTo>
                    <a:pt x="94597" y="14733"/>
                  </a:lnTo>
                  <a:lnTo>
                    <a:pt x="94960" y="13630"/>
                  </a:lnTo>
                  <a:lnTo>
                    <a:pt x="94960" y="12527"/>
                  </a:lnTo>
                  <a:lnTo>
                    <a:pt x="94597" y="10321"/>
                  </a:lnTo>
                  <a:lnTo>
                    <a:pt x="93116" y="8477"/>
                  </a:lnTo>
                  <a:lnTo>
                    <a:pt x="92391" y="7374"/>
                  </a:lnTo>
                  <a:lnTo>
                    <a:pt x="91650" y="7011"/>
                  </a:lnTo>
                  <a:lnTo>
                    <a:pt x="83913" y="2961"/>
                  </a:lnTo>
                  <a:lnTo>
                    <a:pt x="83913" y="2961"/>
                  </a:lnTo>
                  <a:lnTo>
                    <a:pt x="82810" y="2584"/>
                  </a:lnTo>
                  <a:lnTo>
                    <a:pt x="81707" y="2584"/>
                  </a:lnTo>
                  <a:lnTo>
                    <a:pt x="79501" y="2584"/>
                  </a:lnTo>
                  <a:lnTo>
                    <a:pt x="77295" y="3687"/>
                  </a:lnTo>
                  <a:lnTo>
                    <a:pt x="76554" y="4427"/>
                  </a:lnTo>
                  <a:lnTo>
                    <a:pt x="75829" y="5168"/>
                  </a:lnTo>
                  <a:lnTo>
                    <a:pt x="66248" y="19886"/>
                  </a:lnTo>
                  <a:lnTo>
                    <a:pt x="66248" y="19886"/>
                  </a:lnTo>
                  <a:lnTo>
                    <a:pt x="62939" y="19523"/>
                  </a:lnTo>
                  <a:lnTo>
                    <a:pt x="59992" y="19523"/>
                  </a:lnTo>
                  <a:lnTo>
                    <a:pt x="52633" y="3687"/>
                  </a:lnTo>
                  <a:lnTo>
                    <a:pt x="52633" y="3687"/>
                  </a:lnTo>
                  <a:lnTo>
                    <a:pt x="51907" y="2584"/>
                  </a:lnTo>
                  <a:lnTo>
                    <a:pt x="51167" y="1858"/>
                  </a:lnTo>
                  <a:lnTo>
                    <a:pt x="49323" y="755"/>
                  </a:lnTo>
                  <a:lnTo>
                    <a:pt x="47117" y="15"/>
                  </a:lnTo>
                  <a:lnTo>
                    <a:pt x="46014" y="15"/>
                  </a:lnTo>
                  <a:lnTo>
                    <a:pt x="44911" y="377"/>
                  </a:lnTo>
                  <a:lnTo>
                    <a:pt x="36811" y="2961"/>
                  </a:lnTo>
                  <a:lnTo>
                    <a:pt x="36811" y="2961"/>
                  </a:lnTo>
                  <a:lnTo>
                    <a:pt x="35708" y="3324"/>
                  </a:lnTo>
                  <a:lnTo>
                    <a:pt x="34605" y="4064"/>
                  </a:lnTo>
                  <a:lnTo>
                    <a:pt x="33124" y="5908"/>
                  </a:lnTo>
                  <a:lnTo>
                    <a:pt x="32398" y="8114"/>
                  </a:lnTo>
                  <a:lnTo>
                    <a:pt x="32398" y="9217"/>
                  </a:lnTo>
                  <a:lnTo>
                    <a:pt x="32398" y="10321"/>
                  </a:lnTo>
                  <a:lnTo>
                    <a:pt x="36071" y="27623"/>
                  </a:lnTo>
                  <a:lnTo>
                    <a:pt x="36071" y="27623"/>
                  </a:lnTo>
                  <a:lnTo>
                    <a:pt x="33502" y="29452"/>
                  </a:lnTo>
                  <a:lnTo>
                    <a:pt x="31295" y="31658"/>
                  </a:lnTo>
                  <a:lnTo>
                    <a:pt x="15096" y="25402"/>
                  </a:lnTo>
                  <a:lnTo>
                    <a:pt x="15096" y="25402"/>
                  </a:lnTo>
                  <a:lnTo>
                    <a:pt x="13993" y="25402"/>
                  </a:lnTo>
                  <a:lnTo>
                    <a:pt x="12527" y="25039"/>
                  </a:lnTo>
                  <a:lnTo>
                    <a:pt x="10306" y="25780"/>
                  </a:lnTo>
                  <a:lnTo>
                    <a:pt x="8477" y="26883"/>
                  </a:lnTo>
                  <a:lnTo>
                    <a:pt x="7737" y="27623"/>
                  </a:lnTo>
                  <a:lnTo>
                    <a:pt x="6996" y="28726"/>
                  </a:lnTo>
                  <a:lnTo>
                    <a:pt x="3324" y="36086"/>
                  </a:lnTo>
                  <a:lnTo>
                    <a:pt x="3324" y="36086"/>
                  </a:lnTo>
                  <a:lnTo>
                    <a:pt x="2946" y="37189"/>
                  </a:lnTo>
                  <a:lnTo>
                    <a:pt x="2584" y="38292"/>
                  </a:lnTo>
                  <a:lnTo>
                    <a:pt x="2946" y="40861"/>
                  </a:lnTo>
                  <a:lnTo>
                    <a:pt x="3687" y="42704"/>
                  </a:lnTo>
                  <a:lnTo>
                    <a:pt x="4427" y="43808"/>
                  </a:lnTo>
                  <a:lnTo>
                    <a:pt x="5530" y="44548"/>
                  </a:lnTo>
                  <a:lnTo>
                    <a:pt x="20249" y="54114"/>
                  </a:lnTo>
                  <a:lnTo>
                    <a:pt x="20249" y="54114"/>
                  </a:lnTo>
                  <a:lnTo>
                    <a:pt x="19886" y="57060"/>
                  </a:lnTo>
                  <a:lnTo>
                    <a:pt x="19508" y="60370"/>
                  </a:lnTo>
                  <a:lnTo>
                    <a:pt x="3687" y="67729"/>
                  </a:lnTo>
                  <a:lnTo>
                    <a:pt x="3687" y="67729"/>
                  </a:lnTo>
                  <a:lnTo>
                    <a:pt x="2946" y="68107"/>
                  </a:lnTo>
                  <a:lnTo>
                    <a:pt x="1843" y="68832"/>
                  </a:lnTo>
                  <a:lnTo>
                    <a:pt x="740" y="71038"/>
                  </a:lnTo>
                  <a:lnTo>
                    <a:pt x="0" y="73260"/>
                  </a:lnTo>
                  <a:lnTo>
                    <a:pt x="377" y="74363"/>
                  </a:lnTo>
                  <a:lnTo>
                    <a:pt x="377" y="75466"/>
                  </a:lnTo>
                  <a:lnTo>
                    <a:pt x="3324" y="83566"/>
                  </a:lnTo>
                  <a:lnTo>
                    <a:pt x="3324" y="83566"/>
                  </a:lnTo>
                  <a:lnTo>
                    <a:pt x="3687" y="84291"/>
                  </a:lnTo>
                  <a:lnTo>
                    <a:pt x="4427" y="85394"/>
                  </a:lnTo>
                  <a:lnTo>
                    <a:pt x="5893" y="86875"/>
                  </a:lnTo>
                  <a:lnTo>
                    <a:pt x="8099" y="87601"/>
                  </a:lnTo>
                  <a:lnTo>
                    <a:pt x="9202" y="87601"/>
                  </a:lnTo>
                  <a:lnTo>
                    <a:pt x="10306" y="87601"/>
                  </a:lnTo>
                  <a:lnTo>
                    <a:pt x="27608" y="83928"/>
                  </a:lnTo>
                  <a:lnTo>
                    <a:pt x="27608" y="83928"/>
                  </a:lnTo>
                  <a:lnTo>
                    <a:pt x="29452" y="86497"/>
                  </a:lnTo>
                  <a:lnTo>
                    <a:pt x="31658" y="88704"/>
                  </a:lnTo>
                  <a:lnTo>
                    <a:pt x="25765" y="105266"/>
                  </a:lnTo>
                  <a:lnTo>
                    <a:pt x="25765" y="105266"/>
                  </a:lnTo>
                  <a:lnTo>
                    <a:pt x="25402" y="106384"/>
                  </a:lnTo>
                  <a:lnTo>
                    <a:pt x="25402" y="107487"/>
                  </a:lnTo>
                  <a:lnTo>
                    <a:pt x="25765" y="109693"/>
                  </a:lnTo>
                  <a:lnTo>
                    <a:pt x="26868" y="111522"/>
                  </a:lnTo>
                  <a:lnTo>
                    <a:pt x="27971" y="112262"/>
                  </a:lnTo>
                  <a:lnTo>
                    <a:pt x="28711" y="113003"/>
                  </a:lnTo>
                  <a:lnTo>
                    <a:pt x="36448" y="116675"/>
                  </a:lnTo>
                  <a:lnTo>
                    <a:pt x="36448" y="116675"/>
                  </a:lnTo>
                  <a:lnTo>
                    <a:pt x="37551" y="117415"/>
                  </a:lnTo>
                  <a:lnTo>
                    <a:pt x="38655" y="117415"/>
                  </a:lnTo>
                  <a:lnTo>
                    <a:pt x="40861" y="117415"/>
                  </a:lnTo>
                  <a:lnTo>
                    <a:pt x="43067" y="116312"/>
                  </a:lnTo>
                  <a:lnTo>
                    <a:pt x="43808" y="115572"/>
                  </a:lnTo>
                  <a:lnTo>
                    <a:pt x="44533" y="114846"/>
                  </a:lnTo>
                  <a:lnTo>
                    <a:pt x="54114" y="100113"/>
                  </a:lnTo>
                  <a:lnTo>
                    <a:pt x="54114" y="100113"/>
                  </a:lnTo>
                  <a:lnTo>
                    <a:pt x="57423" y="100491"/>
                  </a:lnTo>
                  <a:lnTo>
                    <a:pt x="60370" y="100491"/>
                  </a:lnTo>
                  <a:lnTo>
                    <a:pt x="67729" y="116312"/>
                  </a:lnTo>
                  <a:lnTo>
                    <a:pt x="67729" y="116312"/>
                  </a:lnTo>
                  <a:lnTo>
                    <a:pt x="68469" y="117415"/>
                  </a:lnTo>
                  <a:lnTo>
                    <a:pt x="69195" y="118156"/>
                  </a:lnTo>
                  <a:lnTo>
                    <a:pt x="71038" y="119259"/>
                  </a:lnTo>
                  <a:lnTo>
                    <a:pt x="73245" y="120000"/>
                  </a:lnTo>
                  <a:lnTo>
                    <a:pt x="74348" y="120000"/>
                  </a:lnTo>
                  <a:lnTo>
                    <a:pt x="75451" y="119622"/>
                  </a:lnTo>
                  <a:lnTo>
                    <a:pt x="83551" y="117053"/>
                  </a:lnTo>
                  <a:lnTo>
                    <a:pt x="83551" y="117053"/>
                  </a:lnTo>
                  <a:lnTo>
                    <a:pt x="84654" y="116675"/>
                  </a:lnTo>
                  <a:lnTo>
                    <a:pt x="85394" y="115950"/>
                  </a:lnTo>
                  <a:lnTo>
                    <a:pt x="86860" y="114106"/>
                  </a:lnTo>
                  <a:lnTo>
                    <a:pt x="87963" y="111900"/>
                  </a:lnTo>
                  <a:lnTo>
                    <a:pt x="87963" y="110797"/>
                  </a:lnTo>
                  <a:lnTo>
                    <a:pt x="87963" y="109693"/>
                  </a:lnTo>
                  <a:lnTo>
                    <a:pt x="84291" y="92391"/>
                  </a:lnTo>
                  <a:lnTo>
                    <a:pt x="84291" y="92391"/>
                  </a:lnTo>
                  <a:lnTo>
                    <a:pt x="86497" y="90547"/>
                  </a:lnTo>
                  <a:lnTo>
                    <a:pt x="89066" y="88341"/>
                  </a:lnTo>
                  <a:lnTo>
                    <a:pt x="105266" y="94597"/>
                  </a:lnTo>
                  <a:lnTo>
                    <a:pt x="105266" y="94597"/>
                  </a:lnTo>
                  <a:lnTo>
                    <a:pt x="106369" y="94597"/>
                  </a:lnTo>
                  <a:lnTo>
                    <a:pt x="107472" y="94975"/>
                  </a:lnTo>
                  <a:lnTo>
                    <a:pt x="109678" y="94234"/>
                  </a:lnTo>
                  <a:lnTo>
                    <a:pt x="111885" y="93131"/>
                  </a:lnTo>
                  <a:lnTo>
                    <a:pt x="112625" y="92391"/>
                  </a:lnTo>
                  <a:lnTo>
                    <a:pt x="113366" y="91288"/>
                  </a:lnTo>
                  <a:lnTo>
                    <a:pt x="117038" y="83566"/>
                  </a:lnTo>
                  <a:lnTo>
                    <a:pt x="117038" y="83566"/>
                  </a:lnTo>
                  <a:lnTo>
                    <a:pt x="117415" y="82825"/>
                  </a:lnTo>
                  <a:lnTo>
                    <a:pt x="117778" y="81344"/>
                  </a:lnTo>
                  <a:lnTo>
                    <a:pt x="117415" y="79138"/>
                  </a:lnTo>
                  <a:lnTo>
                    <a:pt x="116312" y="77295"/>
                  </a:lnTo>
                  <a:lnTo>
                    <a:pt x="115572" y="76191"/>
                  </a:lnTo>
                  <a:lnTo>
                    <a:pt x="114831" y="75466"/>
                  </a:lnTo>
                  <a:lnTo>
                    <a:pt x="100113" y="65885"/>
                  </a:lnTo>
                  <a:lnTo>
                    <a:pt x="100113" y="65885"/>
                  </a:lnTo>
                  <a:lnTo>
                    <a:pt x="100476" y="62954"/>
                  </a:lnTo>
                  <a:lnTo>
                    <a:pt x="100476" y="59629"/>
                  </a:lnTo>
                  <a:lnTo>
                    <a:pt x="116312" y="52270"/>
                  </a:lnTo>
                  <a:lnTo>
                    <a:pt x="116312" y="52270"/>
                  </a:lnTo>
                  <a:lnTo>
                    <a:pt x="117415" y="51907"/>
                  </a:lnTo>
                  <a:lnTo>
                    <a:pt x="118519" y="51167"/>
                  </a:lnTo>
                  <a:lnTo>
                    <a:pt x="119622" y="48961"/>
                  </a:lnTo>
                  <a:lnTo>
                    <a:pt x="119984" y="46754"/>
                  </a:lnTo>
                  <a:lnTo>
                    <a:pt x="119984" y="45651"/>
                  </a:lnTo>
                  <a:lnTo>
                    <a:pt x="119984" y="44548"/>
                  </a:lnTo>
                  <a:lnTo>
                    <a:pt x="117038" y="36448"/>
                  </a:lnTo>
                  <a:lnTo>
                    <a:pt x="117038" y="36448"/>
                  </a:lnTo>
                  <a:lnTo>
                    <a:pt x="116675" y="35345"/>
                  </a:lnTo>
                  <a:lnTo>
                    <a:pt x="115935" y="34605"/>
                  </a:lnTo>
                  <a:lnTo>
                    <a:pt x="114106" y="33139"/>
                  </a:lnTo>
                  <a:lnTo>
                    <a:pt x="112262" y="32398"/>
                  </a:lnTo>
                  <a:lnTo>
                    <a:pt x="111159" y="32398"/>
                  </a:lnTo>
                  <a:lnTo>
                    <a:pt x="109678" y="32398"/>
                  </a:lnTo>
                  <a:lnTo>
                    <a:pt x="109678" y="32398"/>
                  </a:lnTo>
                  <a:close/>
                  <a:moveTo>
                    <a:pt x="82810" y="71416"/>
                  </a:moveTo>
                  <a:lnTo>
                    <a:pt x="82810" y="71416"/>
                  </a:lnTo>
                  <a:lnTo>
                    <a:pt x="81344" y="73622"/>
                  </a:lnTo>
                  <a:lnTo>
                    <a:pt x="79879" y="75466"/>
                  </a:lnTo>
                  <a:lnTo>
                    <a:pt x="78398" y="77672"/>
                  </a:lnTo>
                  <a:lnTo>
                    <a:pt x="76554" y="79138"/>
                  </a:lnTo>
                  <a:lnTo>
                    <a:pt x="74726" y="80619"/>
                  </a:lnTo>
                  <a:lnTo>
                    <a:pt x="72504" y="82085"/>
                  </a:lnTo>
                  <a:lnTo>
                    <a:pt x="70298" y="83188"/>
                  </a:lnTo>
                  <a:lnTo>
                    <a:pt x="68092" y="83928"/>
                  </a:lnTo>
                  <a:lnTo>
                    <a:pt x="65885" y="84669"/>
                  </a:lnTo>
                  <a:lnTo>
                    <a:pt x="63316" y="85032"/>
                  </a:lnTo>
                  <a:lnTo>
                    <a:pt x="61095" y="85394"/>
                  </a:lnTo>
                  <a:lnTo>
                    <a:pt x="58526" y="85032"/>
                  </a:lnTo>
                  <a:lnTo>
                    <a:pt x="55942" y="85032"/>
                  </a:lnTo>
                  <a:lnTo>
                    <a:pt x="53736" y="84291"/>
                  </a:lnTo>
                  <a:lnTo>
                    <a:pt x="51167" y="83566"/>
                  </a:lnTo>
                  <a:lnTo>
                    <a:pt x="48961" y="82448"/>
                  </a:lnTo>
                  <a:lnTo>
                    <a:pt x="48961" y="82448"/>
                  </a:lnTo>
                  <a:lnTo>
                    <a:pt x="46754" y="81344"/>
                  </a:lnTo>
                  <a:lnTo>
                    <a:pt x="44533" y="79879"/>
                  </a:lnTo>
                  <a:lnTo>
                    <a:pt x="42704" y="78035"/>
                  </a:lnTo>
                  <a:lnTo>
                    <a:pt x="40861" y="76569"/>
                  </a:lnTo>
                  <a:lnTo>
                    <a:pt x="39380" y="74363"/>
                  </a:lnTo>
                  <a:lnTo>
                    <a:pt x="38277" y="72519"/>
                  </a:lnTo>
                  <a:lnTo>
                    <a:pt x="37174" y="70313"/>
                  </a:lnTo>
                  <a:lnTo>
                    <a:pt x="36071" y="68107"/>
                  </a:lnTo>
                  <a:lnTo>
                    <a:pt x="35708" y="65523"/>
                  </a:lnTo>
                  <a:lnTo>
                    <a:pt x="34967" y="63316"/>
                  </a:lnTo>
                  <a:lnTo>
                    <a:pt x="34967" y="60748"/>
                  </a:lnTo>
                  <a:lnTo>
                    <a:pt x="34967" y="58526"/>
                  </a:lnTo>
                  <a:lnTo>
                    <a:pt x="35345" y="55957"/>
                  </a:lnTo>
                  <a:lnTo>
                    <a:pt x="35708" y="53373"/>
                  </a:lnTo>
                  <a:lnTo>
                    <a:pt x="36448" y="51167"/>
                  </a:lnTo>
                  <a:lnTo>
                    <a:pt x="37551" y="48598"/>
                  </a:lnTo>
                  <a:lnTo>
                    <a:pt x="37551" y="48598"/>
                  </a:lnTo>
                  <a:lnTo>
                    <a:pt x="39017" y="46392"/>
                  </a:lnTo>
                  <a:lnTo>
                    <a:pt x="40498" y="44548"/>
                  </a:lnTo>
                  <a:lnTo>
                    <a:pt x="41964" y="42342"/>
                  </a:lnTo>
                  <a:lnTo>
                    <a:pt x="43808" y="40861"/>
                  </a:lnTo>
                  <a:lnTo>
                    <a:pt x="45636" y="39395"/>
                  </a:lnTo>
                  <a:lnTo>
                    <a:pt x="47857" y="37914"/>
                  </a:lnTo>
                  <a:lnTo>
                    <a:pt x="50064" y="36811"/>
                  </a:lnTo>
                  <a:lnTo>
                    <a:pt x="52270" y="36086"/>
                  </a:lnTo>
                  <a:lnTo>
                    <a:pt x="54476" y="35345"/>
                  </a:lnTo>
                  <a:lnTo>
                    <a:pt x="57045" y="34982"/>
                  </a:lnTo>
                  <a:lnTo>
                    <a:pt x="59267" y="34605"/>
                  </a:lnTo>
                  <a:lnTo>
                    <a:pt x="61836" y="34982"/>
                  </a:lnTo>
                  <a:lnTo>
                    <a:pt x="64420" y="34982"/>
                  </a:lnTo>
                  <a:lnTo>
                    <a:pt x="66626" y="35708"/>
                  </a:lnTo>
                  <a:lnTo>
                    <a:pt x="69195" y="36448"/>
                  </a:lnTo>
                  <a:lnTo>
                    <a:pt x="71401" y="37551"/>
                  </a:lnTo>
                  <a:lnTo>
                    <a:pt x="71401" y="37551"/>
                  </a:lnTo>
                  <a:lnTo>
                    <a:pt x="73607" y="38655"/>
                  </a:lnTo>
                  <a:lnTo>
                    <a:pt x="75829" y="40136"/>
                  </a:lnTo>
                  <a:lnTo>
                    <a:pt x="77657" y="41964"/>
                  </a:lnTo>
                  <a:lnTo>
                    <a:pt x="79501" y="43445"/>
                  </a:lnTo>
                  <a:lnTo>
                    <a:pt x="80982" y="45651"/>
                  </a:lnTo>
                  <a:lnTo>
                    <a:pt x="82085" y="47495"/>
                  </a:lnTo>
                  <a:lnTo>
                    <a:pt x="83188" y="49701"/>
                  </a:lnTo>
                  <a:lnTo>
                    <a:pt x="84291" y="51907"/>
                  </a:lnTo>
                  <a:lnTo>
                    <a:pt x="84654" y="54476"/>
                  </a:lnTo>
                  <a:lnTo>
                    <a:pt x="85017" y="56698"/>
                  </a:lnTo>
                  <a:lnTo>
                    <a:pt x="85394" y="59267"/>
                  </a:lnTo>
                  <a:lnTo>
                    <a:pt x="85394" y="61473"/>
                  </a:lnTo>
                  <a:lnTo>
                    <a:pt x="85017" y="64057"/>
                  </a:lnTo>
                  <a:lnTo>
                    <a:pt x="84654" y="66626"/>
                  </a:lnTo>
                  <a:lnTo>
                    <a:pt x="83913" y="68832"/>
                  </a:lnTo>
                  <a:lnTo>
                    <a:pt x="82810" y="71416"/>
                  </a:lnTo>
                  <a:lnTo>
                    <a:pt x="82810" y="7141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2" name="Shape 552"/>
          <p:cNvGrpSpPr/>
          <p:nvPr/>
        </p:nvGrpSpPr>
        <p:grpSpPr>
          <a:xfrm>
            <a:off x="6129196" y="2579555"/>
            <a:ext cx="342881" cy="350068"/>
            <a:chOff x="3951850" y="2985350"/>
            <a:chExt cx="407950" cy="416500"/>
          </a:xfrm>
        </p:grpSpPr>
        <p:sp>
          <p:nvSpPr>
            <p:cNvPr id="553" name="Shape 553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3285869" y="3169103"/>
            <a:ext cx="397136" cy="305017"/>
            <a:chOff x="568950" y="3686775"/>
            <a:chExt cx="472500" cy="362900"/>
          </a:xfrm>
        </p:grpSpPr>
        <p:sp>
          <p:nvSpPr>
            <p:cNvPr id="558" name="Shape 558"/>
            <p:cNvSpPr/>
            <p:nvPr/>
          </p:nvSpPr>
          <p:spPr>
            <a:xfrm>
              <a:off x="568950" y="3686775"/>
              <a:ext cx="472500" cy="362900"/>
            </a:xfrm>
            <a:custGeom>
              <a:pathLst>
                <a:path extrusionOk="0" fill="none" h="120000" w="120000">
                  <a:moveTo>
                    <a:pt x="120000" y="66042"/>
                  </a:moveTo>
                  <a:lnTo>
                    <a:pt x="120000" y="66042"/>
                  </a:lnTo>
                  <a:lnTo>
                    <a:pt x="118761" y="67051"/>
                  </a:lnTo>
                  <a:lnTo>
                    <a:pt x="117523" y="67655"/>
                  </a:lnTo>
                  <a:lnTo>
                    <a:pt x="116133" y="68051"/>
                  </a:lnTo>
                  <a:lnTo>
                    <a:pt x="114742" y="68051"/>
                  </a:lnTo>
                  <a:lnTo>
                    <a:pt x="113346" y="67655"/>
                  </a:lnTo>
                  <a:lnTo>
                    <a:pt x="112114" y="67051"/>
                  </a:lnTo>
                  <a:lnTo>
                    <a:pt x="111028" y="66241"/>
                  </a:lnTo>
                  <a:lnTo>
                    <a:pt x="110101" y="65232"/>
                  </a:lnTo>
                  <a:lnTo>
                    <a:pt x="110101" y="65232"/>
                  </a:lnTo>
                  <a:lnTo>
                    <a:pt x="109479" y="64025"/>
                  </a:lnTo>
                  <a:lnTo>
                    <a:pt x="109015" y="62620"/>
                  </a:lnTo>
                  <a:lnTo>
                    <a:pt x="109015" y="61206"/>
                  </a:lnTo>
                  <a:lnTo>
                    <a:pt x="109174" y="59801"/>
                  </a:lnTo>
                  <a:lnTo>
                    <a:pt x="109479" y="58594"/>
                  </a:lnTo>
                  <a:lnTo>
                    <a:pt x="110101" y="57387"/>
                  </a:lnTo>
                  <a:lnTo>
                    <a:pt x="111028" y="56577"/>
                  </a:lnTo>
                  <a:lnTo>
                    <a:pt x="112114" y="56172"/>
                  </a:lnTo>
                  <a:lnTo>
                    <a:pt x="112114" y="56172"/>
                  </a:lnTo>
                  <a:lnTo>
                    <a:pt x="112730" y="55974"/>
                  </a:lnTo>
                  <a:lnTo>
                    <a:pt x="113193" y="55974"/>
                  </a:lnTo>
                  <a:lnTo>
                    <a:pt x="113657" y="56172"/>
                  </a:lnTo>
                  <a:lnTo>
                    <a:pt x="114120" y="56379"/>
                  </a:lnTo>
                  <a:lnTo>
                    <a:pt x="114431" y="56784"/>
                  </a:lnTo>
                  <a:lnTo>
                    <a:pt x="114584" y="57181"/>
                  </a:lnTo>
                  <a:lnTo>
                    <a:pt x="114895" y="58387"/>
                  </a:lnTo>
                  <a:lnTo>
                    <a:pt x="114742" y="59603"/>
                  </a:lnTo>
                  <a:lnTo>
                    <a:pt x="114431" y="60810"/>
                  </a:lnTo>
                  <a:lnTo>
                    <a:pt x="113968" y="61810"/>
                  </a:lnTo>
                  <a:lnTo>
                    <a:pt x="113193" y="62818"/>
                  </a:lnTo>
                  <a:lnTo>
                    <a:pt x="113193" y="62818"/>
                  </a:lnTo>
                  <a:lnTo>
                    <a:pt x="111955" y="63629"/>
                  </a:lnTo>
                  <a:lnTo>
                    <a:pt x="110717" y="64232"/>
                  </a:lnTo>
                  <a:lnTo>
                    <a:pt x="109326" y="64430"/>
                  </a:lnTo>
                  <a:lnTo>
                    <a:pt x="107936" y="64430"/>
                  </a:lnTo>
                  <a:lnTo>
                    <a:pt x="107936" y="64430"/>
                  </a:lnTo>
                  <a:lnTo>
                    <a:pt x="107161" y="64430"/>
                  </a:lnTo>
                  <a:lnTo>
                    <a:pt x="106546" y="64232"/>
                  </a:lnTo>
                  <a:lnTo>
                    <a:pt x="106082" y="64025"/>
                  </a:lnTo>
                  <a:lnTo>
                    <a:pt x="105619" y="63629"/>
                  </a:lnTo>
                  <a:lnTo>
                    <a:pt x="105307" y="63224"/>
                  </a:lnTo>
                  <a:lnTo>
                    <a:pt x="105155" y="62413"/>
                  </a:lnTo>
                  <a:lnTo>
                    <a:pt x="104996" y="60603"/>
                  </a:lnTo>
                  <a:lnTo>
                    <a:pt x="104996" y="60603"/>
                  </a:lnTo>
                  <a:lnTo>
                    <a:pt x="104844" y="57991"/>
                  </a:lnTo>
                  <a:lnTo>
                    <a:pt x="104685" y="55370"/>
                  </a:lnTo>
                  <a:lnTo>
                    <a:pt x="104380" y="52750"/>
                  </a:lnTo>
                  <a:lnTo>
                    <a:pt x="103917" y="50137"/>
                  </a:lnTo>
                  <a:lnTo>
                    <a:pt x="103295" y="47517"/>
                  </a:lnTo>
                  <a:lnTo>
                    <a:pt x="102679" y="45103"/>
                  </a:lnTo>
                  <a:lnTo>
                    <a:pt x="101904" y="42689"/>
                  </a:lnTo>
                  <a:lnTo>
                    <a:pt x="100977" y="40267"/>
                  </a:lnTo>
                  <a:lnTo>
                    <a:pt x="100050" y="38060"/>
                  </a:lnTo>
                  <a:lnTo>
                    <a:pt x="98965" y="35637"/>
                  </a:lnTo>
                  <a:lnTo>
                    <a:pt x="97733" y="33629"/>
                  </a:lnTo>
                  <a:lnTo>
                    <a:pt x="96495" y="31413"/>
                  </a:lnTo>
                  <a:lnTo>
                    <a:pt x="95098" y="29396"/>
                  </a:lnTo>
                  <a:lnTo>
                    <a:pt x="93707" y="27387"/>
                  </a:lnTo>
                  <a:lnTo>
                    <a:pt x="92165" y="25577"/>
                  </a:lnTo>
                  <a:lnTo>
                    <a:pt x="90615" y="23758"/>
                  </a:lnTo>
                  <a:lnTo>
                    <a:pt x="88914" y="21948"/>
                  </a:lnTo>
                  <a:lnTo>
                    <a:pt x="87060" y="20336"/>
                  </a:lnTo>
                  <a:lnTo>
                    <a:pt x="85206" y="18724"/>
                  </a:lnTo>
                  <a:lnTo>
                    <a:pt x="83352" y="17318"/>
                  </a:lnTo>
                  <a:lnTo>
                    <a:pt x="81339" y="15905"/>
                  </a:lnTo>
                  <a:lnTo>
                    <a:pt x="79326" y="14698"/>
                  </a:lnTo>
                  <a:lnTo>
                    <a:pt x="77320" y="13491"/>
                  </a:lnTo>
                  <a:lnTo>
                    <a:pt x="75155" y="12482"/>
                  </a:lnTo>
                  <a:lnTo>
                    <a:pt x="72990" y="11482"/>
                  </a:lnTo>
                  <a:lnTo>
                    <a:pt x="70666" y="10672"/>
                  </a:lnTo>
                  <a:lnTo>
                    <a:pt x="68349" y="10068"/>
                  </a:lnTo>
                  <a:lnTo>
                    <a:pt x="66031" y="9465"/>
                  </a:lnTo>
                  <a:lnTo>
                    <a:pt x="63707" y="9060"/>
                  </a:lnTo>
                  <a:lnTo>
                    <a:pt x="61238" y="8663"/>
                  </a:lnTo>
                  <a:lnTo>
                    <a:pt x="58761" y="8456"/>
                  </a:lnTo>
                  <a:lnTo>
                    <a:pt x="56285" y="8456"/>
                  </a:lnTo>
                  <a:lnTo>
                    <a:pt x="56285" y="8456"/>
                  </a:lnTo>
                  <a:lnTo>
                    <a:pt x="52888" y="8456"/>
                  </a:lnTo>
                  <a:lnTo>
                    <a:pt x="49485" y="8861"/>
                  </a:lnTo>
                  <a:lnTo>
                    <a:pt x="46082" y="9465"/>
                  </a:lnTo>
                  <a:lnTo>
                    <a:pt x="42838" y="10473"/>
                  </a:lnTo>
                  <a:lnTo>
                    <a:pt x="42838" y="10473"/>
                  </a:lnTo>
                  <a:lnTo>
                    <a:pt x="41904" y="8663"/>
                  </a:lnTo>
                  <a:lnTo>
                    <a:pt x="40977" y="7249"/>
                  </a:lnTo>
                  <a:lnTo>
                    <a:pt x="39898" y="5844"/>
                  </a:lnTo>
                  <a:lnTo>
                    <a:pt x="38971" y="4637"/>
                  </a:lnTo>
                  <a:lnTo>
                    <a:pt x="37885" y="3629"/>
                  </a:lnTo>
                  <a:lnTo>
                    <a:pt x="36958" y="2818"/>
                  </a:lnTo>
                  <a:lnTo>
                    <a:pt x="34946" y="1612"/>
                  </a:lnTo>
                  <a:lnTo>
                    <a:pt x="33250" y="810"/>
                  </a:lnTo>
                  <a:lnTo>
                    <a:pt x="31853" y="405"/>
                  </a:lnTo>
                  <a:lnTo>
                    <a:pt x="30615" y="0"/>
                  </a:lnTo>
                  <a:lnTo>
                    <a:pt x="30615" y="0"/>
                  </a:lnTo>
                  <a:lnTo>
                    <a:pt x="30000" y="1612"/>
                  </a:lnTo>
                  <a:lnTo>
                    <a:pt x="29384" y="3224"/>
                  </a:lnTo>
                  <a:lnTo>
                    <a:pt x="28761" y="5637"/>
                  </a:lnTo>
                  <a:lnTo>
                    <a:pt x="28146" y="8258"/>
                  </a:lnTo>
                  <a:lnTo>
                    <a:pt x="27834" y="11482"/>
                  </a:lnTo>
                  <a:lnTo>
                    <a:pt x="27682" y="14698"/>
                  </a:lnTo>
                  <a:lnTo>
                    <a:pt x="27682" y="16516"/>
                  </a:lnTo>
                  <a:lnTo>
                    <a:pt x="27987" y="18327"/>
                  </a:lnTo>
                  <a:lnTo>
                    <a:pt x="27987" y="18327"/>
                  </a:lnTo>
                  <a:lnTo>
                    <a:pt x="25822" y="20137"/>
                  </a:lnTo>
                  <a:lnTo>
                    <a:pt x="23352" y="22551"/>
                  </a:lnTo>
                  <a:lnTo>
                    <a:pt x="20723" y="25974"/>
                  </a:lnTo>
                  <a:lnTo>
                    <a:pt x="17936" y="29801"/>
                  </a:lnTo>
                  <a:lnTo>
                    <a:pt x="15307" y="34025"/>
                  </a:lnTo>
                  <a:lnTo>
                    <a:pt x="12838" y="38456"/>
                  </a:lnTo>
                  <a:lnTo>
                    <a:pt x="11752" y="40879"/>
                  </a:lnTo>
                  <a:lnTo>
                    <a:pt x="10825" y="43292"/>
                  </a:lnTo>
                  <a:lnTo>
                    <a:pt x="9898" y="45706"/>
                  </a:lnTo>
                  <a:lnTo>
                    <a:pt x="9276" y="47922"/>
                  </a:lnTo>
                  <a:lnTo>
                    <a:pt x="3555" y="47922"/>
                  </a:lnTo>
                  <a:lnTo>
                    <a:pt x="3555" y="47922"/>
                  </a:lnTo>
                  <a:lnTo>
                    <a:pt x="2939" y="48120"/>
                  </a:lnTo>
                  <a:lnTo>
                    <a:pt x="2165" y="48327"/>
                  </a:lnTo>
                  <a:lnTo>
                    <a:pt x="1549" y="48724"/>
                  </a:lnTo>
                  <a:lnTo>
                    <a:pt x="1085" y="49327"/>
                  </a:lnTo>
                  <a:lnTo>
                    <a:pt x="622" y="49931"/>
                  </a:lnTo>
                  <a:lnTo>
                    <a:pt x="311" y="50741"/>
                  </a:lnTo>
                  <a:lnTo>
                    <a:pt x="158" y="51749"/>
                  </a:lnTo>
                  <a:lnTo>
                    <a:pt x="0" y="52551"/>
                  </a:lnTo>
                  <a:lnTo>
                    <a:pt x="0" y="71077"/>
                  </a:lnTo>
                  <a:lnTo>
                    <a:pt x="0" y="71077"/>
                  </a:lnTo>
                  <a:lnTo>
                    <a:pt x="158" y="72085"/>
                  </a:lnTo>
                  <a:lnTo>
                    <a:pt x="311" y="72887"/>
                  </a:lnTo>
                  <a:lnTo>
                    <a:pt x="622" y="73689"/>
                  </a:lnTo>
                  <a:lnTo>
                    <a:pt x="1085" y="74293"/>
                  </a:lnTo>
                  <a:lnTo>
                    <a:pt x="1549" y="74896"/>
                  </a:lnTo>
                  <a:lnTo>
                    <a:pt x="2165" y="75301"/>
                  </a:lnTo>
                  <a:lnTo>
                    <a:pt x="2939" y="75706"/>
                  </a:lnTo>
                  <a:lnTo>
                    <a:pt x="3555" y="75706"/>
                  </a:lnTo>
                  <a:lnTo>
                    <a:pt x="9587" y="75706"/>
                  </a:lnTo>
                  <a:lnTo>
                    <a:pt x="9587" y="75706"/>
                  </a:lnTo>
                  <a:lnTo>
                    <a:pt x="10050" y="77318"/>
                  </a:lnTo>
                  <a:lnTo>
                    <a:pt x="10673" y="79129"/>
                  </a:lnTo>
                  <a:lnTo>
                    <a:pt x="12215" y="82551"/>
                  </a:lnTo>
                  <a:lnTo>
                    <a:pt x="14069" y="85775"/>
                  </a:lnTo>
                  <a:lnTo>
                    <a:pt x="16393" y="88991"/>
                  </a:lnTo>
                  <a:lnTo>
                    <a:pt x="18869" y="92017"/>
                  </a:lnTo>
                  <a:lnTo>
                    <a:pt x="21650" y="94836"/>
                  </a:lnTo>
                  <a:lnTo>
                    <a:pt x="24742" y="97448"/>
                  </a:lnTo>
                  <a:lnTo>
                    <a:pt x="27987" y="99465"/>
                  </a:lnTo>
                  <a:lnTo>
                    <a:pt x="27987" y="119999"/>
                  </a:lnTo>
                  <a:lnTo>
                    <a:pt x="32317" y="119999"/>
                  </a:lnTo>
                  <a:lnTo>
                    <a:pt x="40050" y="106310"/>
                  </a:lnTo>
                  <a:lnTo>
                    <a:pt x="40050" y="106310"/>
                  </a:lnTo>
                  <a:lnTo>
                    <a:pt x="43917" y="107715"/>
                  </a:lnTo>
                  <a:lnTo>
                    <a:pt x="47936" y="108525"/>
                  </a:lnTo>
                  <a:lnTo>
                    <a:pt x="52114" y="109129"/>
                  </a:lnTo>
                  <a:lnTo>
                    <a:pt x="56285" y="109327"/>
                  </a:lnTo>
                  <a:lnTo>
                    <a:pt x="56285" y="109327"/>
                  </a:lnTo>
                  <a:lnTo>
                    <a:pt x="60463" y="109129"/>
                  </a:lnTo>
                  <a:lnTo>
                    <a:pt x="64641" y="108525"/>
                  </a:lnTo>
                  <a:lnTo>
                    <a:pt x="68660" y="107715"/>
                  </a:lnTo>
                  <a:lnTo>
                    <a:pt x="72526" y="106310"/>
                  </a:lnTo>
                  <a:lnTo>
                    <a:pt x="79949" y="119999"/>
                  </a:lnTo>
                  <a:lnTo>
                    <a:pt x="84742" y="119999"/>
                  </a:lnTo>
                  <a:lnTo>
                    <a:pt x="84742" y="99465"/>
                  </a:lnTo>
                  <a:lnTo>
                    <a:pt x="84742" y="99465"/>
                  </a:lnTo>
                  <a:lnTo>
                    <a:pt x="86907" y="98258"/>
                  </a:lnTo>
                  <a:lnTo>
                    <a:pt x="88914" y="96844"/>
                  </a:lnTo>
                  <a:lnTo>
                    <a:pt x="90774" y="95439"/>
                  </a:lnTo>
                  <a:lnTo>
                    <a:pt x="92628" y="93827"/>
                  </a:lnTo>
                  <a:lnTo>
                    <a:pt x="94330" y="92017"/>
                  </a:lnTo>
                  <a:lnTo>
                    <a:pt x="95873" y="90198"/>
                  </a:lnTo>
                  <a:lnTo>
                    <a:pt x="97422" y="88189"/>
                  </a:lnTo>
                  <a:lnTo>
                    <a:pt x="98812" y="85974"/>
                  </a:lnTo>
                  <a:lnTo>
                    <a:pt x="99892" y="83758"/>
                  </a:lnTo>
                  <a:lnTo>
                    <a:pt x="100977" y="81543"/>
                  </a:lnTo>
                  <a:lnTo>
                    <a:pt x="102057" y="79129"/>
                  </a:lnTo>
                  <a:lnTo>
                    <a:pt x="102831" y="76508"/>
                  </a:lnTo>
                  <a:lnTo>
                    <a:pt x="103606" y="73896"/>
                  </a:lnTo>
                  <a:lnTo>
                    <a:pt x="104069" y="71077"/>
                  </a:lnTo>
                  <a:lnTo>
                    <a:pt x="104533" y="68258"/>
                  </a:lnTo>
                  <a:lnTo>
                    <a:pt x="104844" y="65439"/>
                  </a:lnTo>
                  <a:lnTo>
                    <a:pt x="104844" y="65439"/>
                  </a:lnTo>
                  <a:lnTo>
                    <a:pt x="104844" y="6281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645650" y="3820725"/>
              <a:ext cx="34125" cy="34125"/>
            </a:xfrm>
            <a:custGeom>
              <a:pathLst>
                <a:path extrusionOk="0" fill="none" h="120000" w="120000">
                  <a:moveTo>
                    <a:pt x="60043" y="119912"/>
                  </a:moveTo>
                  <a:lnTo>
                    <a:pt x="60043" y="119912"/>
                  </a:lnTo>
                  <a:lnTo>
                    <a:pt x="47208" y="117802"/>
                  </a:lnTo>
                  <a:lnTo>
                    <a:pt x="36483" y="115692"/>
                  </a:lnTo>
                  <a:lnTo>
                    <a:pt x="25758" y="109274"/>
                  </a:lnTo>
                  <a:lnTo>
                    <a:pt x="17230" y="102857"/>
                  </a:lnTo>
                  <a:lnTo>
                    <a:pt x="10813" y="94241"/>
                  </a:lnTo>
                  <a:lnTo>
                    <a:pt x="4395" y="83516"/>
                  </a:lnTo>
                  <a:lnTo>
                    <a:pt x="2197" y="72879"/>
                  </a:lnTo>
                  <a:lnTo>
                    <a:pt x="87" y="59956"/>
                  </a:lnTo>
                  <a:lnTo>
                    <a:pt x="87" y="59956"/>
                  </a:lnTo>
                  <a:lnTo>
                    <a:pt x="2197" y="47120"/>
                  </a:lnTo>
                  <a:lnTo>
                    <a:pt x="4395" y="36483"/>
                  </a:lnTo>
                  <a:lnTo>
                    <a:pt x="10813" y="27868"/>
                  </a:lnTo>
                  <a:lnTo>
                    <a:pt x="17230" y="17142"/>
                  </a:lnTo>
                  <a:lnTo>
                    <a:pt x="25758" y="10725"/>
                  </a:lnTo>
                  <a:lnTo>
                    <a:pt x="36483" y="6505"/>
                  </a:lnTo>
                  <a:lnTo>
                    <a:pt x="47208" y="2197"/>
                  </a:lnTo>
                  <a:lnTo>
                    <a:pt x="60043" y="87"/>
                  </a:lnTo>
                  <a:lnTo>
                    <a:pt x="60043" y="87"/>
                  </a:lnTo>
                  <a:lnTo>
                    <a:pt x="70769" y="2197"/>
                  </a:lnTo>
                  <a:lnTo>
                    <a:pt x="83604" y="6505"/>
                  </a:lnTo>
                  <a:lnTo>
                    <a:pt x="92131" y="10725"/>
                  </a:lnTo>
                  <a:lnTo>
                    <a:pt x="102857" y="17142"/>
                  </a:lnTo>
                  <a:lnTo>
                    <a:pt x="109274" y="27868"/>
                  </a:lnTo>
                  <a:lnTo>
                    <a:pt x="113582" y="36483"/>
                  </a:lnTo>
                  <a:lnTo>
                    <a:pt x="117802" y="47120"/>
                  </a:lnTo>
                  <a:lnTo>
                    <a:pt x="120000" y="59956"/>
                  </a:lnTo>
                  <a:lnTo>
                    <a:pt x="120000" y="59956"/>
                  </a:lnTo>
                  <a:lnTo>
                    <a:pt x="117802" y="72879"/>
                  </a:lnTo>
                  <a:lnTo>
                    <a:pt x="113582" y="83516"/>
                  </a:lnTo>
                  <a:lnTo>
                    <a:pt x="109274" y="94241"/>
                  </a:lnTo>
                  <a:lnTo>
                    <a:pt x="102857" y="102857"/>
                  </a:lnTo>
                  <a:lnTo>
                    <a:pt x="92131" y="109274"/>
                  </a:lnTo>
                  <a:lnTo>
                    <a:pt x="83604" y="115692"/>
                  </a:lnTo>
                  <a:lnTo>
                    <a:pt x="70769" y="117802"/>
                  </a:lnTo>
                  <a:lnTo>
                    <a:pt x="60043" y="119912"/>
                  </a:lnTo>
                  <a:lnTo>
                    <a:pt x="60043" y="11991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747950" y="3753750"/>
              <a:ext cx="85275" cy="12200"/>
            </a:xfrm>
            <a:custGeom>
              <a:pathLst>
                <a:path extrusionOk="0" fill="none" h="120000" w="120000">
                  <a:moveTo>
                    <a:pt x="119964" y="120000"/>
                  </a:moveTo>
                  <a:lnTo>
                    <a:pt x="119964" y="120000"/>
                  </a:lnTo>
                  <a:lnTo>
                    <a:pt x="113104" y="90000"/>
                  </a:lnTo>
                  <a:lnTo>
                    <a:pt x="106279" y="65901"/>
                  </a:lnTo>
                  <a:lnTo>
                    <a:pt x="99419" y="47950"/>
                  </a:lnTo>
                  <a:lnTo>
                    <a:pt x="91715" y="30000"/>
                  </a:lnTo>
                  <a:lnTo>
                    <a:pt x="83975" y="18196"/>
                  </a:lnTo>
                  <a:lnTo>
                    <a:pt x="76270" y="6147"/>
                  </a:lnTo>
                  <a:lnTo>
                    <a:pt x="67722" y="0"/>
                  </a:lnTo>
                  <a:lnTo>
                    <a:pt x="59982" y="0"/>
                  </a:lnTo>
                  <a:lnTo>
                    <a:pt x="51433" y="0"/>
                  </a:lnTo>
                  <a:lnTo>
                    <a:pt x="43729" y="6147"/>
                  </a:lnTo>
                  <a:lnTo>
                    <a:pt x="35989" y="18196"/>
                  </a:lnTo>
                  <a:lnTo>
                    <a:pt x="28284" y="30000"/>
                  </a:lnTo>
                  <a:lnTo>
                    <a:pt x="20580" y="47950"/>
                  </a:lnTo>
                  <a:lnTo>
                    <a:pt x="12875" y="65901"/>
                  </a:lnTo>
                  <a:lnTo>
                    <a:pt x="6015" y="90000"/>
                  </a:lnTo>
                  <a:lnTo>
                    <a:pt x="35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1" name="Shape 561"/>
          <p:cNvSpPr/>
          <p:nvPr/>
        </p:nvSpPr>
        <p:spPr>
          <a:xfrm>
            <a:off x="7862710" y="2562252"/>
            <a:ext cx="270220" cy="388962"/>
          </a:xfrm>
          <a:custGeom>
            <a:pathLst>
              <a:path extrusionOk="0" fill="none" h="120000" w="120000">
                <a:moveTo>
                  <a:pt x="115455" y="48788"/>
                </a:moveTo>
                <a:lnTo>
                  <a:pt x="108410" y="48788"/>
                </a:lnTo>
                <a:lnTo>
                  <a:pt x="108410" y="33631"/>
                </a:lnTo>
                <a:lnTo>
                  <a:pt x="108410" y="33631"/>
                </a:lnTo>
                <a:lnTo>
                  <a:pt x="108177" y="30319"/>
                </a:lnTo>
                <a:lnTo>
                  <a:pt x="107496" y="26844"/>
                </a:lnTo>
                <a:lnTo>
                  <a:pt x="106357" y="23687"/>
                </a:lnTo>
                <a:lnTo>
                  <a:pt x="104547" y="20530"/>
                </a:lnTo>
                <a:lnTo>
                  <a:pt x="102494" y="17684"/>
                </a:lnTo>
                <a:lnTo>
                  <a:pt x="100227" y="14845"/>
                </a:lnTo>
                <a:lnTo>
                  <a:pt x="97269" y="12317"/>
                </a:lnTo>
                <a:lnTo>
                  <a:pt x="94320" y="9950"/>
                </a:lnTo>
                <a:lnTo>
                  <a:pt x="90681" y="7740"/>
                </a:lnTo>
                <a:lnTo>
                  <a:pt x="87041" y="5847"/>
                </a:lnTo>
                <a:lnTo>
                  <a:pt x="83178" y="4109"/>
                </a:lnTo>
                <a:lnTo>
                  <a:pt x="78867" y="2690"/>
                </a:lnTo>
                <a:lnTo>
                  <a:pt x="74314" y="1581"/>
                </a:lnTo>
                <a:lnTo>
                  <a:pt x="69769" y="790"/>
                </a:lnTo>
                <a:lnTo>
                  <a:pt x="65001" y="162"/>
                </a:lnTo>
                <a:lnTo>
                  <a:pt x="60000" y="0"/>
                </a:lnTo>
                <a:lnTo>
                  <a:pt x="60000" y="0"/>
                </a:lnTo>
                <a:lnTo>
                  <a:pt x="54998" y="162"/>
                </a:lnTo>
                <a:lnTo>
                  <a:pt x="50230" y="790"/>
                </a:lnTo>
                <a:lnTo>
                  <a:pt x="45685" y="1581"/>
                </a:lnTo>
                <a:lnTo>
                  <a:pt x="41141" y="2690"/>
                </a:lnTo>
                <a:lnTo>
                  <a:pt x="37045" y="4109"/>
                </a:lnTo>
                <a:lnTo>
                  <a:pt x="32958" y="5847"/>
                </a:lnTo>
                <a:lnTo>
                  <a:pt x="29318" y="7740"/>
                </a:lnTo>
                <a:lnTo>
                  <a:pt x="25679" y="9950"/>
                </a:lnTo>
                <a:lnTo>
                  <a:pt x="22730" y="12317"/>
                </a:lnTo>
                <a:lnTo>
                  <a:pt x="19772" y="14845"/>
                </a:lnTo>
                <a:lnTo>
                  <a:pt x="17505" y="17684"/>
                </a:lnTo>
                <a:lnTo>
                  <a:pt x="15452" y="20530"/>
                </a:lnTo>
                <a:lnTo>
                  <a:pt x="13642" y="23687"/>
                </a:lnTo>
                <a:lnTo>
                  <a:pt x="12503" y="26844"/>
                </a:lnTo>
                <a:lnTo>
                  <a:pt x="11822" y="30319"/>
                </a:lnTo>
                <a:lnTo>
                  <a:pt x="11589" y="33631"/>
                </a:lnTo>
                <a:lnTo>
                  <a:pt x="11589" y="48788"/>
                </a:lnTo>
                <a:lnTo>
                  <a:pt x="4544" y="48788"/>
                </a:lnTo>
                <a:lnTo>
                  <a:pt x="4544" y="48788"/>
                </a:lnTo>
                <a:lnTo>
                  <a:pt x="3639" y="48788"/>
                </a:lnTo>
                <a:lnTo>
                  <a:pt x="2734" y="48950"/>
                </a:lnTo>
                <a:lnTo>
                  <a:pt x="2052" y="49261"/>
                </a:lnTo>
                <a:lnTo>
                  <a:pt x="1362" y="49579"/>
                </a:lnTo>
                <a:lnTo>
                  <a:pt x="681" y="50052"/>
                </a:lnTo>
                <a:lnTo>
                  <a:pt x="457" y="50681"/>
                </a:lnTo>
                <a:lnTo>
                  <a:pt x="0" y="51154"/>
                </a:lnTo>
                <a:lnTo>
                  <a:pt x="0" y="51945"/>
                </a:lnTo>
                <a:lnTo>
                  <a:pt x="0" y="116836"/>
                </a:lnTo>
                <a:lnTo>
                  <a:pt x="0" y="116836"/>
                </a:lnTo>
                <a:lnTo>
                  <a:pt x="0" y="117471"/>
                </a:lnTo>
                <a:lnTo>
                  <a:pt x="457" y="118100"/>
                </a:lnTo>
                <a:lnTo>
                  <a:pt x="681" y="118573"/>
                </a:lnTo>
                <a:lnTo>
                  <a:pt x="1362" y="119047"/>
                </a:lnTo>
                <a:lnTo>
                  <a:pt x="2052" y="119364"/>
                </a:lnTo>
                <a:lnTo>
                  <a:pt x="2734" y="119682"/>
                </a:lnTo>
                <a:lnTo>
                  <a:pt x="3639" y="119837"/>
                </a:lnTo>
                <a:lnTo>
                  <a:pt x="4544" y="119993"/>
                </a:lnTo>
                <a:lnTo>
                  <a:pt x="115455" y="119993"/>
                </a:lnTo>
                <a:lnTo>
                  <a:pt x="115455" y="119993"/>
                </a:lnTo>
                <a:lnTo>
                  <a:pt x="116360" y="119837"/>
                </a:lnTo>
                <a:lnTo>
                  <a:pt x="117275" y="119682"/>
                </a:lnTo>
                <a:lnTo>
                  <a:pt x="117956" y="119364"/>
                </a:lnTo>
                <a:lnTo>
                  <a:pt x="118637" y="119047"/>
                </a:lnTo>
                <a:lnTo>
                  <a:pt x="119318" y="118573"/>
                </a:lnTo>
                <a:lnTo>
                  <a:pt x="119542" y="118100"/>
                </a:lnTo>
                <a:lnTo>
                  <a:pt x="120000" y="117471"/>
                </a:lnTo>
                <a:lnTo>
                  <a:pt x="120000" y="116836"/>
                </a:lnTo>
                <a:lnTo>
                  <a:pt x="120000" y="51945"/>
                </a:lnTo>
                <a:lnTo>
                  <a:pt x="120000" y="51945"/>
                </a:lnTo>
                <a:lnTo>
                  <a:pt x="120000" y="51154"/>
                </a:lnTo>
                <a:lnTo>
                  <a:pt x="119542" y="50681"/>
                </a:lnTo>
                <a:lnTo>
                  <a:pt x="119318" y="50052"/>
                </a:lnTo>
                <a:lnTo>
                  <a:pt x="118637" y="49579"/>
                </a:lnTo>
                <a:lnTo>
                  <a:pt x="117956" y="49261"/>
                </a:lnTo>
                <a:lnTo>
                  <a:pt x="117275" y="48950"/>
                </a:lnTo>
                <a:lnTo>
                  <a:pt x="116360" y="48788"/>
                </a:lnTo>
                <a:lnTo>
                  <a:pt x="115455" y="48788"/>
                </a:lnTo>
                <a:lnTo>
                  <a:pt x="115455" y="48788"/>
                </a:lnTo>
                <a:close/>
                <a:moveTo>
                  <a:pt x="26136" y="33631"/>
                </a:moveTo>
                <a:lnTo>
                  <a:pt x="26136" y="33631"/>
                </a:lnTo>
                <a:lnTo>
                  <a:pt x="26370" y="31265"/>
                </a:lnTo>
                <a:lnTo>
                  <a:pt x="26818" y="28893"/>
                </a:lnTo>
                <a:lnTo>
                  <a:pt x="27732" y="26682"/>
                </a:lnTo>
                <a:lnTo>
                  <a:pt x="28861" y="24471"/>
                </a:lnTo>
                <a:lnTo>
                  <a:pt x="30233" y="22423"/>
                </a:lnTo>
                <a:lnTo>
                  <a:pt x="31819" y="20530"/>
                </a:lnTo>
                <a:lnTo>
                  <a:pt x="33863" y="18631"/>
                </a:lnTo>
                <a:lnTo>
                  <a:pt x="36139" y="17055"/>
                </a:lnTo>
                <a:lnTo>
                  <a:pt x="38407" y="15474"/>
                </a:lnTo>
                <a:lnTo>
                  <a:pt x="41141" y="14209"/>
                </a:lnTo>
                <a:lnTo>
                  <a:pt x="43866" y="12952"/>
                </a:lnTo>
                <a:lnTo>
                  <a:pt x="46814" y="11999"/>
                </a:lnTo>
                <a:lnTo>
                  <a:pt x="49996" y="11214"/>
                </a:lnTo>
                <a:lnTo>
                  <a:pt x="53178" y="10579"/>
                </a:lnTo>
                <a:lnTo>
                  <a:pt x="56594" y="10268"/>
                </a:lnTo>
                <a:lnTo>
                  <a:pt x="60000" y="10106"/>
                </a:lnTo>
                <a:lnTo>
                  <a:pt x="60000" y="10106"/>
                </a:lnTo>
                <a:lnTo>
                  <a:pt x="63405" y="10268"/>
                </a:lnTo>
                <a:lnTo>
                  <a:pt x="66821" y="10579"/>
                </a:lnTo>
                <a:lnTo>
                  <a:pt x="70003" y="11214"/>
                </a:lnTo>
                <a:lnTo>
                  <a:pt x="73185" y="11999"/>
                </a:lnTo>
                <a:lnTo>
                  <a:pt x="76133" y="12952"/>
                </a:lnTo>
                <a:lnTo>
                  <a:pt x="78867" y="14209"/>
                </a:lnTo>
                <a:lnTo>
                  <a:pt x="81592" y="15474"/>
                </a:lnTo>
                <a:lnTo>
                  <a:pt x="83860" y="17055"/>
                </a:lnTo>
                <a:lnTo>
                  <a:pt x="86136" y="18631"/>
                </a:lnTo>
                <a:lnTo>
                  <a:pt x="88180" y="20530"/>
                </a:lnTo>
                <a:lnTo>
                  <a:pt x="89776" y="22423"/>
                </a:lnTo>
                <a:lnTo>
                  <a:pt x="91138" y="24471"/>
                </a:lnTo>
                <a:lnTo>
                  <a:pt x="92267" y="26682"/>
                </a:lnTo>
                <a:lnTo>
                  <a:pt x="93181" y="28893"/>
                </a:lnTo>
                <a:lnTo>
                  <a:pt x="93639" y="31265"/>
                </a:lnTo>
                <a:lnTo>
                  <a:pt x="93863" y="33631"/>
                </a:lnTo>
                <a:lnTo>
                  <a:pt x="93863" y="48788"/>
                </a:lnTo>
                <a:lnTo>
                  <a:pt x="26136" y="48788"/>
                </a:lnTo>
                <a:lnTo>
                  <a:pt x="26136" y="33631"/>
                </a:lnTo>
                <a:close/>
                <a:moveTo>
                  <a:pt x="65906" y="85732"/>
                </a:moveTo>
                <a:lnTo>
                  <a:pt x="67269" y="97576"/>
                </a:lnTo>
                <a:lnTo>
                  <a:pt x="52730" y="97576"/>
                </a:lnTo>
                <a:lnTo>
                  <a:pt x="54093" y="85732"/>
                </a:lnTo>
                <a:lnTo>
                  <a:pt x="54093" y="85732"/>
                </a:lnTo>
                <a:lnTo>
                  <a:pt x="52954" y="85259"/>
                </a:lnTo>
                <a:lnTo>
                  <a:pt x="51816" y="84468"/>
                </a:lnTo>
                <a:lnTo>
                  <a:pt x="50911" y="83839"/>
                </a:lnTo>
                <a:lnTo>
                  <a:pt x="49996" y="82893"/>
                </a:lnTo>
                <a:lnTo>
                  <a:pt x="49315" y="82102"/>
                </a:lnTo>
                <a:lnTo>
                  <a:pt x="48867" y="81000"/>
                </a:lnTo>
                <a:lnTo>
                  <a:pt x="48634" y="80047"/>
                </a:lnTo>
                <a:lnTo>
                  <a:pt x="48634" y="78945"/>
                </a:lnTo>
                <a:lnTo>
                  <a:pt x="48634" y="78945"/>
                </a:lnTo>
                <a:lnTo>
                  <a:pt x="48867" y="77363"/>
                </a:lnTo>
                <a:lnTo>
                  <a:pt x="49548" y="75944"/>
                </a:lnTo>
                <a:lnTo>
                  <a:pt x="50454" y="74524"/>
                </a:lnTo>
                <a:lnTo>
                  <a:pt x="51816" y="73422"/>
                </a:lnTo>
                <a:lnTo>
                  <a:pt x="53636" y="72469"/>
                </a:lnTo>
                <a:lnTo>
                  <a:pt x="55455" y="71684"/>
                </a:lnTo>
                <a:lnTo>
                  <a:pt x="57732" y="71211"/>
                </a:lnTo>
                <a:lnTo>
                  <a:pt x="60000" y="71049"/>
                </a:lnTo>
                <a:lnTo>
                  <a:pt x="60000" y="71049"/>
                </a:lnTo>
                <a:lnTo>
                  <a:pt x="62276" y="71211"/>
                </a:lnTo>
                <a:lnTo>
                  <a:pt x="64544" y="71684"/>
                </a:lnTo>
                <a:lnTo>
                  <a:pt x="66363" y="72469"/>
                </a:lnTo>
                <a:lnTo>
                  <a:pt x="68183" y="73422"/>
                </a:lnTo>
                <a:lnTo>
                  <a:pt x="69545" y="74524"/>
                </a:lnTo>
                <a:lnTo>
                  <a:pt x="70451" y="75944"/>
                </a:lnTo>
                <a:lnTo>
                  <a:pt x="71132" y="77363"/>
                </a:lnTo>
                <a:lnTo>
                  <a:pt x="71365" y="78945"/>
                </a:lnTo>
                <a:lnTo>
                  <a:pt x="71365" y="78945"/>
                </a:lnTo>
                <a:lnTo>
                  <a:pt x="71365" y="80047"/>
                </a:lnTo>
                <a:lnTo>
                  <a:pt x="71132" y="81000"/>
                </a:lnTo>
                <a:lnTo>
                  <a:pt x="70684" y="82102"/>
                </a:lnTo>
                <a:lnTo>
                  <a:pt x="70003" y="82893"/>
                </a:lnTo>
                <a:lnTo>
                  <a:pt x="69088" y="83839"/>
                </a:lnTo>
                <a:lnTo>
                  <a:pt x="68183" y="84468"/>
                </a:lnTo>
                <a:lnTo>
                  <a:pt x="67045" y="85259"/>
                </a:lnTo>
                <a:lnTo>
                  <a:pt x="65906" y="85732"/>
                </a:lnTo>
                <a:lnTo>
                  <a:pt x="65906" y="85732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2" name="Shape 562"/>
          <p:cNvGrpSpPr/>
          <p:nvPr/>
        </p:nvGrpSpPr>
        <p:grpSpPr>
          <a:xfrm>
            <a:off x="3853921" y="3194696"/>
            <a:ext cx="377699" cy="253852"/>
            <a:chOff x="1244800" y="3717225"/>
            <a:chExt cx="449375" cy="302025"/>
          </a:xfrm>
        </p:grpSpPr>
        <p:sp>
          <p:nvSpPr>
            <p:cNvPr id="563" name="Shape 563"/>
            <p:cNvSpPr/>
            <p:nvPr/>
          </p:nvSpPr>
          <p:spPr>
            <a:xfrm>
              <a:off x="1244800" y="3717225"/>
              <a:ext cx="449375" cy="302025"/>
            </a:xfrm>
            <a:custGeom>
              <a:pathLst>
                <a:path extrusionOk="0" fill="none" h="120000" w="120000">
                  <a:moveTo>
                    <a:pt x="113490" y="0"/>
                  </a:moveTo>
                  <a:lnTo>
                    <a:pt x="6502" y="0"/>
                  </a:lnTo>
                  <a:lnTo>
                    <a:pt x="6502" y="0"/>
                  </a:lnTo>
                  <a:lnTo>
                    <a:pt x="5207" y="248"/>
                  </a:lnTo>
                  <a:lnTo>
                    <a:pt x="3905" y="725"/>
                  </a:lnTo>
                  <a:lnTo>
                    <a:pt x="2763" y="1698"/>
                  </a:lnTo>
                  <a:lnTo>
                    <a:pt x="1949" y="2900"/>
                  </a:lnTo>
                  <a:lnTo>
                    <a:pt x="1141" y="4360"/>
                  </a:lnTo>
                  <a:lnTo>
                    <a:pt x="487" y="6049"/>
                  </a:lnTo>
                  <a:lnTo>
                    <a:pt x="166" y="7747"/>
                  </a:lnTo>
                  <a:lnTo>
                    <a:pt x="0" y="9674"/>
                  </a:lnTo>
                  <a:lnTo>
                    <a:pt x="0" y="110315"/>
                  </a:lnTo>
                  <a:lnTo>
                    <a:pt x="0" y="110315"/>
                  </a:lnTo>
                  <a:lnTo>
                    <a:pt x="166" y="112252"/>
                  </a:lnTo>
                  <a:lnTo>
                    <a:pt x="487" y="113940"/>
                  </a:lnTo>
                  <a:lnTo>
                    <a:pt x="1141" y="115639"/>
                  </a:lnTo>
                  <a:lnTo>
                    <a:pt x="1949" y="117089"/>
                  </a:lnTo>
                  <a:lnTo>
                    <a:pt x="2763" y="118301"/>
                  </a:lnTo>
                  <a:lnTo>
                    <a:pt x="3905" y="119264"/>
                  </a:lnTo>
                  <a:lnTo>
                    <a:pt x="5207" y="119751"/>
                  </a:lnTo>
                  <a:lnTo>
                    <a:pt x="6502" y="119990"/>
                  </a:lnTo>
                  <a:lnTo>
                    <a:pt x="113490" y="119990"/>
                  </a:lnTo>
                  <a:lnTo>
                    <a:pt x="113490" y="119990"/>
                  </a:lnTo>
                  <a:lnTo>
                    <a:pt x="114792" y="119751"/>
                  </a:lnTo>
                  <a:lnTo>
                    <a:pt x="116094" y="119264"/>
                  </a:lnTo>
                  <a:lnTo>
                    <a:pt x="117229" y="118301"/>
                  </a:lnTo>
                  <a:lnTo>
                    <a:pt x="118043" y="117089"/>
                  </a:lnTo>
                  <a:lnTo>
                    <a:pt x="118858" y="115639"/>
                  </a:lnTo>
                  <a:lnTo>
                    <a:pt x="119505" y="113940"/>
                  </a:lnTo>
                  <a:lnTo>
                    <a:pt x="119833" y="112252"/>
                  </a:lnTo>
                  <a:lnTo>
                    <a:pt x="119993" y="110315"/>
                  </a:lnTo>
                  <a:lnTo>
                    <a:pt x="119993" y="9674"/>
                  </a:lnTo>
                  <a:lnTo>
                    <a:pt x="119993" y="9674"/>
                  </a:lnTo>
                  <a:lnTo>
                    <a:pt x="119833" y="7747"/>
                  </a:lnTo>
                  <a:lnTo>
                    <a:pt x="119505" y="6049"/>
                  </a:lnTo>
                  <a:lnTo>
                    <a:pt x="118858" y="4360"/>
                  </a:lnTo>
                  <a:lnTo>
                    <a:pt x="118043" y="2900"/>
                  </a:lnTo>
                  <a:lnTo>
                    <a:pt x="117229" y="1698"/>
                  </a:lnTo>
                  <a:lnTo>
                    <a:pt x="116094" y="725"/>
                  </a:lnTo>
                  <a:lnTo>
                    <a:pt x="114792" y="248"/>
                  </a:lnTo>
                  <a:lnTo>
                    <a:pt x="113490" y="0"/>
                  </a:lnTo>
                  <a:lnTo>
                    <a:pt x="11349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1244800" y="3795150"/>
              <a:ext cx="449375" cy="25"/>
            </a:xfrm>
            <a:custGeom>
              <a:pathLst>
                <a:path extrusionOk="0" fill="none" h="120000" w="120000">
                  <a:moveTo>
                    <a:pt x="119993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1244800" y="3853000"/>
              <a:ext cx="449375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3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1302625" y="3893800"/>
              <a:ext cx="161375" cy="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1302625" y="3933975"/>
              <a:ext cx="110250" cy="25"/>
            </a:xfrm>
            <a:custGeom>
              <a:pathLst>
                <a:path extrusionOk="0" fill="none" h="120000" w="120000">
                  <a:moveTo>
                    <a:pt x="119972" y="120000"/>
                  </a:moveTo>
                  <a:lnTo>
                    <a:pt x="27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1572975" y="3899875"/>
              <a:ext cx="62125" cy="40225"/>
            </a:xfrm>
            <a:custGeom>
              <a:pathLst>
                <a:path extrusionOk="0" fill="none" h="120000" w="120000">
                  <a:moveTo>
                    <a:pt x="96482" y="74"/>
                  </a:moveTo>
                  <a:lnTo>
                    <a:pt x="23565" y="74"/>
                  </a:lnTo>
                  <a:lnTo>
                    <a:pt x="23565" y="74"/>
                  </a:lnTo>
                  <a:lnTo>
                    <a:pt x="18832" y="74"/>
                  </a:lnTo>
                  <a:lnTo>
                    <a:pt x="14148" y="1864"/>
                  </a:lnTo>
                  <a:lnTo>
                    <a:pt x="10623" y="5518"/>
                  </a:lnTo>
                  <a:lnTo>
                    <a:pt x="7098" y="10963"/>
                  </a:lnTo>
                  <a:lnTo>
                    <a:pt x="4732" y="16407"/>
                  </a:lnTo>
                  <a:lnTo>
                    <a:pt x="2366" y="21852"/>
                  </a:lnTo>
                  <a:lnTo>
                    <a:pt x="1207" y="29086"/>
                  </a:lnTo>
                  <a:lnTo>
                    <a:pt x="0" y="36395"/>
                  </a:lnTo>
                  <a:lnTo>
                    <a:pt x="0" y="83604"/>
                  </a:lnTo>
                  <a:lnTo>
                    <a:pt x="0" y="83604"/>
                  </a:lnTo>
                  <a:lnTo>
                    <a:pt x="1207" y="90839"/>
                  </a:lnTo>
                  <a:lnTo>
                    <a:pt x="2366" y="98147"/>
                  </a:lnTo>
                  <a:lnTo>
                    <a:pt x="4732" y="103592"/>
                  </a:lnTo>
                  <a:lnTo>
                    <a:pt x="7098" y="109036"/>
                  </a:lnTo>
                  <a:lnTo>
                    <a:pt x="10623" y="112691"/>
                  </a:lnTo>
                  <a:lnTo>
                    <a:pt x="14148" y="116270"/>
                  </a:lnTo>
                  <a:lnTo>
                    <a:pt x="18832" y="118135"/>
                  </a:lnTo>
                  <a:lnTo>
                    <a:pt x="23565" y="119925"/>
                  </a:lnTo>
                  <a:lnTo>
                    <a:pt x="96482" y="119925"/>
                  </a:lnTo>
                  <a:lnTo>
                    <a:pt x="96482" y="119925"/>
                  </a:lnTo>
                  <a:lnTo>
                    <a:pt x="101167" y="118135"/>
                  </a:lnTo>
                  <a:lnTo>
                    <a:pt x="105851" y="116270"/>
                  </a:lnTo>
                  <a:lnTo>
                    <a:pt x="109376" y="112691"/>
                  </a:lnTo>
                  <a:lnTo>
                    <a:pt x="112949" y="109036"/>
                  </a:lnTo>
                  <a:lnTo>
                    <a:pt x="115267" y="103592"/>
                  </a:lnTo>
                  <a:lnTo>
                    <a:pt x="117633" y="98147"/>
                  </a:lnTo>
                  <a:lnTo>
                    <a:pt x="119999" y="90839"/>
                  </a:lnTo>
                  <a:lnTo>
                    <a:pt x="119999" y="83604"/>
                  </a:lnTo>
                  <a:lnTo>
                    <a:pt x="119999" y="36395"/>
                  </a:lnTo>
                  <a:lnTo>
                    <a:pt x="119999" y="36395"/>
                  </a:lnTo>
                  <a:lnTo>
                    <a:pt x="119999" y="29086"/>
                  </a:lnTo>
                  <a:lnTo>
                    <a:pt x="117633" y="21852"/>
                  </a:lnTo>
                  <a:lnTo>
                    <a:pt x="115267" y="16407"/>
                  </a:lnTo>
                  <a:lnTo>
                    <a:pt x="112949" y="10963"/>
                  </a:lnTo>
                  <a:lnTo>
                    <a:pt x="109376" y="5518"/>
                  </a:lnTo>
                  <a:lnTo>
                    <a:pt x="105851" y="1864"/>
                  </a:lnTo>
                  <a:lnTo>
                    <a:pt x="101167" y="74"/>
                  </a:lnTo>
                  <a:lnTo>
                    <a:pt x="96482" y="74"/>
                  </a:lnTo>
                  <a:lnTo>
                    <a:pt x="96482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9" name="Shape 569"/>
          <p:cNvGrpSpPr/>
          <p:nvPr/>
        </p:nvGrpSpPr>
        <p:grpSpPr>
          <a:xfrm>
            <a:off x="4424011" y="3175239"/>
            <a:ext cx="367466" cy="287114"/>
            <a:chOff x="1923075" y="3694075"/>
            <a:chExt cx="437200" cy="341600"/>
          </a:xfrm>
        </p:grpSpPr>
        <p:sp>
          <p:nvSpPr>
            <p:cNvPr id="570" name="Shape 570"/>
            <p:cNvSpPr/>
            <p:nvPr/>
          </p:nvSpPr>
          <p:spPr>
            <a:xfrm>
              <a:off x="2247600" y="3983300"/>
              <a:ext cx="52400" cy="52375"/>
            </a:xfrm>
            <a:custGeom>
              <a:pathLst>
                <a:path extrusionOk="0" fill="none" h="120000" w="120000">
                  <a:moveTo>
                    <a:pt x="57" y="60028"/>
                  </a:moveTo>
                  <a:lnTo>
                    <a:pt x="57" y="60028"/>
                  </a:lnTo>
                  <a:lnTo>
                    <a:pt x="1431" y="47427"/>
                  </a:lnTo>
                  <a:lnTo>
                    <a:pt x="4236" y="36315"/>
                  </a:lnTo>
                  <a:lnTo>
                    <a:pt x="9790" y="25145"/>
                  </a:lnTo>
                  <a:lnTo>
                    <a:pt x="18148" y="16782"/>
                  </a:lnTo>
                  <a:lnTo>
                    <a:pt x="26507" y="9794"/>
                  </a:lnTo>
                  <a:lnTo>
                    <a:pt x="36297" y="4181"/>
                  </a:lnTo>
                  <a:lnTo>
                    <a:pt x="47461" y="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72538" y="0"/>
                  </a:lnTo>
                  <a:lnTo>
                    <a:pt x="83702" y="4181"/>
                  </a:lnTo>
                  <a:lnTo>
                    <a:pt x="93492" y="9794"/>
                  </a:lnTo>
                  <a:lnTo>
                    <a:pt x="101851" y="16782"/>
                  </a:lnTo>
                  <a:lnTo>
                    <a:pt x="110209" y="25145"/>
                  </a:lnTo>
                  <a:lnTo>
                    <a:pt x="115763" y="36315"/>
                  </a:lnTo>
                  <a:lnTo>
                    <a:pt x="118568" y="47427"/>
                  </a:lnTo>
                  <a:lnTo>
                    <a:pt x="119942" y="60028"/>
                  </a:lnTo>
                  <a:lnTo>
                    <a:pt x="119942" y="60028"/>
                  </a:lnTo>
                  <a:lnTo>
                    <a:pt x="118568" y="71140"/>
                  </a:lnTo>
                  <a:lnTo>
                    <a:pt x="115763" y="82310"/>
                  </a:lnTo>
                  <a:lnTo>
                    <a:pt x="110209" y="93479"/>
                  </a:lnTo>
                  <a:lnTo>
                    <a:pt x="101851" y="101842"/>
                  </a:lnTo>
                  <a:lnTo>
                    <a:pt x="93492" y="108830"/>
                  </a:lnTo>
                  <a:lnTo>
                    <a:pt x="83702" y="114386"/>
                  </a:lnTo>
                  <a:lnTo>
                    <a:pt x="72538" y="118568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47461" y="118568"/>
                  </a:lnTo>
                  <a:lnTo>
                    <a:pt x="36297" y="114386"/>
                  </a:lnTo>
                  <a:lnTo>
                    <a:pt x="26507" y="108830"/>
                  </a:lnTo>
                  <a:lnTo>
                    <a:pt x="18148" y="101842"/>
                  </a:lnTo>
                  <a:lnTo>
                    <a:pt x="9790" y="93479"/>
                  </a:lnTo>
                  <a:lnTo>
                    <a:pt x="4236" y="82310"/>
                  </a:lnTo>
                  <a:lnTo>
                    <a:pt x="1431" y="71140"/>
                  </a:lnTo>
                  <a:lnTo>
                    <a:pt x="57" y="60028"/>
                  </a:lnTo>
                  <a:lnTo>
                    <a:pt x="57" y="6002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2035100" y="3983300"/>
              <a:ext cx="52400" cy="52375"/>
            </a:xfrm>
            <a:custGeom>
              <a:pathLst>
                <a:path extrusionOk="0" fill="none" h="120000" w="120000">
                  <a:moveTo>
                    <a:pt x="57" y="60028"/>
                  </a:moveTo>
                  <a:lnTo>
                    <a:pt x="57" y="60028"/>
                  </a:lnTo>
                  <a:lnTo>
                    <a:pt x="1431" y="47427"/>
                  </a:lnTo>
                  <a:lnTo>
                    <a:pt x="4236" y="36315"/>
                  </a:lnTo>
                  <a:lnTo>
                    <a:pt x="9790" y="25145"/>
                  </a:lnTo>
                  <a:lnTo>
                    <a:pt x="18148" y="16782"/>
                  </a:lnTo>
                  <a:lnTo>
                    <a:pt x="26564" y="9794"/>
                  </a:lnTo>
                  <a:lnTo>
                    <a:pt x="36297" y="4181"/>
                  </a:lnTo>
                  <a:lnTo>
                    <a:pt x="47461" y="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72538" y="0"/>
                  </a:lnTo>
                  <a:lnTo>
                    <a:pt x="83702" y="4181"/>
                  </a:lnTo>
                  <a:lnTo>
                    <a:pt x="93492" y="9794"/>
                  </a:lnTo>
                  <a:lnTo>
                    <a:pt x="101851" y="16782"/>
                  </a:lnTo>
                  <a:lnTo>
                    <a:pt x="110209" y="25145"/>
                  </a:lnTo>
                  <a:lnTo>
                    <a:pt x="115763" y="36315"/>
                  </a:lnTo>
                  <a:lnTo>
                    <a:pt x="118568" y="47427"/>
                  </a:lnTo>
                  <a:lnTo>
                    <a:pt x="119942" y="60028"/>
                  </a:lnTo>
                  <a:lnTo>
                    <a:pt x="119942" y="60028"/>
                  </a:lnTo>
                  <a:lnTo>
                    <a:pt x="118568" y="71140"/>
                  </a:lnTo>
                  <a:lnTo>
                    <a:pt x="115763" y="82310"/>
                  </a:lnTo>
                  <a:lnTo>
                    <a:pt x="110209" y="93479"/>
                  </a:lnTo>
                  <a:lnTo>
                    <a:pt x="101851" y="101842"/>
                  </a:lnTo>
                  <a:lnTo>
                    <a:pt x="93492" y="108830"/>
                  </a:lnTo>
                  <a:lnTo>
                    <a:pt x="83702" y="114386"/>
                  </a:lnTo>
                  <a:lnTo>
                    <a:pt x="72538" y="118568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47461" y="118568"/>
                  </a:lnTo>
                  <a:lnTo>
                    <a:pt x="36297" y="114386"/>
                  </a:lnTo>
                  <a:lnTo>
                    <a:pt x="26564" y="108830"/>
                  </a:lnTo>
                  <a:lnTo>
                    <a:pt x="18148" y="101842"/>
                  </a:lnTo>
                  <a:lnTo>
                    <a:pt x="9790" y="93479"/>
                  </a:lnTo>
                  <a:lnTo>
                    <a:pt x="4236" y="82310"/>
                  </a:lnTo>
                  <a:lnTo>
                    <a:pt x="1431" y="71140"/>
                  </a:lnTo>
                  <a:lnTo>
                    <a:pt x="57" y="60028"/>
                  </a:lnTo>
                  <a:lnTo>
                    <a:pt x="57" y="6002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1923075" y="3694075"/>
              <a:ext cx="437200" cy="280100"/>
            </a:xfrm>
            <a:custGeom>
              <a:pathLst>
                <a:path extrusionOk="0" fill="none" h="120000" w="120000">
                  <a:moveTo>
                    <a:pt x="99606" y="116872"/>
                  </a:moveTo>
                  <a:lnTo>
                    <a:pt x="38940" y="116872"/>
                  </a:lnTo>
                  <a:lnTo>
                    <a:pt x="41781" y="105915"/>
                  </a:lnTo>
                  <a:lnTo>
                    <a:pt x="41781" y="105915"/>
                  </a:lnTo>
                  <a:lnTo>
                    <a:pt x="42783" y="106172"/>
                  </a:lnTo>
                  <a:lnTo>
                    <a:pt x="43956" y="106172"/>
                  </a:lnTo>
                  <a:lnTo>
                    <a:pt x="94762" y="98868"/>
                  </a:lnTo>
                  <a:lnTo>
                    <a:pt x="94762" y="98868"/>
                  </a:lnTo>
                  <a:lnTo>
                    <a:pt x="95928" y="98611"/>
                  </a:lnTo>
                  <a:lnTo>
                    <a:pt x="97102" y="97829"/>
                  </a:lnTo>
                  <a:lnTo>
                    <a:pt x="98103" y="97047"/>
                  </a:lnTo>
                  <a:lnTo>
                    <a:pt x="99270" y="95997"/>
                  </a:lnTo>
                  <a:lnTo>
                    <a:pt x="100279" y="94958"/>
                  </a:lnTo>
                  <a:lnTo>
                    <a:pt x="101109" y="93652"/>
                  </a:lnTo>
                  <a:lnTo>
                    <a:pt x="101781" y="92088"/>
                  </a:lnTo>
                  <a:lnTo>
                    <a:pt x="102447" y="90524"/>
                  </a:lnTo>
                  <a:lnTo>
                    <a:pt x="119492" y="33652"/>
                  </a:lnTo>
                  <a:lnTo>
                    <a:pt x="119492" y="33652"/>
                  </a:lnTo>
                  <a:lnTo>
                    <a:pt x="119828" y="32088"/>
                  </a:lnTo>
                  <a:lnTo>
                    <a:pt x="119993" y="30792"/>
                  </a:lnTo>
                  <a:lnTo>
                    <a:pt x="119828" y="29485"/>
                  </a:lnTo>
                  <a:lnTo>
                    <a:pt x="119663" y="28179"/>
                  </a:lnTo>
                  <a:lnTo>
                    <a:pt x="119162" y="27397"/>
                  </a:lnTo>
                  <a:lnTo>
                    <a:pt x="118325" y="26615"/>
                  </a:lnTo>
                  <a:lnTo>
                    <a:pt x="117488" y="26090"/>
                  </a:lnTo>
                  <a:lnTo>
                    <a:pt x="116486" y="25833"/>
                  </a:lnTo>
                  <a:lnTo>
                    <a:pt x="31420" y="21399"/>
                  </a:lnTo>
                  <a:lnTo>
                    <a:pt x="28915" y="3920"/>
                  </a:lnTo>
                  <a:lnTo>
                    <a:pt x="28915" y="3920"/>
                  </a:lnTo>
                  <a:lnTo>
                    <a:pt x="28414" y="2356"/>
                  </a:lnTo>
                  <a:lnTo>
                    <a:pt x="27742" y="1049"/>
                  </a:lnTo>
                  <a:lnTo>
                    <a:pt x="26740" y="267"/>
                  </a:lnTo>
                  <a:lnTo>
                    <a:pt x="25574" y="10"/>
                  </a:lnTo>
                  <a:lnTo>
                    <a:pt x="3348" y="10"/>
                  </a:lnTo>
                  <a:lnTo>
                    <a:pt x="3348" y="10"/>
                  </a:lnTo>
                  <a:lnTo>
                    <a:pt x="2676" y="10"/>
                  </a:lnTo>
                  <a:lnTo>
                    <a:pt x="2010" y="267"/>
                  </a:lnTo>
                  <a:lnTo>
                    <a:pt x="1509" y="792"/>
                  </a:lnTo>
                  <a:lnTo>
                    <a:pt x="1008" y="1306"/>
                  </a:lnTo>
                  <a:lnTo>
                    <a:pt x="507" y="2099"/>
                  </a:lnTo>
                  <a:lnTo>
                    <a:pt x="171" y="3138"/>
                  </a:lnTo>
                  <a:lnTo>
                    <a:pt x="6" y="3920"/>
                  </a:lnTo>
                  <a:lnTo>
                    <a:pt x="6" y="5226"/>
                  </a:lnTo>
                  <a:lnTo>
                    <a:pt x="6" y="5226"/>
                  </a:lnTo>
                  <a:lnTo>
                    <a:pt x="6" y="6265"/>
                  </a:lnTo>
                  <a:lnTo>
                    <a:pt x="171" y="7047"/>
                  </a:lnTo>
                  <a:lnTo>
                    <a:pt x="507" y="8097"/>
                  </a:lnTo>
                  <a:lnTo>
                    <a:pt x="1008" y="8878"/>
                  </a:lnTo>
                  <a:lnTo>
                    <a:pt x="1509" y="9393"/>
                  </a:lnTo>
                  <a:lnTo>
                    <a:pt x="2010" y="9917"/>
                  </a:lnTo>
                  <a:lnTo>
                    <a:pt x="2676" y="10185"/>
                  </a:lnTo>
                  <a:lnTo>
                    <a:pt x="3348" y="10442"/>
                  </a:lnTo>
                  <a:lnTo>
                    <a:pt x="22897" y="10442"/>
                  </a:lnTo>
                  <a:lnTo>
                    <a:pt x="36271" y="99136"/>
                  </a:lnTo>
                  <a:lnTo>
                    <a:pt x="30919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2261000" y="3781750"/>
              <a:ext cx="48725" cy="108400"/>
            </a:xfrm>
            <a:custGeom>
              <a:pathLst>
                <a:path extrusionOk="0" fill="none" h="120000" w="120000">
                  <a:moveTo>
                    <a:pt x="61" y="120000"/>
                  </a:moveTo>
                  <a:lnTo>
                    <a:pt x="120000" y="2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2225675" y="3780550"/>
              <a:ext cx="32300" cy="113875"/>
            </a:xfrm>
            <a:custGeom>
              <a:pathLst>
                <a:path extrusionOk="0" fill="none" h="120000" w="120000">
                  <a:moveTo>
                    <a:pt x="92" y="119973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2190375" y="3779325"/>
              <a:ext cx="15850" cy="11935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2154450" y="3777500"/>
              <a:ext cx="1250" cy="126050"/>
            </a:xfrm>
            <a:custGeom>
              <a:pathLst>
                <a:path extrusionOk="0" fill="none" h="120000" w="120000">
                  <a:moveTo>
                    <a:pt x="117600" y="12000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2103300" y="3776275"/>
              <a:ext cx="17075" cy="131550"/>
            </a:xfrm>
            <a:custGeom>
              <a:pathLst>
                <a:path extrusionOk="0" fill="none" h="120000" w="120000">
                  <a:moveTo>
                    <a:pt x="119999" y="119977"/>
                  </a:moveTo>
                  <a:lnTo>
                    <a:pt x="175" y="2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2051550" y="3775050"/>
              <a:ext cx="34125" cy="137025"/>
            </a:xfrm>
            <a:custGeom>
              <a:pathLst>
                <a:path extrusionOk="0" fill="none" h="120000" w="120000">
                  <a:moveTo>
                    <a:pt x="119912" y="120000"/>
                  </a:moveTo>
                  <a:lnTo>
                    <a:pt x="0" y="2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9" name="Shape 579"/>
          <p:cNvGrpSpPr/>
          <p:nvPr/>
        </p:nvGrpSpPr>
        <p:grpSpPr>
          <a:xfrm>
            <a:off x="4992567" y="3170637"/>
            <a:ext cx="360301" cy="295813"/>
            <a:chOff x="2599525" y="3688600"/>
            <a:chExt cx="428675" cy="351950"/>
          </a:xfrm>
        </p:grpSpPr>
        <p:sp>
          <p:nvSpPr>
            <p:cNvPr id="580" name="Shape 580"/>
            <p:cNvSpPr/>
            <p:nvPr/>
          </p:nvSpPr>
          <p:spPr>
            <a:xfrm>
              <a:off x="2599525" y="3688600"/>
              <a:ext cx="428675" cy="168675"/>
            </a:xfrm>
            <a:custGeom>
              <a:pathLst>
                <a:path extrusionOk="0" fill="none" h="120000" w="120000">
                  <a:moveTo>
                    <a:pt x="116591" y="33365"/>
                  </a:moveTo>
                  <a:lnTo>
                    <a:pt x="81138" y="33365"/>
                  </a:lnTo>
                  <a:lnTo>
                    <a:pt x="81138" y="26002"/>
                  </a:lnTo>
                  <a:lnTo>
                    <a:pt x="81138" y="26002"/>
                  </a:lnTo>
                  <a:lnTo>
                    <a:pt x="81138" y="23405"/>
                  </a:lnTo>
                  <a:lnTo>
                    <a:pt x="80963" y="20809"/>
                  </a:lnTo>
                  <a:lnTo>
                    <a:pt x="80284" y="16042"/>
                  </a:lnTo>
                  <a:lnTo>
                    <a:pt x="79430" y="11702"/>
                  </a:lnTo>
                  <a:lnTo>
                    <a:pt x="78066" y="7807"/>
                  </a:lnTo>
                  <a:lnTo>
                    <a:pt x="76708" y="4766"/>
                  </a:lnTo>
                  <a:lnTo>
                    <a:pt x="74832" y="2169"/>
                  </a:lnTo>
                  <a:lnTo>
                    <a:pt x="72957" y="871"/>
                  </a:lnTo>
                  <a:lnTo>
                    <a:pt x="71935" y="444"/>
                  </a:lnTo>
                  <a:lnTo>
                    <a:pt x="70913" y="17"/>
                  </a:lnTo>
                  <a:lnTo>
                    <a:pt x="49093" y="17"/>
                  </a:lnTo>
                  <a:lnTo>
                    <a:pt x="49093" y="17"/>
                  </a:lnTo>
                  <a:lnTo>
                    <a:pt x="48071" y="444"/>
                  </a:lnTo>
                  <a:lnTo>
                    <a:pt x="47049" y="871"/>
                  </a:lnTo>
                  <a:lnTo>
                    <a:pt x="45174" y="2169"/>
                  </a:lnTo>
                  <a:lnTo>
                    <a:pt x="43298" y="4766"/>
                  </a:lnTo>
                  <a:lnTo>
                    <a:pt x="41933" y="7807"/>
                  </a:lnTo>
                  <a:lnTo>
                    <a:pt x="40569" y="11702"/>
                  </a:lnTo>
                  <a:lnTo>
                    <a:pt x="39722" y="16042"/>
                  </a:lnTo>
                  <a:lnTo>
                    <a:pt x="39036" y="20809"/>
                  </a:lnTo>
                  <a:lnTo>
                    <a:pt x="38868" y="23405"/>
                  </a:lnTo>
                  <a:lnTo>
                    <a:pt x="38868" y="26002"/>
                  </a:lnTo>
                  <a:lnTo>
                    <a:pt x="38868" y="33365"/>
                  </a:lnTo>
                  <a:lnTo>
                    <a:pt x="3415" y="33365"/>
                  </a:lnTo>
                  <a:lnTo>
                    <a:pt x="3415" y="33365"/>
                  </a:lnTo>
                  <a:lnTo>
                    <a:pt x="2736" y="33365"/>
                  </a:lnTo>
                  <a:lnTo>
                    <a:pt x="2050" y="33792"/>
                  </a:lnTo>
                  <a:lnTo>
                    <a:pt x="1539" y="34664"/>
                  </a:lnTo>
                  <a:lnTo>
                    <a:pt x="1028" y="35962"/>
                  </a:lnTo>
                  <a:lnTo>
                    <a:pt x="517" y="36834"/>
                  </a:lnTo>
                  <a:lnTo>
                    <a:pt x="349" y="38559"/>
                  </a:lnTo>
                  <a:lnTo>
                    <a:pt x="6" y="40302"/>
                  </a:lnTo>
                  <a:lnTo>
                    <a:pt x="6" y="42027"/>
                  </a:lnTo>
                  <a:lnTo>
                    <a:pt x="6" y="102676"/>
                  </a:lnTo>
                  <a:lnTo>
                    <a:pt x="6" y="102676"/>
                  </a:lnTo>
                  <a:lnTo>
                    <a:pt x="174" y="106127"/>
                  </a:lnTo>
                  <a:lnTo>
                    <a:pt x="517" y="109168"/>
                  </a:lnTo>
                  <a:lnTo>
                    <a:pt x="1196" y="112192"/>
                  </a:lnTo>
                  <a:lnTo>
                    <a:pt x="2050" y="114806"/>
                  </a:lnTo>
                  <a:lnTo>
                    <a:pt x="3072" y="116958"/>
                  </a:lnTo>
                  <a:lnTo>
                    <a:pt x="4094" y="118701"/>
                  </a:lnTo>
                  <a:lnTo>
                    <a:pt x="5458" y="119555"/>
                  </a:lnTo>
                  <a:lnTo>
                    <a:pt x="6823" y="120000"/>
                  </a:lnTo>
                  <a:lnTo>
                    <a:pt x="54033" y="120000"/>
                  </a:lnTo>
                  <a:lnTo>
                    <a:pt x="54033" y="109168"/>
                  </a:lnTo>
                  <a:lnTo>
                    <a:pt x="54033" y="109168"/>
                  </a:lnTo>
                  <a:lnTo>
                    <a:pt x="54208" y="107443"/>
                  </a:lnTo>
                  <a:lnTo>
                    <a:pt x="54376" y="106127"/>
                  </a:lnTo>
                  <a:lnTo>
                    <a:pt x="54719" y="104401"/>
                  </a:lnTo>
                  <a:lnTo>
                    <a:pt x="55062" y="103103"/>
                  </a:lnTo>
                  <a:lnTo>
                    <a:pt x="55573" y="102232"/>
                  </a:lnTo>
                  <a:lnTo>
                    <a:pt x="56252" y="101378"/>
                  </a:lnTo>
                  <a:lnTo>
                    <a:pt x="56763" y="100933"/>
                  </a:lnTo>
                  <a:lnTo>
                    <a:pt x="57449" y="100506"/>
                  </a:lnTo>
                  <a:lnTo>
                    <a:pt x="62557" y="100506"/>
                  </a:lnTo>
                  <a:lnTo>
                    <a:pt x="62557" y="100506"/>
                  </a:lnTo>
                  <a:lnTo>
                    <a:pt x="63243" y="100933"/>
                  </a:lnTo>
                  <a:lnTo>
                    <a:pt x="63754" y="101378"/>
                  </a:lnTo>
                  <a:lnTo>
                    <a:pt x="64433" y="102232"/>
                  </a:lnTo>
                  <a:lnTo>
                    <a:pt x="64944" y="103103"/>
                  </a:lnTo>
                  <a:lnTo>
                    <a:pt x="65287" y="104401"/>
                  </a:lnTo>
                  <a:lnTo>
                    <a:pt x="65630" y="106127"/>
                  </a:lnTo>
                  <a:lnTo>
                    <a:pt x="65798" y="107443"/>
                  </a:lnTo>
                  <a:lnTo>
                    <a:pt x="65966" y="109168"/>
                  </a:lnTo>
                  <a:lnTo>
                    <a:pt x="65966" y="120000"/>
                  </a:lnTo>
                  <a:lnTo>
                    <a:pt x="113183" y="120000"/>
                  </a:lnTo>
                  <a:lnTo>
                    <a:pt x="113183" y="120000"/>
                  </a:lnTo>
                  <a:lnTo>
                    <a:pt x="114541" y="119555"/>
                  </a:lnTo>
                  <a:lnTo>
                    <a:pt x="115905" y="118701"/>
                  </a:lnTo>
                  <a:lnTo>
                    <a:pt x="116927" y="116958"/>
                  </a:lnTo>
                  <a:lnTo>
                    <a:pt x="117956" y="114806"/>
                  </a:lnTo>
                  <a:lnTo>
                    <a:pt x="118803" y="112192"/>
                  </a:lnTo>
                  <a:lnTo>
                    <a:pt x="119489" y="109168"/>
                  </a:lnTo>
                  <a:lnTo>
                    <a:pt x="119825" y="106127"/>
                  </a:lnTo>
                  <a:lnTo>
                    <a:pt x="120000" y="102676"/>
                  </a:lnTo>
                  <a:lnTo>
                    <a:pt x="120000" y="42027"/>
                  </a:lnTo>
                  <a:lnTo>
                    <a:pt x="120000" y="42027"/>
                  </a:lnTo>
                  <a:lnTo>
                    <a:pt x="120000" y="40302"/>
                  </a:lnTo>
                  <a:lnTo>
                    <a:pt x="119657" y="38559"/>
                  </a:lnTo>
                  <a:lnTo>
                    <a:pt x="119489" y="36834"/>
                  </a:lnTo>
                  <a:lnTo>
                    <a:pt x="118978" y="35962"/>
                  </a:lnTo>
                  <a:lnTo>
                    <a:pt x="118467" y="34664"/>
                  </a:lnTo>
                  <a:lnTo>
                    <a:pt x="117956" y="33792"/>
                  </a:lnTo>
                  <a:lnTo>
                    <a:pt x="117270" y="33365"/>
                  </a:lnTo>
                  <a:lnTo>
                    <a:pt x="116591" y="33365"/>
                  </a:lnTo>
                  <a:lnTo>
                    <a:pt x="116591" y="33365"/>
                  </a:lnTo>
                  <a:close/>
                  <a:moveTo>
                    <a:pt x="74322" y="33365"/>
                  </a:moveTo>
                  <a:lnTo>
                    <a:pt x="45684" y="33365"/>
                  </a:lnTo>
                  <a:lnTo>
                    <a:pt x="45684" y="26002"/>
                  </a:lnTo>
                  <a:lnTo>
                    <a:pt x="45684" y="26002"/>
                  </a:lnTo>
                  <a:lnTo>
                    <a:pt x="45684" y="24259"/>
                  </a:lnTo>
                  <a:lnTo>
                    <a:pt x="46027" y="22961"/>
                  </a:lnTo>
                  <a:lnTo>
                    <a:pt x="46195" y="21236"/>
                  </a:lnTo>
                  <a:lnTo>
                    <a:pt x="46706" y="19937"/>
                  </a:lnTo>
                  <a:lnTo>
                    <a:pt x="47217" y="19066"/>
                  </a:lnTo>
                  <a:lnTo>
                    <a:pt x="47728" y="18194"/>
                  </a:lnTo>
                  <a:lnTo>
                    <a:pt x="48414" y="17767"/>
                  </a:lnTo>
                  <a:lnTo>
                    <a:pt x="49093" y="17341"/>
                  </a:lnTo>
                  <a:lnTo>
                    <a:pt x="70913" y="17341"/>
                  </a:lnTo>
                  <a:lnTo>
                    <a:pt x="70913" y="17341"/>
                  </a:lnTo>
                  <a:lnTo>
                    <a:pt x="71592" y="17767"/>
                  </a:lnTo>
                  <a:lnTo>
                    <a:pt x="72271" y="18194"/>
                  </a:lnTo>
                  <a:lnTo>
                    <a:pt x="72782" y="19066"/>
                  </a:lnTo>
                  <a:lnTo>
                    <a:pt x="73300" y="19937"/>
                  </a:lnTo>
                  <a:lnTo>
                    <a:pt x="73811" y="21236"/>
                  </a:lnTo>
                  <a:lnTo>
                    <a:pt x="73979" y="22961"/>
                  </a:lnTo>
                  <a:lnTo>
                    <a:pt x="74322" y="24259"/>
                  </a:lnTo>
                  <a:lnTo>
                    <a:pt x="74322" y="26002"/>
                  </a:lnTo>
                  <a:lnTo>
                    <a:pt x="74322" y="3336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2792550" y="3862125"/>
              <a:ext cx="42650" cy="23775"/>
            </a:xfrm>
            <a:custGeom>
              <a:pathLst>
                <a:path extrusionOk="0" fill="none" h="120000" w="120000">
                  <a:moveTo>
                    <a:pt x="119929" y="126"/>
                  </a:moveTo>
                  <a:lnTo>
                    <a:pt x="119929" y="58422"/>
                  </a:lnTo>
                  <a:lnTo>
                    <a:pt x="119929" y="58422"/>
                  </a:lnTo>
                  <a:lnTo>
                    <a:pt x="118241" y="70788"/>
                  </a:lnTo>
                  <a:lnTo>
                    <a:pt x="116553" y="83028"/>
                  </a:lnTo>
                  <a:lnTo>
                    <a:pt x="113106" y="95394"/>
                  </a:lnTo>
                  <a:lnTo>
                    <a:pt x="109660" y="101451"/>
                  </a:lnTo>
                  <a:lnTo>
                    <a:pt x="104525" y="110662"/>
                  </a:lnTo>
                  <a:lnTo>
                    <a:pt x="97702" y="116845"/>
                  </a:lnTo>
                  <a:lnTo>
                    <a:pt x="92567" y="120000"/>
                  </a:lnTo>
                  <a:lnTo>
                    <a:pt x="85674" y="120000"/>
                  </a:lnTo>
                  <a:lnTo>
                    <a:pt x="34325" y="120000"/>
                  </a:lnTo>
                  <a:lnTo>
                    <a:pt x="34325" y="120000"/>
                  </a:lnTo>
                  <a:lnTo>
                    <a:pt x="27432" y="120000"/>
                  </a:lnTo>
                  <a:lnTo>
                    <a:pt x="22297" y="116845"/>
                  </a:lnTo>
                  <a:lnTo>
                    <a:pt x="15474" y="110662"/>
                  </a:lnTo>
                  <a:lnTo>
                    <a:pt x="10339" y="101451"/>
                  </a:lnTo>
                  <a:lnTo>
                    <a:pt x="6893" y="95394"/>
                  </a:lnTo>
                  <a:lnTo>
                    <a:pt x="3446" y="83028"/>
                  </a:lnTo>
                  <a:lnTo>
                    <a:pt x="1758" y="70788"/>
                  </a:lnTo>
                  <a:lnTo>
                    <a:pt x="0" y="58422"/>
                  </a:lnTo>
                  <a:lnTo>
                    <a:pt x="0" y="12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2599525" y="3852375"/>
              <a:ext cx="428675" cy="188175"/>
            </a:xfrm>
            <a:custGeom>
              <a:pathLst>
                <a:path extrusionOk="0" fill="none" h="120000" w="120000">
                  <a:moveTo>
                    <a:pt x="6" y="15"/>
                  </a:moveTo>
                  <a:lnTo>
                    <a:pt x="6" y="112235"/>
                  </a:lnTo>
                  <a:lnTo>
                    <a:pt x="6" y="112235"/>
                  </a:lnTo>
                  <a:lnTo>
                    <a:pt x="6" y="113782"/>
                  </a:lnTo>
                  <a:lnTo>
                    <a:pt x="349" y="114946"/>
                  </a:lnTo>
                  <a:lnTo>
                    <a:pt x="517" y="116492"/>
                  </a:lnTo>
                  <a:lnTo>
                    <a:pt x="1028" y="117672"/>
                  </a:lnTo>
                  <a:lnTo>
                    <a:pt x="1539" y="118437"/>
                  </a:lnTo>
                  <a:lnTo>
                    <a:pt x="2050" y="119218"/>
                  </a:lnTo>
                  <a:lnTo>
                    <a:pt x="2736" y="119601"/>
                  </a:lnTo>
                  <a:lnTo>
                    <a:pt x="3415" y="120000"/>
                  </a:lnTo>
                  <a:lnTo>
                    <a:pt x="116591" y="120000"/>
                  </a:lnTo>
                  <a:lnTo>
                    <a:pt x="116591" y="120000"/>
                  </a:lnTo>
                  <a:lnTo>
                    <a:pt x="117270" y="119601"/>
                  </a:lnTo>
                  <a:lnTo>
                    <a:pt x="117956" y="119218"/>
                  </a:lnTo>
                  <a:lnTo>
                    <a:pt x="118467" y="118437"/>
                  </a:lnTo>
                  <a:lnTo>
                    <a:pt x="118978" y="117672"/>
                  </a:lnTo>
                  <a:lnTo>
                    <a:pt x="119489" y="116492"/>
                  </a:lnTo>
                  <a:lnTo>
                    <a:pt x="119657" y="114946"/>
                  </a:lnTo>
                  <a:lnTo>
                    <a:pt x="120000" y="113782"/>
                  </a:lnTo>
                  <a:lnTo>
                    <a:pt x="120000" y="112235"/>
                  </a:lnTo>
                  <a:lnTo>
                    <a:pt x="120000" y="1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3" name="Shape 583"/>
          <p:cNvGrpSpPr/>
          <p:nvPr/>
        </p:nvGrpSpPr>
        <p:grpSpPr>
          <a:xfrm>
            <a:off x="5574949" y="3150171"/>
            <a:ext cx="333699" cy="329076"/>
            <a:chOff x="3292425" y="3664250"/>
            <a:chExt cx="397025" cy="391525"/>
          </a:xfrm>
        </p:grpSpPr>
        <p:sp>
          <p:nvSpPr>
            <p:cNvPr id="584" name="Shape 584"/>
            <p:cNvSpPr/>
            <p:nvPr/>
          </p:nvSpPr>
          <p:spPr>
            <a:xfrm>
              <a:off x="3292425" y="3680675"/>
              <a:ext cx="375100" cy="375100"/>
            </a:xfrm>
            <a:custGeom>
              <a:pathLst>
                <a:path extrusionOk="0" fill="none" h="120000" w="120000">
                  <a:moveTo>
                    <a:pt x="60000" y="7"/>
                  </a:moveTo>
                  <a:lnTo>
                    <a:pt x="60000" y="7"/>
                  </a:lnTo>
                  <a:lnTo>
                    <a:pt x="56880" y="7"/>
                  </a:lnTo>
                  <a:lnTo>
                    <a:pt x="53961" y="399"/>
                  </a:lnTo>
                  <a:lnTo>
                    <a:pt x="50842" y="783"/>
                  </a:lnTo>
                  <a:lnTo>
                    <a:pt x="47923" y="1175"/>
                  </a:lnTo>
                  <a:lnTo>
                    <a:pt x="45003" y="1951"/>
                  </a:lnTo>
                  <a:lnTo>
                    <a:pt x="42076" y="2735"/>
                  </a:lnTo>
                  <a:lnTo>
                    <a:pt x="39357" y="3711"/>
                  </a:lnTo>
                  <a:lnTo>
                    <a:pt x="36630" y="4678"/>
                  </a:lnTo>
                  <a:lnTo>
                    <a:pt x="33902" y="5854"/>
                  </a:lnTo>
                  <a:lnTo>
                    <a:pt x="31367" y="7214"/>
                  </a:lnTo>
                  <a:lnTo>
                    <a:pt x="28832" y="8773"/>
                  </a:lnTo>
                  <a:lnTo>
                    <a:pt x="26496" y="10333"/>
                  </a:lnTo>
                  <a:lnTo>
                    <a:pt x="24161" y="11892"/>
                  </a:lnTo>
                  <a:lnTo>
                    <a:pt x="21826" y="13644"/>
                  </a:lnTo>
                  <a:lnTo>
                    <a:pt x="19682" y="15587"/>
                  </a:lnTo>
                  <a:lnTo>
                    <a:pt x="17539" y="17539"/>
                  </a:lnTo>
                  <a:lnTo>
                    <a:pt x="15587" y="19682"/>
                  </a:lnTo>
                  <a:lnTo>
                    <a:pt x="13644" y="21826"/>
                  </a:lnTo>
                  <a:lnTo>
                    <a:pt x="11884" y="24161"/>
                  </a:lnTo>
                  <a:lnTo>
                    <a:pt x="10333" y="26496"/>
                  </a:lnTo>
                  <a:lnTo>
                    <a:pt x="8773" y="28832"/>
                  </a:lnTo>
                  <a:lnTo>
                    <a:pt x="7214" y="31367"/>
                  </a:lnTo>
                  <a:lnTo>
                    <a:pt x="5846" y="33902"/>
                  </a:lnTo>
                  <a:lnTo>
                    <a:pt x="4678" y="36630"/>
                  </a:lnTo>
                  <a:lnTo>
                    <a:pt x="3711" y="39357"/>
                  </a:lnTo>
                  <a:lnTo>
                    <a:pt x="2735" y="42084"/>
                  </a:lnTo>
                  <a:lnTo>
                    <a:pt x="1951" y="45003"/>
                  </a:lnTo>
                  <a:lnTo>
                    <a:pt x="1175" y="47923"/>
                  </a:lnTo>
                  <a:lnTo>
                    <a:pt x="783" y="50850"/>
                  </a:lnTo>
                  <a:lnTo>
                    <a:pt x="399" y="53961"/>
                  </a:lnTo>
                  <a:lnTo>
                    <a:pt x="7" y="56888"/>
                  </a:lnTo>
                  <a:lnTo>
                    <a:pt x="7" y="60000"/>
                  </a:lnTo>
                  <a:lnTo>
                    <a:pt x="7" y="60000"/>
                  </a:lnTo>
                  <a:lnTo>
                    <a:pt x="7" y="63119"/>
                  </a:lnTo>
                  <a:lnTo>
                    <a:pt x="399" y="66038"/>
                  </a:lnTo>
                  <a:lnTo>
                    <a:pt x="783" y="69157"/>
                  </a:lnTo>
                  <a:lnTo>
                    <a:pt x="1175" y="72076"/>
                  </a:lnTo>
                  <a:lnTo>
                    <a:pt x="1951" y="75003"/>
                  </a:lnTo>
                  <a:lnTo>
                    <a:pt x="2735" y="77923"/>
                  </a:lnTo>
                  <a:lnTo>
                    <a:pt x="3711" y="80650"/>
                  </a:lnTo>
                  <a:lnTo>
                    <a:pt x="4678" y="83377"/>
                  </a:lnTo>
                  <a:lnTo>
                    <a:pt x="5846" y="86105"/>
                  </a:lnTo>
                  <a:lnTo>
                    <a:pt x="7214" y="88632"/>
                  </a:lnTo>
                  <a:lnTo>
                    <a:pt x="8773" y="91167"/>
                  </a:lnTo>
                  <a:lnTo>
                    <a:pt x="10333" y="93503"/>
                  </a:lnTo>
                  <a:lnTo>
                    <a:pt x="11884" y="95846"/>
                  </a:lnTo>
                  <a:lnTo>
                    <a:pt x="13644" y="98181"/>
                  </a:lnTo>
                  <a:lnTo>
                    <a:pt x="15587" y="100325"/>
                  </a:lnTo>
                  <a:lnTo>
                    <a:pt x="17539" y="102468"/>
                  </a:lnTo>
                  <a:lnTo>
                    <a:pt x="19682" y="104412"/>
                  </a:lnTo>
                  <a:lnTo>
                    <a:pt x="21826" y="106363"/>
                  </a:lnTo>
                  <a:lnTo>
                    <a:pt x="24161" y="108115"/>
                  </a:lnTo>
                  <a:lnTo>
                    <a:pt x="26496" y="109674"/>
                  </a:lnTo>
                  <a:lnTo>
                    <a:pt x="28832" y="111234"/>
                  </a:lnTo>
                  <a:lnTo>
                    <a:pt x="31367" y="112785"/>
                  </a:lnTo>
                  <a:lnTo>
                    <a:pt x="33902" y="114153"/>
                  </a:lnTo>
                  <a:lnTo>
                    <a:pt x="36630" y="115321"/>
                  </a:lnTo>
                  <a:lnTo>
                    <a:pt x="39357" y="116296"/>
                  </a:lnTo>
                  <a:lnTo>
                    <a:pt x="42076" y="117272"/>
                  </a:lnTo>
                  <a:lnTo>
                    <a:pt x="45003" y="118048"/>
                  </a:lnTo>
                  <a:lnTo>
                    <a:pt x="47923" y="118824"/>
                  </a:lnTo>
                  <a:lnTo>
                    <a:pt x="50842" y="119216"/>
                  </a:lnTo>
                  <a:lnTo>
                    <a:pt x="53961" y="119608"/>
                  </a:lnTo>
                  <a:lnTo>
                    <a:pt x="56880" y="120000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63119" y="120000"/>
                  </a:lnTo>
                  <a:lnTo>
                    <a:pt x="66038" y="119608"/>
                  </a:lnTo>
                  <a:lnTo>
                    <a:pt x="69157" y="119216"/>
                  </a:lnTo>
                  <a:lnTo>
                    <a:pt x="72076" y="118824"/>
                  </a:lnTo>
                  <a:lnTo>
                    <a:pt x="74996" y="118048"/>
                  </a:lnTo>
                  <a:lnTo>
                    <a:pt x="77923" y="117272"/>
                  </a:lnTo>
                  <a:lnTo>
                    <a:pt x="80650" y="116296"/>
                  </a:lnTo>
                  <a:lnTo>
                    <a:pt x="83377" y="115321"/>
                  </a:lnTo>
                  <a:lnTo>
                    <a:pt x="86105" y="114153"/>
                  </a:lnTo>
                  <a:lnTo>
                    <a:pt x="88632" y="112785"/>
                  </a:lnTo>
                  <a:lnTo>
                    <a:pt x="91167" y="111234"/>
                  </a:lnTo>
                  <a:lnTo>
                    <a:pt x="93503" y="109674"/>
                  </a:lnTo>
                  <a:lnTo>
                    <a:pt x="95838" y="108115"/>
                  </a:lnTo>
                  <a:lnTo>
                    <a:pt x="98181" y="106363"/>
                  </a:lnTo>
                  <a:lnTo>
                    <a:pt x="100325" y="104412"/>
                  </a:lnTo>
                  <a:lnTo>
                    <a:pt x="102468" y="102468"/>
                  </a:lnTo>
                  <a:lnTo>
                    <a:pt x="104412" y="100325"/>
                  </a:lnTo>
                  <a:lnTo>
                    <a:pt x="106363" y="98181"/>
                  </a:lnTo>
                  <a:lnTo>
                    <a:pt x="108115" y="95846"/>
                  </a:lnTo>
                  <a:lnTo>
                    <a:pt x="109674" y="93503"/>
                  </a:lnTo>
                  <a:lnTo>
                    <a:pt x="111226" y="91167"/>
                  </a:lnTo>
                  <a:lnTo>
                    <a:pt x="112785" y="88632"/>
                  </a:lnTo>
                  <a:lnTo>
                    <a:pt x="114153" y="86105"/>
                  </a:lnTo>
                  <a:lnTo>
                    <a:pt x="115321" y="83377"/>
                  </a:lnTo>
                  <a:lnTo>
                    <a:pt x="116296" y="80650"/>
                  </a:lnTo>
                  <a:lnTo>
                    <a:pt x="117264" y="77923"/>
                  </a:lnTo>
                  <a:lnTo>
                    <a:pt x="118048" y="75003"/>
                  </a:lnTo>
                  <a:lnTo>
                    <a:pt x="118824" y="72076"/>
                  </a:lnTo>
                  <a:lnTo>
                    <a:pt x="119216" y="69157"/>
                  </a:lnTo>
                  <a:lnTo>
                    <a:pt x="119608" y="66038"/>
                  </a:lnTo>
                  <a:lnTo>
                    <a:pt x="119992" y="63119"/>
                  </a:lnTo>
                  <a:lnTo>
                    <a:pt x="119992" y="60000"/>
                  </a:lnTo>
                  <a:lnTo>
                    <a:pt x="60000" y="60000"/>
                  </a:lnTo>
                  <a:lnTo>
                    <a:pt x="60000" y="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3504325" y="3664250"/>
              <a:ext cx="131525" cy="15345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0"/>
                  </a:lnTo>
                  <a:lnTo>
                    <a:pt x="8895" y="488"/>
                  </a:lnTo>
                  <a:lnTo>
                    <a:pt x="17791" y="1915"/>
                  </a:lnTo>
                  <a:lnTo>
                    <a:pt x="26664" y="3343"/>
                  </a:lnTo>
                  <a:lnTo>
                    <a:pt x="35559" y="5239"/>
                  </a:lnTo>
                  <a:lnTo>
                    <a:pt x="43885" y="8093"/>
                  </a:lnTo>
                  <a:lnTo>
                    <a:pt x="52780" y="10948"/>
                  </a:lnTo>
                  <a:lnTo>
                    <a:pt x="60558" y="14291"/>
                  </a:lnTo>
                  <a:lnTo>
                    <a:pt x="68884" y="17614"/>
                  </a:lnTo>
                  <a:lnTo>
                    <a:pt x="68884" y="17614"/>
                  </a:lnTo>
                  <a:lnTo>
                    <a:pt x="76114" y="21915"/>
                  </a:lnTo>
                  <a:lnTo>
                    <a:pt x="83345" y="26197"/>
                  </a:lnTo>
                  <a:lnTo>
                    <a:pt x="90005" y="30478"/>
                  </a:lnTo>
                  <a:lnTo>
                    <a:pt x="96666" y="35249"/>
                  </a:lnTo>
                  <a:lnTo>
                    <a:pt x="103326" y="40469"/>
                  </a:lnTo>
                  <a:lnTo>
                    <a:pt x="108891" y="46197"/>
                  </a:lnTo>
                  <a:lnTo>
                    <a:pt x="114434" y="51906"/>
                  </a:lnTo>
                  <a:lnTo>
                    <a:pt x="120000" y="58103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3501875" y="3749500"/>
              <a:ext cx="187575" cy="96825"/>
            </a:xfrm>
            <a:custGeom>
              <a:pathLst>
                <a:path extrusionOk="0" fill="none" h="120000" w="120000">
                  <a:moveTo>
                    <a:pt x="102854" y="0"/>
                  </a:moveTo>
                  <a:lnTo>
                    <a:pt x="15" y="119969"/>
                  </a:lnTo>
                  <a:lnTo>
                    <a:pt x="119984" y="119969"/>
                  </a:lnTo>
                  <a:lnTo>
                    <a:pt x="119984" y="119969"/>
                  </a:lnTo>
                  <a:lnTo>
                    <a:pt x="119600" y="103392"/>
                  </a:lnTo>
                  <a:lnTo>
                    <a:pt x="118816" y="87529"/>
                  </a:lnTo>
                  <a:lnTo>
                    <a:pt x="117265" y="71696"/>
                  </a:lnTo>
                  <a:lnTo>
                    <a:pt x="115313" y="56607"/>
                  </a:lnTo>
                  <a:lnTo>
                    <a:pt x="112978" y="41518"/>
                  </a:lnTo>
                  <a:lnTo>
                    <a:pt x="110243" y="27172"/>
                  </a:lnTo>
                  <a:lnTo>
                    <a:pt x="106741" y="13570"/>
                  </a:lnTo>
                  <a:lnTo>
                    <a:pt x="102854" y="0"/>
                  </a:lnTo>
                  <a:lnTo>
                    <a:pt x="102854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7" name="Shape 587"/>
          <p:cNvGrpSpPr/>
          <p:nvPr/>
        </p:nvGrpSpPr>
        <p:grpSpPr>
          <a:xfrm>
            <a:off x="6112806" y="3192637"/>
            <a:ext cx="369525" cy="268182"/>
            <a:chOff x="3932350" y="3714775"/>
            <a:chExt cx="439650" cy="319075"/>
          </a:xfrm>
        </p:grpSpPr>
        <p:sp>
          <p:nvSpPr>
            <p:cNvPr id="588" name="Shape 588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0000" w="120000">
                  <a:moveTo>
                    <a:pt x="6" y="9"/>
                  </a:moveTo>
                  <a:lnTo>
                    <a:pt x="6" y="115421"/>
                  </a:lnTo>
                  <a:lnTo>
                    <a:pt x="6" y="115421"/>
                  </a:lnTo>
                  <a:lnTo>
                    <a:pt x="6" y="116333"/>
                  </a:lnTo>
                  <a:lnTo>
                    <a:pt x="170" y="117254"/>
                  </a:lnTo>
                  <a:lnTo>
                    <a:pt x="504" y="117940"/>
                  </a:lnTo>
                  <a:lnTo>
                    <a:pt x="839" y="118627"/>
                  </a:lnTo>
                  <a:lnTo>
                    <a:pt x="1337" y="119313"/>
                  </a:lnTo>
                  <a:lnTo>
                    <a:pt x="1999" y="119539"/>
                  </a:lnTo>
                  <a:lnTo>
                    <a:pt x="2497" y="120000"/>
                  </a:lnTo>
                  <a:lnTo>
                    <a:pt x="3329" y="120000"/>
                  </a:lnTo>
                  <a:lnTo>
                    <a:pt x="119993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Shape 589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120000" w="120000">
                  <a:moveTo>
                    <a:pt x="119999" y="119977"/>
                  </a:moveTo>
                  <a:lnTo>
                    <a:pt x="119999" y="11005"/>
                  </a:lnTo>
                  <a:lnTo>
                    <a:pt x="119999" y="11005"/>
                  </a:lnTo>
                  <a:lnTo>
                    <a:pt x="119999" y="8813"/>
                  </a:lnTo>
                  <a:lnTo>
                    <a:pt x="119069" y="6598"/>
                  </a:lnTo>
                  <a:lnTo>
                    <a:pt x="117168" y="4949"/>
                  </a:lnTo>
                  <a:lnTo>
                    <a:pt x="114337" y="3299"/>
                  </a:lnTo>
                  <a:lnTo>
                    <a:pt x="112436" y="2192"/>
                  </a:lnTo>
                  <a:lnTo>
                    <a:pt x="108674" y="1107"/>
                  </a:lnTo>
                  <a:lnTo>
                    <a:pt x="104873" y="542"/>
                  </a:lnTo>
                  <a:lnTo>
                    <a:pt x="101111" y="0"/>
                  </a:lnTo>
                  <a:lnTo>
                    <a:pt x="18926" y="0"/>
                  </a:lnTo>
                  <a:lnTo>
                    <a:pt x="18926" y="0"/>
                  </a:lnTo>
                  <a:lnTo>
                    <a:pt x="15164" y="542"/>
                  </a:lnTo>
                  <a:lnTo>
                    <a:pt x="11363" y="1107"/>
                  </a:lnTo>
                  <a:lnTo>
                    <a:pt x="8532" y="2192"/>
                  </a:lnTo>
                  <a:lnTo>
                    <a:pt x="5701" y="3299"/>
                  </a:lnTo>
                  <a:lnTo>
                    <a:pt x="2870" y="4949"/>
                  </a:lnTo>
                  <a:lnTo>
                    <a:pt x="1939" y="6598"/>
                  </a:lnTo>
                  <a:lnTo>
                    <a:pt x="38" y="8813"/>
                  </a:lnTo>
                  <a:lnTo>
                    <a:pt x="38" y="11005"/>
                  </a:lnTo>
                  <a:lnTo>
                    <a:pt x="38" y="119977"/>
                  </a:lnTo>
                  <a:lnTo>
                    <a:pt x="119999" y="11997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120000" w="120000">
                  <a:moveTo>
                    <a:pt x="119999" y="119977"/>
                  </a:moveTo>
                  <a:lnTo>
                    <a:pt x="119999" y="11005"/>
                  </a:lnTo>
                  <a:lnTo>
                    <a:pt x="119999" y="11005"/>
                  </a:lnTo>
                  <a:lnTo>
                    <a:pt x="119999" y="8813"/>
                  </a:lnTo>
                  <a:lnTo>
                    <a:pt x="119069" y="6598"/>
                  </a:lnTo>
                  <a:lnTo>
                    <a:pt x="117168" y="4949"/>
                  </a:lnTo>
                  <a:lnTo>
                    <a:pt x="114337" y="3299"/>
                  </a:lnTo>
                  <a:lnTo>
                    <a:pt x="112436" y="2192"/>
                  </a:lnTo>
                  <a:lnTo>
                    <a:pt x="108674" y="1107"/>
                  </a:lnTo>
                  <a:lnTo>
                    <a:pt x="104873" y="542"/>
                  </a:lnTo>
                  <a:lnTo>
                    <a:pt x="101111" y="0"/>
                  </a:lnTo>
                  <a:lnTo>
                    <a:pt x="18926" y="0"/>
                  </a:lnTo>
                  <a:lnTo>
                    <a:pt x="18926" y="0"/>
                  </a:lnTo>
                  <a:lnTo>
                    <a:pt x="15126" y="542"/>
                  </a:lnTo>
                  <a:lnTo>
                    <a:pt x="11363" y="1107"/>
                  </a:lnTo>
                  <a:lnTo>
                    <a:pt x="8532" y="2192"/>
                  </a:lnTo>
                  <a:lnTo>
                    <a:pt x="5701" y="3299"/>
                  </a:lnTo>
                  <a:lnTo>
                    <a:pt x="2870" y="4949"/>
                  </a:lnTo>
                  <a:lnTo>
                    <a:pt x="1939" y="6598"/>
                  </a:lnTo>
                  <a:lnTo>
                    <a:pt x="38" y="8813"/>
                  </a:lnTo>
                  <a:lnTo>
                    <a:pt x="38" y="11005"/>
                  </a:lnTo>
                  <a:lnTo>
                    <a:pt x="38" y="119977"/>
                  </a:lnTo>
                  <a:lnTo>
                    <a:pt x="119999" y="11997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20000" w="120000">
                  <a:moveTo>
                    <a:pt x="119999" y="119989"/>
                  </a:moveTo>
                  <a:lnTo>
                    <a:pt x="119999" y="5249"/>
                  </a:lnTo>
                  <a:lnTo>
                    <a:pt x="119999" y="5249"/>
                  </a:lnTo>
                  <a:lnTo>
                    <a:pt x="119999" y="4205"/>
                  </a:lnTo>
                  <a:lnTo>
                    <a:pt x="119069" y="3151"/>
                  </a:lnTo>
                  <a:lnTo>
                    <a:pt x="117168" y="2366"/>
                  </a:lnTo>
                  <a:lnTo>
                    <a:pt x="114337" y="1581"/>
                  </a:lnTo>
                  <a:lnTo>
                    <a:pt x="112436" y="1054"/>
                  </a:lnTo>
                  <a:lnTo>
                    <a:pt x="108674" y="537"/>
                  </a:lnTo>
                  <a:lnTo>
                    <a:pt x="104873" y="268"/>
                  </a:lnTo>
                  <a:lnTo>
                    <a:pt x="101111" y="10"/>
                  </a:lnTo>
                  <a:lnTo>
                    <a:pt x="18926" y="10"/>
                  </a:lnTo>
                  <a:lnTo>
                    <a:pt x="18926" y="10"/>
                  </a:lnTo>
                  <a:lnTo>
                    <a:pt x="15164" y="268"/>
                  </a:lnTo>
                  <a:lnTo>
                    <a:pt x="11363" y="537"/>
                  </a:lnTo>
                  <a:lnTo>
                    <a:pt x="8532" y="1054"/>
                  </a:lnTo>
                  <a:lnTo>
                    <a:pt x="5701" y="1581"/>
                  </a:lnTo>
                  <a:lnTo>
                    <a:pt x="2870" y="2366"/>
                  </a:lnTo>
                  <a:lnTo>
                    <a:pt x="1939" y="3151"/>
                  </a:lnTo>
                  <a:lnTo>
                    <a:pt x="38" y="4205"/>
                  </a:lnTo>
                  <a:lnTo>
                    <a:pt x="38" y="5249"/>
                  </a:lnTo>
                  <a:lnTo>
                    <a:pt x="38" y="119989"/>
                  </a:lnTo>
                  <a:lnTo>
                    <a:pt x="119999" y="11998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120000" w="120000">
                  <a:moveTo>
                    <a:pt x="119999" y="119985"/>
                  </a:moveTo>
                  <a:lnTo>
                    <a:pt x="119999" y="7015"/>
                  </a:lnTo>
                  <a:lnTo>
                    <a:pt x="119999" y="7015"/>
                  </a:lnTo>
                  <a:lnTo>
                    <a:pt x="119999" y="5618"/>
                  </a:lnTo>
                  <a:lnTo>
                    <a:pt x="119069" y="4206"/>
                  </a:lnTo>
                  <a:lnTo>
                    <a:pt x="117168" y="3154"/>
                  </a:lnTo>
                  <a:lnTo>
                    <a:pt x="114337" y="2103"/>
                  </a:lnTo>
                  <a:lnTo>
                    <a:pt x="112436" y="1397"/>
                  </a:lnTo>
                  <a:lnTo>
                    <a:pt x="108674" y="705"/>
                  </a:lnTo>
                  <a:lnTo>
                    <a:pt x="104873" y="345"/>
                  </a:lnTo>
                  <a:lnTo>
                    <a:pt x="101111" y="0"/>
                  </a:lnTo>
                  <a:lnTo>
                    <a:pt x="18926" y="0"/>
                  </a:lnTo>
                  <a:lnTo>
                    <a:pt x="18926" y="0"/>
                  </a:lnTo>
                  <a:lnTo>
                    <a:pt x="15164" y="345"/>
                  </a:lnTo>
                  <a:lnTo>
                    <a:pt x="11363" y="705"/>
                  </a:lnTo>
                  <a:lnTo>
                    <a:pt x="8532" y="1397"/>
                  </a:lnTo>
                  <a:lnTo>
                    <a:pt x="5701" y="2103"/>
                  </a:lnTo>
                  <a:lnTo>
                    <a:pt x="2870" y="3154"/>
                  </a:lnTo>
                  <a:lnTo>
                    <a:pt x="1939" y="4206"/>
                  </a:lnTo>
                  <a:lnTo>
                    <a:pt x="38" y="5618"/>
                  </a:lnTo>
                  <a:lnTo>
                    <a:pt x="38" y="7015"/>
                  </a:lnTo>
                  <a:lnTo>
                    <a:pt x="38" y="119985"/>
                  </a:lnTo>
                  <a:lnTo>
                    <a:pt x="119999" y="11998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3" name="Shape 593"/>
          <p:cNvGrpSpPr/>
          <p:nvPr/>
        </p:nvGrpSpPr>
        <p:grpSpPr>
          <a:xfrm>
            <a:off x="6677790" y="3192637"/>
            <a:ext cx="369504" cy="268182"/>
            <a:chOff x="4604550" y="3714775"/>
            <a:chExt cx="439625" cy="319075"/>
          </a:xfrm>
        </p:grpSpPr>
        <p:sp>
          <p:nvSpPr>
            <p:cNvPr id="594" name="Shape 594"/>
            <p:cNvSpPr/>
            <p:nvPr/>
          </p:nvSpPr>
          <p:spPr>
            <a:xfrm>
              <a:off x="4604550" y="3714775"/>
              <a:ext cx="439625" cy="319075"/>
            </a:xfrm>
            <a:custGeom>
              <a:pathLst>
                <a:path extrusionOk="0" fill="none" h="120000" w="120000">
                  <a:moveTo>
                    <a:pt x="6" y="9"/>
                  </a:moveTo>
                  <a:lnTo>
                    <a:pt x="6" y="115421"/>
                  </a:lnTo>
                  <a:lnTo>
                    <a:pt x="6" y="115421"/>
                  </a:lnTo>
                  <a:lnTo>
                    <a:pt x="6" y="116333"/>
                  </a:lnTo>
                  <a:lnTo>
                    <a:pt x="170" y="117254"/>
                  </a:lnTo>
                  <a:lnTo>
                    <a:pt x="504" y="117940"/>
                  </a:lnTo>
                  <a:lnTo>
                    <a:pt x="832" y="118627"/>
                  </a:lnTo>
                  <a:lnTo>
                    <a:pt x="1337" y="119313"/>
                  </a:lnTo>
                  <a:lnTo>
                    <a:pt x="1999" y="119539"/>
                  </a:lnTo>
                  <a:lnTo>
                    <a:pt x="2497" y="120000"/>
                  </a:lnTo>
                  <a:lnTo>
                    <a:pt x="3330" y="120000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4647175" y="3761675"/>
              <a:ext cx="354400" cy="213725"/>
            </a:xfrm>
            <a:custGeom>
              <a:pathLst>
                <a:path extrusionOk="0" fill="none" h="120000" w="120000">
                  <a:moveTo>
                    <a:pt x="8" y="120000"/>
                  </a:moveTo>
                  <a:lnTo>
                    <a:pt x="30931" y="61873"/>
                  </a:lnTo>
                  <a:lnTo>
                    <a:pt x="49274" y="79995"/>
                  </a:lnTo>
                  <a:lnTo>
                    <a:pt x="76904" y="27006"/>
                  </a:lnTo>
                  <a:lnTo>
                    <a:pt x="76904" y="27006"/>
                  </a:lnTo>
                  <a:lnTo>
                    <a:pt x="76904" y="27006"/>
                  </a:lnTo>
                  <a:lnTo>
                    <a:pt x="76904" y="27006"/>
                  </a:lnTo>
                  <a:lnTo>
                    <a:pt x="76701" y="27006"/>
                  </a:lnTo>
                  <a:lnTo>
                    <a:pt x="76904" y="27006"/>
                  </a:lnTo>
                  <a:lnTo>
                    <a:pt x="76904" y="27006"/>
                  </a:lnTo>
                  <a:lnTo>
                    <a:pt x="76904" y="27006"/>
                  </a:lnTo>
                  <a:lnTo>
                    <a:pt x="76904" y="27006"/>
                  </a:lnTo>
                  <a:lnTo>
                    <a:pt x="76701" y="27006"/>
                  </a:lnTo>
                  <a:lnTo>
                    <a:pt x="76904" y="27006"/>
                  </a:lnTo>
                  <a:lnTo>
                    <a:pt x="89483" y="46840"/>
                  </a:lnTo>
                  <a:lnTo>
                    <a:pt x="11999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6" name="Shape 596"/>
          <p:cNvGrpSpPr/>
          <p:nvPr/>
        </p:nvGrpSpPr>
        <p:grpSpPr>
          <a:xfrm>
            <a:off x="7256075" y="3165006"/>
            <a:ext cx="353136" cy="313737"/>
            <a:chOff x="5292575" y="3681900"/>
            <a:chExt cx="420150" cy="373275"/>
          </a:xfrm>
        </p:grpSpPr>
        <p:sp>
          <p:nvSpPr>
            <p:cNvPr id="597" name="Shape 597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20000" w="120000">
                  <a:moveTo>
                    <a:pt x="116522" y="0"/>
                  </a:moveTo>
                  <a:lnTo>
                    <a:pt x="3484" y="0"/>
                  </a:lnTo>
                  <a:lnTo>
                    <a:pt x="3484" y="0"/>
                  </a:lnTo>
                  <a:lnTo>
                    <a:pt x="2784" y="0"/>
                  </a:lnTo>
                  <a:lnTo>
                    <a:pt x="2092" y="281"/>
                  </a:lnTo>
                  <a:lnTo>
                    <a:pt x="1399" y="821"/>
                  </a:lnTo>
                  <a:lnTo>
                    <a:pt x="878" y="1642"/>
                  </a:lnTo>
                  <a:lnTo>
                    <a:pt x="528" y="2463"/>
                  </a:lnTo>
                  <a:lnTo>
                    <a:pt x="178" y="3284"/>
                  </a:lnTo>
                  <a:lnTo>
                    <a:pt x="7" y="4386"/>
                  </a:lnTo>
                  <a:lnTo>
                    <a:pt x="7" y="5478"/>
                  </a:lnTo>
                  <a:lnTo>
                    <a:pt x="7" y="114521"/>
                  </a:lnTo>
                  <a:lnTo>
                    <a:pt x="7" y="114521"/>
                  </a:lnTo>
                  <a:lnTo>
                    <a:pt x="7" y="115613"/>
                  </a:lnTo>
                  <a:lnTo>
                    <a:pt x="178" y="116704"/>
                  </a:lnTo>
                  <a:lnTo>
                    <a:pt x="528" y="117525"/>
                  </a:lnTo>
                  <a:lnTo>
                    <a:pt x="878" y="118357"/>
                  </a:lnTo>
                  <a:lnTo>
                    <a:pt x="1399" y="118897"/>
                  </a:lnTo>
                  <a:lnTo>
                    <a:pt x="2092" y="119448"/>
                  </a:lnTo>
                  <a:lnTo>
                    <a:pt x="2784" y="119718"/>
                  </a:lnTo>
                  <a:lnTo>
                    <a:pt x="3484" y="120000"/>
                  </a:lnTo>
                  <a:lnTo>
                    <a:pt x="116522" y="120000"/>
                  </a:lnTo>
                  <a:lnTo>
                    <a:pt x="116522" y="120000"/>
                  </a:lnTo>
                  <a:lnTo>
                    <a:pt x="117215" y="119718"/>
                  </a:lnTo>
                  <a:lnTo>
                    <a:pt x="117907" y="119448"/>
                  </a:lnTo>
                  <a:lnTo>
                    <a:pt x="118607" y="118897"/>
                  </a:lnTo>
                  <a:lnTo>
                    <a:pt x="119128" y="118357"/>
                  </a:lnTo>
                  <a:lnTo>
                    <a:pt x="119478" y="117525"/>
                  </a:lnTo>
                  <a:lnTo>
                    <a:pt x="119821" y="116704"/>
                  </a:lnTo>
                  <a:lnTo>
                    <a:pt x="120000" y="115613"/>
                  </a:lnTo>
                  <a:lnTo>
                    <a:pt x="120000" y="114521"/>
                  </a:lnTo>
                  <a:lnTo>
                    <a:pt x="120000" y="5478"/>
                  </a:lnTo>
                  <a:lnTo>
                    <a:pt x="120000" y="5478"/>
                  </a:lnTo>
                  <a:lnTo>
                    <a:pt x="120000" y="4386"/>
                  </a:lnTo>
                  <a:lnTo>
                    <a:pt x="119821" y="3284"/>
                  </a:lnTo>
                  <a:lnTo>
                    <a:pt x="119478" y="2463"/>
                  </a:lnTo>
                  <a:lnTo>
                    <a:pt x="119128" y="1642"/>
                  </a:lnTo>
                  <a:lnTo>
                    <a:pt x="118607" y="821"/>
                  </a:lnTo>
                  <a:lnTo>
                    <a:pt x="117907" y="281"/>
                  </a:lnTo>
                  <a:lnTo>
                    <a:pt x="117215" y="0"/>
                  </a:lnTo>
                  <a:lnTo>
                    <a:pt x="116522" y="0"/>
                  </a:lnTo>
                  <a:lnTo>
                    <a:pt x="11652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20000" w="120000">
                  <a:moveTo>
                    <a:pt x="119876" y="119880"/>
                  </a:moveTo>
                  <a:lnTo>
                    <a:pt x="119876" y="58560"/>
                  </a:lnTo>
                  <a:lnTo>
                    <a:pt x="119876" y="58560"/>
                  </a:lnTo>
                  <a:lnTo>
                    <a:pt x="119876" y="46800"/>
                  </a:lnTo>
                  <a:lnTo>
                    <a:pt x="113969" y="35160"/>
                  </a:lnTo>
                  <a:lnTo>
                    <a:pt x="110892" y="26400"/>
                  </a:lnTo>
                  <a:lnTo>
                    <a:pt x="101907" y="17640"/>
                  </a:lnTo>
                  <a:lnTo>
                    <a:pt x="92923" y="8880"/>
                  </a:lnTo>
                  <a:lnTo>
                    <a:pt x="83938" y="5880"/>
                  </a:lnTo>
                  <a:lnTo>
                    <a:pt x="72000" y="120"/>
                  </a:lnTo>
                  <a:lnTo>
                    <a:pt x="59938" y="120"/>
                  </a:lnTo>
                  <a:lnTo>
                    <a:pt x="59938" y="120"/>
                  </a:lnTo>
                  <a:lnTo>
                    <a:pt x="48000" y="120"/>
                  </a:lnTo>
                  <a:lnTo>
                    <a:pt x="35938" y="5880"/>
                  </a:lnTo>
                  <a:lnTo>
                    <a:pt x="26953" y="8880"/>
                  </a:lnTo>
                  <a:lnTo>
                    <a:pt x="17969" y="17640"/>
                  </a:lnTo>
                  <a:lnTo>
                    <a:pt x="8984" y="26400"/>
                  </a:lnTo>
                  <a:lnTo>
                    <a:pt x="6030" y="35160"/>
                  </a:lnTo>
                  <a:lnTo>
                    <a:pt x="0" y="46800"/>
                  </a:lnTo>
                  <a:lnTo>
                    <a:pt x="0" y="58560"/>
                  </a:lnTo>
                  <a:lnTo>
                    <a:pt x="0" y="11988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120000" w="120000">
                  <a:moveTo>
                    <a:pt x="66009" y="36"/>
                  </a:moveTo>
                  <a:lnTo>
                    <a:pt x="2413" y="94015"/>
                  </a:lnTo>
                  <a:lnTo>
                    <a:pt x="2413" y="94015"/>
                  </a:lnTo>
                  <a:lnTo>
                    <a:pt x="1182" y="96698"/>
                  </a:lnTo>
                  <a:lnTo>
                    <a:pt x="0" y="100263"/>
                  </a:lnTo>
                  <a:lnTo>
                    <a:pt x="0" y="103865"/>
                  </a:lnTo>
                  <a:lnTo>
                    <a:pt x="1182" y="107430"/>
                  </a:lnTo>
                  <a:lnTo>
                    <a:pt x="3596" y="110113"/>
                  </a:lnTo>
                  <a:lnTo>
                    <a:pt x="6009" y="113715"/>
                  </a:lnTo>
                  <a:lnTo>
                    <a:pt x="9605" y="115479"/>
                  </a:lnTo>
                  <a:lnTo>
                    <a:pt x="13201" y="118162"/>
                  </a:lnTo>
                  <a:lnTo>
                    <a:pt x="13201" y="118162"/>
                  </a:lnTo>
                  <a:lnTo>
                    <a:pt x="19211" y="119081"/>
                  </a:lnTo>
                  <a:lnTo>
                    <a:pt x="23990" y="119963"/>
                  </a:lnTo>
                  <a:lnTo>
                    <a:pt x="23990" y="119963"/>
                  </a:lnTo>
                  <a:lnTo>
                    <a:pt x="31182" y="119081"/>
                  </a:lnTo>
                  <a:lnTo>
                    <a:pt x="37192" y="117280"/>
                  </a:lnTo>
                  <a:lnTo>
                    <a:pt x="42019" y="113715"/>
                  </a:lnTo>
                  <a:lnTo>
                    <a:pt x="45615" y="110113"/>
                  </a:lnTo>
                  <a:lnTo>
                    <a:pt x="120000" y="3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120000" w="120000">
                  <a:moveTo>
                    <a:pt x="49" y="36"/>
                  </a:moveTo>
                  <a:lnTo>
                    <a:pt x="74402" y="110113"/>
                  </a:lnTo>
                  <a:lnTo>
                    <a:pt x="74402" y="110113"/>
                  </a:lnTo>
                  <a:lnTo>
                    <a:pt x="77997" y="113715"/>
                  </a:lnTo>
                  <a:lnTo>
                    <a:pt x="82773" y="117280"/>
                  </a:lnTo>
                  <a:lnTo>
                    <a:pt x="88781" y="119081"/>
                  </a:lnTo>
                  <a:lnTo>
                    <a:pt x="95970" y="119963"/>
                  </a:lnTo>
                  <a:lnTo>
                    <a:pt x="95970" y="119963"/>
                  </a:lnTo>
                  <a:lnTo>
                    <a:pt x="100796" y="119081"/>
                  </a:lnTo>
                  <a:lnTo>
                    <a:pt x="106754" y="118162"/>
                  </a:lnTo>
                  <a:lnTo>
                    <a:pt x="106754" y="118162"/>
                  </a:lnTo>
                  <a:lnTo>
                    <a:pt x="110348" y="115479"/>
                  </a:lnTo>
                  <a:lnTo>
                    <a:pt x="113992" y="113715"/>
                  </a:lnTo>
                  <a:lnTo>
                    <a:pt x="116356" y="110113"/>
                  </a:lnTo>
                  <a:lnTo>
                    <a:pt x="118768" y="107430"/>
                  </a:lnTo>
                  <a:lnTo>
                    <a:pt x="119950" y="103865"/>
                  </a:lnTo>
                  <a:lnTo>
                    <a:pt x="119950" y="100263"/>
                  </a:lnTo>
                  <a:lnTo>
                    <a:pt x="118768" y="96698"/>
                  </a:lnTo>
                  <a:lnTo>
                    <a:pt x="117587" y="94015"/>
                  </a:lnTo>
                  <a:lnTo>
                    <a:pt x="54017" y="3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120000" w="120000">
                  <a:moveTo>
                    <a:pt x="8" y="0"/>
                  </a:moveTo>
                  <a:lnTo>
                    <a:pt x="8" y="119986"/>
                  </a:lnTo>
                  <a:lnTo>
                    <a:pt x="119991" y="119986"/>
                  </a:lnTo>
                  <a:lnTo>
                    <a:pt x="119991" y="0"/>
                  </a:lnTo>
                  <a:lnTo>
                    <a:pt x="8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120000" w="120000">
                  <a:moveTo>
                    <a:pt x="119986" y="25"/>
                  </a:moveTo>
                  <a:lnTo>
                    <a:pt x="67936" y="103564"/>
                  </a:lnTo>
                  <a:lnTo>
                    <a:pt x="67936" y="103564"/>
                  </a:lnTo>
                  <a:lnTo>
                    <a:pt x="66985" y="104834"/>
                  </a:lnTo>
                  <a:lnTo>
                    <a:pt x="66033" y="106079"/>
                  </a:lnTo>
                  <a:lnTo>
                    <a:pt x="64756" y="106727"/>
                  </a:lnTo>
                  <a:lnTo>
                    <a:pt x="63492" y="107349"/>
                  </a:lnTo>
                  <a:lnTo>
                    <a:pt x="62215" y="106727"/>
                  </a:lnTo>
                  <a:lnTo>
                    <a:pt x="60951" y="106079"/>
                  </a:lnTo>
                  <a:lnTo>
                    <a:pt x="60000" y="104834"/>
                  </a:lnTo>
                  <a:lnTo>
                    <a:pt x="59048" y="103564"/>
                  </a:lnTo>
                  <a:lnTo>
                    <a:pt x="33649" y="53039"/>
                  </a:lnTo>
                  <a:lnTo>
                    <a:pt x="13" y="11997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120000" w="120000">
                  <a:moveTo>
                    <a:pt x="0" y="43"/>
                  </a:moveTo>
                  <a:lnTo>
                    <a:pt x="98728" y="43"/>
                  </a:lnTo>
                  <a:lnTo>
                    <a:pt x="98728" y="43"/>
                  </a:lnTo>
                  <a:lnTo>
                    <a:pt x="103000" y="43"/>
                  </a:lnTo>
                  <a:lnTo>
                    <a:pt x="107228" y="1089"/>
                  </a:lnTo>
                  <a:lnTo>
                    <a:pt x="110410" y="3225"/>
                  </a:lnTo>
                  <a:lnTo>
                    <a:pt x="113592" y="6407"/>
                  </a:lnTo>
                  <a:lnTo>
                    <a:pt x="116818" y="9589"/>
                  </a:lnTo>
                  <a:lnTo>
                    <a:pt x="118910" y="12771"/>
                  </a:lnTo>
                  <a:lnTo>
                    <a:pt x="120000" y="16999"/>
                  </a:lnTo>
                  <a:lnTo>
                    <a:pt x="120000" y="21271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4" name="Shape 604"/>
          <p:cNvGrpSpPr/>
          <p:nvPr/>
        </p:nvGrpSpPr>
        <p:grpSpPr>
          <a:xfrm>
            <a:off x="7801098" y="3125082"/>
            <a:ext cx="393059" cy="393059"/>
            <a:chOff x="5941025" y="3634400"/>
            <a:chExt cx="467650" cy="467650"/>
          </a:xfrm>
        </p:grpSpPr>
        <p:sp>
          <p:nvSpPr>
            <p:cNvPr id="605" name="Shape 605"/>
            <p:cNvSpPr/>
            <p:nvPr/>
          </p:nvSpPr>
          <p:spPr>
            <a:xfrm>
              <a:off x="5941025" y="3634400"/>
              <a:ext cx="467650" cy="467650"/>
            </a:xfrm>
            <a:custGeom>
              <a:pathLst>
                <a:path extrusionOk="0" fill="none" h="120000" w="120000">
                  <a:moveTo>
                    <a:pt x="60000" y="6"/>
                  </a:moveTo>
                  <a:lnTo>
                    <a:pt x="60000" y="6"/>
                  </a:lnTo>
                  <a:lnTo>
                    <a:pt x="56875" y="160"/>
                  </a:lnTo>
                  <a:lnTo>
                    <a:pt x="53905" y="320"/>
                  </a:lnTo>
                  <a:lnTo>
                    <a:pt x="50935" y="789"/>
                  </a:lnTo>
                  <a:lnTo>
                    <a:pt x="47971" y="1257"/>
                  </a:lnTo>
                  <a:lnTo>
                    <a:pt x="45001" y="1879"/>
                  </a:lnTo>
                  <a:lnTo>
                    <a:pt x="42191" y="2816"/>
                  </a:lnTo>
                  <a:lnTo>
                    <a:pt x="39375" y="3752"/>
                  </a:lnTo>
                  <a:lnTo>
                    <a:pt x="36719" y="4695"/>
                  </a:lnTo>
                  <a:lnTo>
                    <a:pt x="34063" y="5940"/>
                  </a:lnTo>
                  <a:lnTo>
                    <a:pt x="31408" y="7351"/>
                  </a:lnTo>
                  <a:lnTo>
                    <a:pt x="28906" y="8756"/>
                  </a:lnTo>
                  <a:lnTo>
                    <a:pt x="26410" y="10315"/>
                  </a:lnTo>
                  <a:lnTo>
                    <a:pt x="24062" y="12034"/>
                  </a:lnTo>
                  <a:lnTo>
                    <a:pt x="21875" y="13753"/>
                  </a:lnTo>
                  <a:lnTo>
                    <a:pt x="19687" y="15627"/>
                  </a:lnTo>
                  <a:lnTo>
                    <a:pt x="17660" y="17660"/>
                  </a:lnTo>
                  <a:lnTo>
                    <a:pt x="15627" y="19694"/>
                  </a:lnTo>
                  <a:lnTo>
                    <a:pt x="13753" y="21881"/>
                  </a:lnTo>
                  <a:lnTo>
                    <a:pt x="12034" y="24069"/>
                  </a:lnTo>
                  <a:lnTo>
                    <a:pt x="10315" y="26410"/>
                  </a:lnTo>
                  <a:lnTo>
                    <a:pt x="8756" y="28912"/>
                  </a:lnTo>
                  <a:lnTo>
                    <a:pt x="7345" y="31408"/>
                  </a:lnTo>
                  <a:lnTo>
                    <a:pt x="5940" y="34063"/>
                  </a:lnTo>
                  <a:lnTo>
                    <a:pt x="4689" y="36719"/>
                  </a:lnTo>
                  <a:lnTo>
                    <a:pt x="3752" y="39375"/>
                  </a:lnTo>
                  <a:lnTo>
                    <a:pt x="2816" y="42191"/>
                  </a:lnTo>
                  <a:lnTo>
                    <a:pt x="1879" y="45001"/>
                  </a:lnTo>
                  <a:lnTo>
                    <a:pt x="1257" y="47971"/>
                  </a:lnTo>
                  <a:lnTo>
                    <a:pt x="789" y="50941"/>
                  </a:lnTo>
                  <a:lnTo>
                    <a:pt x="314" y="53905"/>
                  </a:lnTo>
                  <a:lnTo>
                    <a:pt x="160" y="56875"/>
                  </a:lnTo>
                  <a:lnTo>
                    <a:pt x="6" y="60000"/>
                  </a:lnTo>
                  <a:lnTo>
                    <a:pt x="6" y="60000"/>
                  </a:lnTo>
                  <a:lnTo>
                    <a:pt x="160" y="63124"/>
                  </a:lnTo>
                  <a:lnTo>
                    <a:pt x="314" y="66094"/>
                  </a:lnTo>
                  <a:lnTo>
                    <a:pt x="789" y="69064"/>
                  </a:lnTo>
                  <a:lnTo>
                    <a:pt x="1257" y="72034"/>
                  </a:lnTo>
                  <a:lnTo>
                    <a:pt x="1879" y="74998"/>
                  </a:lnTo>
                  <a:lnTo>
                    <a:pt x="2816" y="77814"/>
                  </a:lnTo>
                  <a:lnTo>
                    <a:pt x="3752" y="80624"/>
                  </a:lnTo>
                  <a:lnTo>
                    <a:pt x="4689" y="83280"/>
                  </a:lnTo>
                  <a:lnTo>
                    <a:pt x="5940" y="85936"/>
                  </a:lnTo>
                  <a:lnTo>
                    <a:pt x="7345" y="88591"/>
                  </a:lnTo>
                  <a:lnTo>
                    <a:pt x="8756" y="91093"/>
                  </a:lnTo>
                  <a:lnTo>
                    <a:pt x="10315" y="93595"/>
                  </a:lnTo>
                  <a:lnTo>
                    <a:pt x="12034" y="95937"/>
                  </a:lnTo>
                  <a:lnTo>
                    <a:pt x="13753" y="98124"/>
                  </a:lnTo>
                  <a:lnTo>
                    <a:pt x="15627" y="100312"/>
                  </a:lnTo>
                  <a:lnTo>
                    <a:pt x="17660" y="102339"/>
                  </a:lnTo>
                  <a:lnTo>
                    <a:pt x="19687" y="104372"/>
                  </a:lnTo>
                  <a:lnTo>
                    <a:pt x="21875" y="106246"/>
                  </a:lnTo>
                  <a:lnTo>
                    <a:pt x="24062" y="107965"/>
                  </a:lnTo>
                  <a:lnTo>
                    <a:pt x="26410" y="109684"/>
                  </a:lnTo>
                  <a:lnTo>
                    <a:pt x="28906" y="111249"/>
                  </a:lnTo>
                  <a:lnTo>
                    <a:pt x="31408" y="112654"/>
                  </a:lnTo>
                  <a:lnTo>
                    <a:pt x="34063" y="114059"/>
                  </a:lnTo>
                  <a:lnTo>
                    <a:pt x="36719" y="115310"/>
                  </a:lnTo>
                  <a:lnTo>
                    <a:pt x="39375" y="116247"/>
                  </a:lnTo>
                  <a:lnTo>
                    <a:pt x="42191" y="117183"/>
                  </a:lnTo>
                  <a:lnTo>
                    <a:pt x="45001" y="118120"/>
                  </a:lnTo>
                  <a:lnTo>
                    <a:pt x="47971" y="118749"/>
                  </a:lnTo>
                  <a:lnTo>
                    <a:pt x="50935" y="119217"/>
                  </a:lnTo>
                  <a:lnTo>
                    <a:pt x="53905" y="119685"/>
                  </a:lnTo>
                  <a:lnTo>
                    <a:pt x="56875" y="119839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63124" y="119839"/>
                  </a:lnTo>
                  <a:lnTo>
                    <a:pt x="66094" y="119685"/>
                  </a:lnTo>
                  <a:lnTo>
                    <a:pt x="69064" y="119217"/>
                  </a:lnTo>
                  <a:lnTo>
                    <a:pt x="72028" y="118749"/>
                  </a:lnTo>
                  <a:lnTo>
                    <a:pt x="74998" y="118120"/>
                  </a:lnTo>
                  <a:lnTo>
                    <a:pt x="77814" y="117183"/>
                  </a:lnTo>
                  <a:lnTo>
                    <a:pt x="80624" y="116247"/>
                  </a:lnTo>
                  <a:lnTo>
                    <a:pt x="83280" y="115310"/>
                  </a:lnTo>
                  <a:lnTo>
                    <a:pt x="85936" y="114059"/>
                  </a:lnTo>
                  <a:lnTo>
                    <a:pt x="88591" y="112654"/>
                  </a:lnTo>
                  <a:lnTo>
                    <a:pt x="91093" y="111249"/>
                  </a:lnTo>
                  <a:lnTo>
                    <a:pt x="93589" y="109684"/>
                  </a:lnTo>
                  <a:lnTo>
                    <a:pt x="95937" y="107965"/>
                  </a:lnTo>
                  <a:lnTo>
                    <a:pt x="98124" y="106246"/>
                  </a:lnTo>
                  <a:lnTo>
                    <a:pt x="100312" y="104372"/>
                  </a:lnTo>
                  <a:lnTo>
                    <a:pt x="102339" y="102339"/>
                  </a:lnTo>
                  <a:lnTo>
                    <a:pt x="104372" y="100312"/>
                  </a:lnTo>
                  <a:lnTo>
                    <a:pt x="106246" y="98124"/>
                  </a:lnTo>
                  <a:lnTo>
                    <a:pt x="107965" y="95937"/>
                  </a:lnTo>
                  <a:lnTo>
                    <a:pt x="109684" y="93595"/>
                  </a:lnTo>
                  <a:lnTo>
                    <a:pt x="111243" y="91093"/>
                  </a:lnTo>
                  <a:lnTo>
                    <a:pt x="112654" y="88591"/>
                  </a:lnTo>
                  <a:lnTo>
                    <a:pt x="114059" y="85936"/>
                  </a:lnTo>
                  <a:lnTo>
                    <a:pt x="115310" y="83280"/>
                  </a:lnTo>
                  <a:lnTo>
                    <a:pt x="116247" y="80624"/>
                  </a:lnTo>
                  <a:lnTo>
                    <a:pt x="117183" y="77814"/>
                  </a:lnTo>
                  <a:lnTo>
                    <a:pt x="118120" y="74998"/>
                  </a:lnTo>
                  <a:lnTo>
                    <a:pt x="118749" y="72034"/>
                  </a:lnTo>
                  <a:lnTo>
                    <a:pt x="119217" y="69064"/>
                  </a:lnTo>
                  <a:lnTo>
                    <a:pt x="119685" y="66094"/>
                  </a:lnTo>
                  <a:lnTo>
                    <a:pt x="119839" y="63124"/>
                  </a:lnTo>
                  <a:lnTo>
                    <a:pt x="119993" y="60000"/>
                  </a:lnTo>
                  <a:lnTo>
                    <a:pt x="119993" y="60000"/>
                  </a:lnTo>
                  <a:lnTo>
                    <a:pt x="119839" y="56875"/>
                  </a:lnTo>
                  <a:lnTo>
                    <a:pt x="119685" y="53905"/>
                  </a:lnTo>
                  <a:lnTo>
                    <a:pt x="119217" y="50941"/>
                  </a:lnTo>
                  <a:lnTo>
                    <a:pt x="118749" y="47971"/>
                  </a:lnTo>
                  <a:lnTo>
                    <a:pt x="118120" y="45001"/>
                  </a:lnTo>
                  <a:lnTo>
                    <a:pt x="117183" y="42191"/>
                  </a:lnTo>
                  <a:lnTo>
                    <a:pt x="116247" y="39375"/>
                  </a:lnTo>
                  <a:lnTo>
                    <a:pt x="115310" y="36719"/>
                  </a:lnTo>
                  <a:lnTo>
                    <a:pt x="114059" y="34063"/>
                  </a:lnTo>
                  <a:lnTo>
                    <a:pt x="112654" y="31408"/>
                  </a:lnTo>
                  <a:lnTo>
                    <a:pt x="111243" y="28912"/>
                  </a:lnTo>
                  <a:lnTo>
                    <a:pt x="109684" y="26410"/>
                  </a:lnTo>
                  <a:lnTo>
                    <a:pt x="107965" y="24069"/>
                  </a:lnTo>
                  <a:lnTo>
                    <a:pt x="106246" y="21881"/>
                  </a:lnTo>
                  <a:lnTo>
                    <a:pt x="104372" y="19694"/>
                  </a:lnTo>
                  <a:lnTo>
                    <a:pt x="102339" y="17660"/>
                  </a:lnTo>
                  <a:lnTo>
                    <a:pt x="100312" y="15627"/>
                  </a:lnTo>
                  <a:lnTo>
                    <a:pt x="98124" y="13753"/>
                  </a:lnTo>
                  <a:lnTo>
                    <a:pt x="95937" y="12034"/>
                  </a:lnTo>
                  <a:lnTo>
                    <a:pt x="93589" y="10315"/>
                  </a:lnTo>
                  <a:lnTo>
                    <a:pt x="91093" y="8756"/>
                  </a:lnTo>
                  <a:lnTo>
                    <a:pt x="88591" y="7351"/>
                  </a:lnTo>
                  <a:lnTo>
                    <a:pt x="85936" y="5940"/>
                  </a:lnTo>
                  <a:lnTo>
                    <a:pt x="83280" y="4695"/>
                  </a:lnTo>
                  <a:lnTo>
                    <a:pt x="80624" y="3752"/>
                  </a:lnTo>
                  <a:lnTo>
                    <a:pt x="77814" y="2816"/>
                  </a:lnTo>
                  <a:lnTo>
                    <a:pt x="74998" y="1879"/>
                  </a:lnTo>
                  <a:lnTo>
                    <a:pt x="72028" y="1257"/>
                  </a:lnTo>
                  <a:lnTo>
                    <a:pt x="69064" y="789"/>
                  </a:lnTo>
                  <a:lnTo>
                    <a:pt x="66094" y="320"/>
                  </a:lnTo>
                  <a:lnTo>
                    <a:pt x="63124" y="160"/>
                  </a:lnTo>
                  <a:lnTo>
                    <a:pt x="60000" y="6"/>
                  </a:lnTo>
                  <a:lnTo>
                    <a:pt x="60000" y="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>
              <a:off x="6211975" y="3753150"/>
              <a:ext cx="19525" cy="18900"/>
            </a:xfrm>
            <a:custGeom>
              <a:pathLst>
                <a:path extrusionOk="0" fill="none" h="120000" w="120000">
                  <a:moveTo>
                    <a:pt x="89884" y="0"/>
                  </a:moveTo>
                  <a:lnTo>
                    <a:pt x="89884" y="0"/>
                  </a:lnTo>
                  <a:lnTo>
                    <a:pt x="101101" y="3809"/>
                  </a:lnTo>
                  <a:lnTo>
                    <a:pt x="108629" y="7777"/>
                  </a:lnTo>
                  <a:lnTo>
                    <a:pt x="116158" y="19365"/>
                  </a:lnTo>
                  <a:lnTo>
                    <a:pt x="119846" y="30952"/>
                  </a:lnTo>
                  <a:lnTo>
                    <a:pt x="119846" y="30952"/>
                  </a:lnTo>
                  <a:lnTo>
                    <a:pt x="116158" y="42539"/>
                  </a:lnTo>
                  <a:lnTo>
                    <a:pt x="108629" y="61904"/>
                  </a:lnTo>
                  <a:lnTo>
                    <a:pt x="101101" y="77301"/>
                  </a:lnTo>
                  <a:lnTo>
                    <a:pt x="89884" y="88888"/>
                  </a:lnTo>
                  <a:lnTo>
                    <a:pt x="89884" y="88888"/>
                  </a:lnTo>
                  <a:lnTo>
                    <a:pt x="74980" y="100476"/>
                  </a:lnTo>
                  <a:lnTo>
                    <a:pt x="59923" y="112063"/>
                  </a:lnTo>
                  <a:lnTo>
                    <a:pt x="45019" y="119841"/>
                  </a:lnTo>
                  <a:lnTo>
                    <a:pt x="30115" y="119841"/>
                  </a:lnTo>
                  <a:lnTo>
                    <a:pt x="30115" y="119841"/>
                  </a:lnTo>
                  <a:lnTo>
                    <a:pt x="18745" y="119841"/>
                  </a:lnTo>
                  <a:lnTo>
                    <a:pt x="11370" y="112063"/>
                  </a:lnTo>
                  <a:lnTo>
                    <a:pt x="3841" y="100476"/>
                  </a:lnTo>
                  <a:lnTo>
                    <a:pt x="153" y="88888"/>
                  </a:lnTo>
                  <a:lnTo>
                    <a:pt x="153" y="88888"/>
                  </a:lnTo>
                  <a:lnTo>
                    <a:pt x="3841" y="77301"/>
                  </a:lnTo>
                  <a:lnTo>
                    <a:pt x="11370" y="61904"/>
                  </a:lnTo>
                  <a:lnTo>
                    <a:pt x="18745" y="42539"/>
                  </a:lnTo>
                  <a:lnTo>
                    <a:pt x="30115" y="30952"/>
                  </a:lnTo>
                  <a:lnTo>
                    <a:pt x="30115" y="30952"/>
                  </a:lnTo>
                  <a:lnTo>
                    <a:pt x="45019" y="19365"/>
                  </a:lnTo>
                  <a:lnTo>
                    <a:pt x="59923" y="7777"/>
                  </a:lnTo>
                  <a:lnTo>
                    <a:pt x="74980" y="3809"/>
                  </a:lnTo>
                  <a:lnTo>
                    <a:pt x="89884" y="0"/>
                  </a:lnTo>
                  <a:lnTo>
                    <a:pt x="8988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5943475" y="3695900"/>
              <a:ext cx="177800" cy="351350"/>
            </a:xfrm>
            <a:custGeom>
              <a:pathLst>
                <a:path extrusionOk="0" fill="none" h="120000" w="120000">
                  <a:moveTo>
                    <a:pt x="43565" y="6660"/>
                  </a:moveTo>
                  <a:lnTo>
                    <a:pt x="43565" y="6660"/>
                  </a:lnTo>
                  <a:lnTo>
                    <a:pt x="46434" y="6660"/>
                  </a:lnTo>
                  <a:lnTo>
                    <a:pt x="46434" y="6660"/>
                  </a:lnTo>
                  <a:lnTo>
                    <a:pt x="50551" y="6660"/>
                  </a:lnTo>
                  <a:lnTo>
                    <a:pt x="54246" y="7078"/>
                  </a:lnTo>
                  <a:lnTo>
                    <a:pt x="57131" y="7496"/>
                  </a:lnTo>
                  <a:lnTo>
                    <a:pt x="59173" y="8120"/>
                  </a:lnTo>
                  <a:lnTo>
                    <a:pt x="59173" y="8120"/>
                  </a:lnTo>
                  <a:lnTo>
                    <a:pt x="60826" y="8743"/>
                  </a:lnTo>
                  <a:lnTo>
                    <a:pt x="62463" y="8948"/>
                  </a:lnTo>
                  <a:lnTo>
                    <a:pt x="64116" y="8743"/>
                  </a:lnTo>
                  <a:lnTo>
                    <a:pt x="65753" y="8120"/>
                  </a:lnTo>
                  <a:lnTo>
                    <a:pt x="65753" y="8120"/>
                  </a:lnTo>
                  <a:lnTo>
                    <a:pt x="66985" y="7496"/>
                  </a:lnTo>
                  <a:lnTo>
                    <a:pt x="69043" y="7078"/>
                  </a:lnTo>
                  <a:lnTo>
                    <a:pt x="70680" y="6660"/>
                  </a:lnTo>
                  <a:lnTo>
                    <a:pt x="71912" y="6660"/>
                  </a:lnTo>
                  <a:lnTo>
                    <a:pt x="71912" y="6660"/>
                  </a:lnTo>
                  <a:lnTo>
                    <a:pt x="73970" y="6241"/>
                  </a:lnTo>
                  <a:lnTo>
                    <a:pt x="76029" y="5618"/>
                  </a:lnTo>
                  <a:lnTo>
                    <a:pt x="78897" y="4585"/>
                  </a:lnTo>
                  <a:lnTo>
                    <a:pt x="81782" y="3330"/>
                  </a:lnTo>
                  <a:lnTo>
                    <a:pt x="81782" y="3330"/>
                  </a:lnTo>
                  <a:lnTo>
                    <a:pt x="85073" y="2083"/>
                  </a:lnTo>
                  <a:lnTo>
                    <a:pt x="89173" y="1050"/>
                  </a:lnTo>
                  <a:lnTo>
                    <a:pt x="93290" y="418"/>
                  </a:lnTo>
                  <a:lnTo>
                    <a:pt x="97812" y="8"/>
                  </a:lnTo>
                  <a:lnTo>
                    <a:pt x="97812" y="8"/>
                  </a:lnTo>
                  <a:lnTo>
                    <a:pt x="99448" y="213"/>
                  </a:lnTo>
                  <a:lnTo>
                    <a:pt x="101102" y="418"/>
                  </a:lnTo>
                  <a:lnTo>
                    <a:pt x="101912" y="631"/>
                  </a:lnTo>
                  <a:lnTo>
                    <a:pt x="102739" y="1050"/>
                  </a:lnTo>
                  <a:lnTo>
                    <a:pt x="102739" y="1460"/>
                  </a:lnTo>
                  <a:lnTo>
                    <a:pt x="102739" y="2083"/>
                  </a:lnTo>
                  <a:lnTo>
                    <a:pt x="101912" y="2706"/>
                  </a:lnTo>
                  <a:lnTo>
                    <a:pt x="101102" y="3330"/>
                  </a:lnTo>
                  <a:lnTo>
                    <a:pt x="101102" y="3330"/>
                  </a:lnTo>
                  <a:lnTo>
                    <a:pt x="98622" y="4790"/>
                  </a:lnTo>
                  <a:lnTo>
                    <a:pt x="97390" y="6036"/>
                  </a:lnTo>
                  <a:lnTo>
                    <a:pt x="96985" y="7283"/>
                  </a:lnTo>
                  <a:lnTo>
                    <a:pt x="97390" y="7906"/>
                  </a:lnTo>
                  <a:lnTo>
                    <a:pt x="97812" y="8120"/>
                  </a:lnTo>
                  <a:lnTo>
                    <a:pt x="97812" y="8120"/>
                  </a:lnTo>
                  <a:lnTo>
                    <a:pt x="99043" y="8948"/>
                  </a:lnTo>
                  <a:lnTo>
                    <a:pt x="99853" y="9776"/>
                  </a:lnTo>
                  <a:lnTo>
                    <a:pt x="100680" y="10613"/>
                  </a:lnTo>
                  <a:lnTo>
                    <a:pt x="101102" y="11441"/>
                  </a:lnTo>
                  <a:lnTo>
                    <a:pt x="101102" y="11441"/>
                  </a:lnTo>
                  <a:lnTo>
                    <a:pt x="100680" y="12278"/>
                  </a:lnTo>
                  <a:lnTo>
                    <a:pt x="99853" y="13106"/>
                  </a:lnTo>
                  <a:lnTo>
                    <a:pt x="99043" y="13943"/>
                  </a:lnTo>
                  <a:lnTo>
                    <a:pt x="97812" y="14771"/>
                  </a:lnTo>
                  <a:lnTo>
                    <a:pt x="97812" y="14771"/>
                  </a:lnTo>
                  <a:lnTo>
                    <a:pt x="96985" y="14976"/>
                  </a:lnTo>
                  <a:lnTo>
                    <a:pt x="96158" y="14976"/>
                  </a:lnTo>
                  <a:lnTo>
                    <a:pt x="93695" y="14976"/>
                  </a:lnTo>
                  <a:lnTo>
                    <a:pt x="90826" y="14148"/>
                  </a:lnTo>
                  <a:lnTo>
                    <a:pt x="87941" y="13106"/>
                  </a:lnTo>
                  <a:lnTo>
                    <a:pt x="87941" y="13106"/>
                  </a:lnTo>
                  <a:lnTo>
                    <a:pt x="85478" y="11859"/>
                  </a:lnTo>
                  <a:lnTo>
                    <a:pt x="82609" y="11236"/>
                  </a:lnTo>
                  <a:lnTo>
                    <a:pt x="80129" y="11031"/>
                  </a:lnTo>
                  <a:lnTo>
                    <a:pt x="79319" y="11236"/>
                  </a:lnTo>
                  <a:lnTo>
                    <a:pt x="78492" y="11441"/>
                  </a:lnTo>
                  <a:lnTo>
                    <a:pt x="78492" y="11441"/>
                  </a:lnTo>
                  <a:lnTo>
                    <a:pt x="76856" y="12064"/>
                  </a:lnTo>
                  <a:lnTo>
                    <a:pt x="75202" y="12688"/>
                  </a:lnTo>
                  <a:lnTo>
                    <a:pt x="73565" y="12901"/>
                  </a:lnTo>
                  <a:lnTo>
                    <a:pt x="71912" y="13106"/>
                  </a:lnTo>
                  <a:lnTo>
                    <a:pt x="71912" y="13106"/>
                  </a:lnTo>
                  <a:lnTo>
                    <a:pt x="69448" y="13311"/>
                  </a:lnTo>
                  <a:lnTo>
                    <a:pt x="68217" y="13524"/>
                  </a:lnTo>
                  <a:lnTo>
                    <a:pt x="67390" y="13943"/>
                  </a:lnTo>
                  <a:lnTo>
                    <a:pt x="67390" y="13943"/>
                  </a:lnTo>
                  <a:lnTo>
                    <a:pt x="66580" y="14148"/>
                  </a:lnTo>
                  <a:lnTo>
                    <a:pt x="65348" y="14353"/>
                  </a:lnTo>
                  <a:lnTo>
                    <a:pt x="62463" y="14771"/>
                  </a:lnTo>
                  <a:lnTo>
                    <a:pt x="62463" y="14771"/>
                  </a:lnTo>
                  <a:lnTo>
                    <a:pt x="60826" y="14771"/>
                  </a:lnTo>
                  <a:lnTo>
                    <a:pt x="59173" y="15189"/>
                  </a:lnTo>
                  <a:lnTo>
                    <a:pt x="57536" y="15599"/>
                  </a:lnTo>
                  <a:lnTo>
                    <a:pt x="55883" y="16223"/>
                  </a:lnTo>
                  <a:lnTo>
                    <a:pt x="55883" y="16223"/>
                  </a:lnTo>
                  <a:lnTo>
                    <a:pt x="55478" y="16641"/>
                  </a:lnTo>
                  <a:lnTo>
                    <a:pt x="55478" y="17264"/>
                  </a:lnTo>
                  <a:lnTo>
                    <a:pt x="55478" y="18306"/>
                  </a:lnTo>
                  <a:lnTo>
                    <a:pt x="57131" y="19758"/>
                  </a:lnTo>
                  <a:lnTo>
                    <a:pt x="59173" y="21218"/>
                  </a:lnTo>
                  <a:lnTo>
                    <a:pt x="59173" y="21218"/>
                  </a:lnTo>
                  <a:lnTo>
                    <a:pt x="60826" y="21841"/>
                  </a:lnTo>
                  <a:lnTo>
                    <a:pt x="62463" y="22046"/>
                  </a:lnTo>
                  <a:lnTo>
                    <a:pt x="64116" y="22259"/>
                  </a:lnTo>
                  <a:lnTo>
                    <a:pt x="66158" y="22259"/>
                  </a:lnTo>
                  <a:lnTo>
                    <a:pt x="68217" y="22046"/>
                  </a:lnTo>
                  <a:lnTo>
                    <a:pt x="69870" y="21636"/>
                  </a:lnTo>
                  <a:lnTo>
                    <a:pt x="71912" y="21013"/>
                  </a:lnTo>
                  <a:lnTo>
                    <a:pt x="73565" y="20389"/>
                  </a:lnTo>
                  <a:lnTo>
                    <a:pt x="73565" y="20389"/>
                  </a:lnTo>
                  <a:lnTo>
                    <a:pt x="76856" y="18724"/>
                  </a:lnTo>
                  <a:lnTo>
                    <a:pt x="80129" y="17478"/>
                  </a:lnTo>
                  <a:lnTo>
                    <a:pt x="83014" y="16641"/>
                  </a:lnTo>
                  <a:lnTo>
                    <a:pt x="85073" y="16223"/>
                  </a:lnTo>
                  <a:lnTo>
                    <a:pt x="85073" y="16223"/>
                  </a:lnTo>
                  <a:lnTo>
                    <a:pt x="86304" y="16436"/>
                  </a:lnTo>
                  <a:lnTo>
                    <a:pt x="87114" y="16854"/>
                  </a:lnTo>
                  <a:lnTo>
                    <a:pt x="87941" y="17264"/>
                  </a:lnTo>
                  <a:lnTo>
                    <a:pt x="87941" y="17888"/>
                  </a:lnTo>
                  <a:lnTo>
                    <a:pt x="87941" y="17888"/>
                  </a:lnTo>
                  <a:lnTo>
                    <a:pt x="88346" y="18511"/>
                  </a:lnTo>
                  <a:lnTo>
                    <a:pt x="89173" y="19134"/>
                  </a:lnTo>
                  <a:lnTo>
                    <a:pt x="90000" y="19348"/>
                  </a:lnTo>
                  <a:lnTo>
                    <a:pt x="91231" y="19553"/>
                  </a:lnTo>
                  <a:lnTo>
                    <a:pt x="91231" y="19553"/>
                  </a:lnTo>
                  <a:lnTo>
                    <a:pt x="92868" y="19758"/>
                  </a:lnTo>
                  <a:lnTo>
                    <a:pt x="94521" y="19971"/>
                  </a:lnTo>
                  <a:lnTo>
                    <a:pt x="96158" y="20594"/>
                  </a:lnTo>
                  <a:lnTo>
                    <a:pt x="97812" y="21218"/>
                  </a:lnTo>
                  <a:lnTo>
                    <a:pt x="97812" y="21218"/>
                  </a:lnTo>
                  <a:lnTo>
                    <a:pt x="98622" y="21841"/>
                  </a:lnTo>
                  <a:lnTo>
                    <a:pt x="99043" y="22883"/>
                  </a:lnTo>
                  <a:lnTo>
                    <a:pt x="98622" y="23711"/>
                  </a:lnTo>
                  <a:lnTo>
                    <a:pt x="97812" y="24334"/>
                  </a:lnTo>
                  <a:lnTo>
                    <a:pt x="97812" y="24334"/>
                  </a:lnTo>
                  <a:lnTo>
                    <a:pt x="96158" y="24958"/>
                  </a:lnTo>
                  <a:lnTo>
                    <a:pt x="94521" y="25581"/>
                  </a:lnTo>
                  <a:lnTo>
                    <a:pt x="92868" y="25999"/>
                  </a:lnTo>
                  <a:lnTo>
                    <a:pt x="91231" y="25999"/>
                  </a:lnTo>
                  <a:lnTo>
                    <a:pt x="91231" y="25999"/>
                  </a:lnTo>
                  <a:lnTo>
                    <a:pt x="89595" y="26204"/>
                  </a:lnTo>
                  <a:lnTo>
                    <a:pt x="87114" y="27041"/>
                  </a:lnTo>
                  <a:lnTo>
                    <a:pt x="84246" y="28083"/>
                  </a:lnTo>
                  <a:lnTo>
                    <a:pt x="81782" y="29329"/>
                  </a:lnTo>
                  <a:lnTo>
                    <a:pt x="81782" y="29329"/>
                  </a:lnTo>
                  <a:lnTo>
                    <a:pt x="78897" y="30576"/>
                  </a:lnTo>
                  <a:lnTo>
                    <a:pt x="76029" y="31618"/>
                  </a:lnTo>
                  <a:lnTo>
                    <a:pt x="73970" y="32241"/>
                  </a:lnTo>
                  <a:lnTo>
                    <a:pt x="71912" y="32446"/>
                  </a:lnTo>
                  <a:lnTo>
                    <a:pt x="71912" y="32446"/>
                  </a:lnTo>
                  <a:lnTo>
                    <a:pt x="69870" y="32864"/>
                  </a:lnTo>
                  <a:lnTo>
                    <a:pt x="66985" y="33906"/>
                  </a:lnTo>
                  <a:lnTo>
                    <a:pt x="62868" y="35562"/>
                  </a:lnTo>
                  <a:lnTo>
                    <a:pt x="58768" y="37646"/>
                  </a:lnTo>
                  <a:lnTo>
                    <a:pt x="53014" y="40557"/>
                  </a:lnTo>
                  <a:lnTo>
                    <a:pt x="53014" y="40557"/>
                  </a:lnTo>
                  <a:lnTo>
                    <a:pt x="50956" y="41386"/>
                  </a:lnTo>
                  <a:lnTo>
                    <a:pt x="48492" y="42427"/>
                  </a:lnTo>
                  <a:lnTo>
                    <a:pt x="43143" y="44092"/>
                  </a:lnTo>
                  <a:lnTo>
                    <a:pt x="38217" y="45134"/>
                  </a:lnTo>
                  <a:lnTo>
                    <a:pt x="35753" y="45339"/>
                  </a:lnTo>
                  <a:lnTo>
                    <a:pt x="33695" y="45552"/>
                  </a:lnTo>
                  <a:lnTo>
                    <a:pt x="33695" y="45552"/>
                  </a:lnTo>
                  <a:lnTo>
                    <a:pt x="29595" y="45552"/>
                  </a:lnTo>
                  <a:lnTo>
                    <a:pt x="25899" y="45962"/>
                  </a:lnTo>
                  <a:lnTo>
                    <a:pt x="23014" y="46586"/>
                  </a:lnTo>
                  <a:lnTo>
                    <a:pt x="20956" y="47209"/>
                  </a:lnTo>
                  <a:lnTo>
                    <a:pt x="20956" y="47209"/>
                  </a:lnTo>
                  <a:lnTo>
                    <a:pt x="19724" y="47832"/>
                  </a:lnTo>
                  <a:lnTo>
                    <a:pt x="18492" y="48669"/>
                  </a:lnTo>
                  <a:lnTo>
                    <a:pt x="17665" y="49497"/>
                  </a:lnTo>
                  <a:lnTo>
                    <a:pt x="17665" y="50334"/>
                  </a:lnTo>
                  <a:lnTo>
                    <a:pt x="17665" y="50334"/>
                  </a:lnTo>
                  <a:lnTo>
                    <a:pt x="17665" y="51162"/>
                  </a:lnTo>
                  <a:lnTo>
                    <a:pt x="18492" y="51999"/>
                  </a:lnTo>
                  <a:lnTo>
                    <a:pt x="19724" y="52827"/>
                  </a:lnTo>
                  <a:lnTo>
                    <a:pt x="20956" y="53655"/>
                  </a:lnTo>
                  <a:lnTo>
                    <a:pt x="20956" y="53655"/>
                  </a:lnTo>
                  <a:lnTo>
                    <a:pt x="22187" y="54279"/>
                  </a:lnTo>
                  <a:lnTo>
                    <a:pt x="23841" y="54697"/>
                  </a:lnTo>
                  <a:lnTo>
                    <a:pt x="25899" y="55115"/>
                  </a:lnTo>
                  <a:lnTo>
                    <a:pt x="27131" y="55115"/>
                  </a:lnTo>
                  <a:lnTo>
                    <a:pt x="27131" y="55115"/>
                  </a:lnTo>
                  <a:lnTo>
                    <a:pt x="29173" y="55534"/>
                  </a:lnTo>
                  <a:lnTo>
                    <a:pt x="31653" y="56362"/>
                  </a:lnTo>
                  <a:lnTo>
                    <a:pt x="34926" y="57609"/>
                  </a:lnTo>
                  <a:lnTo>
                    <a:pt x="38638" y="59274"/>
                  </a:lnTo>
                  <a:lnTo>
                    <a:pt x="38638" y="59274"/>
                  </a:lnTo>
                  <a:lnTo>
                    <a:pt x="41912" y="60939"/>
                  </a:lnTo>
                  <a:lnTo>
                    <a:pt x="45202" y="62185"/>
                  </a:lnTo>
                  <a:lnTo>
                    <a:pt x="47665" y="63014"/>
                  </a:lnTo>
                  <a:lnTo>
                    <a:pt x="49724" y="63227"/>
                  </a:lnTo>
                  <a:lnTo>
                    <a:pt x="49724" y="63227"/>
                  </a:lnTo>
                  <a:lnTo>
                    <a:pt x="52187" y="63014"/>
                  </a:lnTo>
                  <a:lnTo>
                    <a:pt x="53419" y="62809"/>
                  </a:lnTo>
                  <a:lnTo>
                    <a:pt x="54651" y="62604"/>
                  </a:lnTo>
                  <a:lnTo>
                    <a:pt x="54651" y="62604"/>
                  </a:lnTo>
                  <a:lnTo>
                    <a:pt x="55478" y="62185"/>
                  </a:lnTo>
                  <a:lnTo>
                    <a:pt x="57536" y="61980"/>
                  </a:lnTo>
                  <a:lnTo>
                    <a:pt x="60000" y="61767"/>
                  </a:lnTo>
                  <a:lnTo>
                    <a:pt x="62463" y="61767"/>
                  </a:lnTo>
                  <a:lnTo>
                    <a:pt x="62463" y="61767"/>
                  </a:lnTo>
                  <a:lnTo>
                    <a:pt x="65348" y="61767"/>
                  </a:lnTo>
                  <a:lnTo>
                    <a:pt x="67812" y="62185"/>
                  </a:lnTo>
                  <a:lnTo>
                    <a:pt x="70275" y="62604"/>
                  </a:lnTo>
                  <a:lnTo>
                    <a:pt x="71912" y="63432"/>
                  </a:lnTo>
                  <a:lnTo>
                    <a:pt x="71912" y="63432"/>
                  </a:lnTo>
                  <a:lnTo>
                    <a:pt x="73565" y="64055"/>
                  </a:lnTo>
                  <a:lnTo>
                    <a:pt x="75202" y="64474"/>
                  </a:lnTo>
                  <a:lnTo>
                    <a:pt x="76856" y="64892"/>
                  </a:lnTo>
                  <a:lnTo>
                    <a:pt x="78492" y="64892"/>
                  </a:lnTo>
                  <a:lnTo>
                    <a:pt x="78492" y="64892"/>
                  </a:lnTo>
                  <a:lnTo>
                    <a:pt x="80129" y="65302"/>
                  </a:lnTo>
                  <a:lnTo>
                    <a:pt x="82609" y="65925"/>
                  </a:lnTo>
                  <a:lnTo>
                    <a:pt x="85478" y="66967"/>
                  </a:lnTo>
                  <a:lnTo>
                    <a:pt x="87941" y="68214"/>
                  </a:lnTo>
                  <a:lnTo>
                    <a:pt x="87941" y="68214"/>
                  </a:lnTo>
                  <a:lnTo>
                    <a:pt x="90826" y="69460"/>
                  </a:lnTo>
                  <a:lnTo>
                    <a:pt x="93695" y="70502"/>
                  </a:lnTo>
                  <a:lnTo>
                    <a:pt x="96158" y="71125"/>
                  </a:lnTo>
                  <a:lnTo>
                    <a:pt x="97812" y="71339"/>
                  </a:lnTo>
                  <a:lnTo>
                    <a:pt x="97812" y="71339"/>
                  </a:lnTo>
                  <a:lnTo>
                    <a:pt x="99043" y="71544"/>
                  </a:lnTo>
                  <a:lnTo>
                    <a:pt x="101102" y="71962"/>
                  </a:lnTo>
                  <a:lnTo>
                    <a:pt x="102739" y="72372"/>
                  </a:lnTo>
                  <a:lnTo>
                    <a:pt x="103970" y="72995"/>
                  </a:lnTo>
                  <a:lnTo>
                    <a:pt x="103970" y="72995"/>
                  </a:lnTo>
                  <a:lnTo>
                    <a:pt x="105607" y="73618"/>
                  </a:lnTo>
                  <a:lnTo>
                    <a:pt x="107260" y="74242"/>
                  </a:lnTo>
                  <a:lnTo>
                    <a:pt x="108897" y="74455"/>
                  </a:lnTo>
                  <a:lnTo>
                    <a:pt x="110551" y="74660"/>
                  </a:lnTo>
                  <a:lnTo>
                    <a:pt x="110551" y="74660"/>
                  </a:lnTo>
                  <a:lnTo>
                    <a:pt x="112187" y="74874"/>
                  </a:lnTo>
                  <a:lnTo>
                    <a:pt x="113841" y="75078"/>
                  </a:lnTo>
                  <a:lnTo>
                    <a:pt x="115478" y="75702"/>
                  </a:lnTo>
                  <a:lnTo>
                    <a:pt x="117114" y="76325"/>
                  </a:lnTo>
                  <a:lnTo>
                    <a:pt x="117114" y="76325"/>
                  </a:lnTo>
                  <a:lnTo>
                    <a:pt x="118346" y="77153"/>
                  </a:lnTo>
                  <a:lnTo>
                    <a:pt x="119173" y="77990"/>
                  </a:lnTo>
                  <a:lnTo>
                    <a:pt x="120000" y="78818"/>
                  </a:lnTo>
                  <a:lnTo>
                    <a:pt x="120000" y="79442"/>
                  </a:lnTo>
                  <a:lnTo>
                    <a:pt x="120000" y="79442"/>
                  </a:lnTo>
                  <a:lnTo>
                    <a:pt x="120000" y="80278"/>
                  </a:lnTo>
                  <a:lnTo>
                    <a:pt x="119173" y="81107"/>
                  </a:lnTo>
                  <a:lnTo>
                    <a:pt x="118346" y="81943"/>
                  </a:lnTo>
                  <a:lnTo>
                    <a:pt x="117114" y="82772"/>
                  </a:lnTo>
                  <a:lnTo>
                    <a:pt x="117114" y="82772"/>
                  </a:lnTo>
                  <a:lnTo>
                    <a:pt x="115883" y="83600"/>
                  </a:lnTo>
                  <a:lnTo>
                    <a:pt x="114651" y="84437"/>
                  </a:lnTo>
                  <a:lnTo>
                    <a:pt x="113841" y="85265"/>
                  </a:lnTo>
                  <a:lnTo>
                    <a:pt x="113841" y="86102"/>
                  </a:lnTo>
                  <a:lnTo>
                    <a:pt x="113841" y="86102"/>
                  </a:lnTo>
                  <a:lnTo>
                    <a:pt x="113419" y="86930"/>
                  </a:lnTo>
                  <a:lnTo>
                    <a:pt x="111782" y="88177"/>
                  </a:lnTo>
                  <a:lnTo>
                    <a:pt x="109724" y="89423"/>
                  </a:lnTo>
                  <a:lnTo>
                    <a:pt x="107260" y="90883"/>
                  </a:lnTo>
                  <a:lnTo>
                    <a:pt x="107260" y="90883"/>
                  </a:lnTo>
                  <a:lnTo>
                    <a:pt x="104797" y="92335"/>
                  </a:lnTo>
                  <a:lnTo>
                    <a:pt x="102739" y="93590"/>
                  </a:lnTo>
                  <a:lnTo>
                    <a:pt x="101507" y="94837"/>
                  </a:lnTo>
                  <a:lnTo>
                    <a:pt x="101102" y="95665"/>
                  </a:lnTo>
                  <a:lnTo>
                    <a:pt x="101102" y="95665"/>
                  </a:lnTo>
                  <a:lnTo>
                    <a:pt x="100275" y="96706"/>
                  </a:lnTo>
                  <a:lnTo>
                    <a:pt x="99043" y="97953"/>
                  </a:lnTo>
                  <a:lnTo>
                    <a:pt x="96985" y="99200"/>
                  </a:lnTo>
                  <a:lnTo>
                    <a:pt x="94521" y="100660"/>
                  </a:lnTo>
                  <a:lnTo>
                    <a:pt x="94521" y="100660"/>
                  </a:lnTo>
                  <a:lnTo>
                    <a:pt x="92058" y="101906"/>
                  </a:lnTo>
                  <a:lnTo>
                    <a:pt x="90000" y="103358"/>
                  </a:lnTo>
                  <a:lnTo>
                    <a:pt x="88768" y="104605"/>
                  </a:lnTo>
                  <a:lnTo>
                    <a:pt x="87941" y="105441"/>
                  </a:lnTo>
                  <a:lnTo>
                    <a:pt x="87941" y="105441"/>
                  </a:lnTo>
                  <a:lnTo>
                    <a:pt x="87536" y="106270"/>
                  </a:lnTo>
                  <a:lnTo>
                    <a:pt x="86709" y="107311"/>
                  </a:lnTo>
                  <a:lnTo>
                    <a:pt x="85073" y="108558"/>
                  </a:lnTo>
                  <a:lnTo>
                    <a:pt x="83419" y="109600"/>
                  </a:lnTo>
                  <a:lnTo>
                    <a:pt x="83419" y="109600"/>
                  </a:lnTo>
                  <a:lnTo>
                    <a:pt x="81361" y="110641"/>
                  </a:lnTo>
                  <a:lnTo>
                    <a:pt x="79724" y="111674"/>
                  </a:lnTo>
                  <a:lnTo>
                    <a:pt x="78897" y="112716"/>
                  </a:lnTo>
                  <a:lnTo>
                    <a:pt x="78492" y="113553"/>
                  </a:lnTo>
                  <a:lnTo>
                    <a:pt x="78492" y="113553"/>
                  </a:lnTo>
                  <a:lnTo>
                    <a:pt x="78897" y="115004"/>
                  </a:lnTo>
                  <a:lnTo>
                    <a:pt x="79319" y="115628"/>
                  </a:lnTo>
                  <a:lnTo>
                    <a:pt x="80129" y="116046"/>
                  </a:lnTo>
                  <a:lnTo>
                    <a:pt x="80129" y="116046"/>
                  </a:lnTo>
                  <a:lnTo>
                    <a:pt x="80551" y="116465"/>
                  </a:lnTo>
                  <a:lnTo>
                    <a:pt x="81361" y="117088"/>
                  </a:lnTo>
                  <a:lnTo>
                    <a:pt x="81782" y="118539"/>
                  </a:lnTo>
                  <a:lnTo>
                    <a:pt x="81782" y="118539"/>
                  </a:lnTo>
                  <a:lnTo>
                    <a:pt x="81361" y="119163"/>
                  </a:lnTo>
                  <a:lnTo>
                    <a:pt x="80551" y="119581"/>
                  </a:lnTo>
                  <a:lnTo>
                    <a:pt x="79724" y="120000"/>
                  </a:lnTo>
                  <a:lnTo>
                    <a:pt x="78492" y="120000"/>
                  </a:lnTo>
                  <a:lnTo>
                    <a:pt x="78492" y="120000"/>
                  </a:lnTo>
                  <a:lnTo>
                    <a:pt x="76856" y="120000"/>
                  </a:lnTo>
                  <a:lnTo>
                    <a:pt x="75202" y="119581"/>
                  </a:lnTo>
                  <a:lnTo>
                    <a:pt x="73565" y="119163"/>
                  </a:lnTo>
                  <a:lnTo>
                    <a:pt x="71912" y="118539"/>
                  </a:lnTo>
                  <a:lnTo>
                    <a:pt x="71912" y="118539"/>
                  </a:lnTo>
                  <a:lnTo>
                    <a:pt x="70680" y="117498"/>
                  </a:lnTo>
                  <a:lnTo>
                    <a:pt x="69870" y="116251"/>
                  </a:lnTo>
                  <a:lnTo>
                    <a:pt x="69043" y="115004"/>
                  </a:lnTo>
                  <a:lnTo>
                    <a:pt x="69043" y="113553"/>
                  </a:lnTo>
                  <a:lnTo>
                    <a:pt x="69043" y="113553"/>
                  </a:lnTo>
                  <a:lnTo>
                    <a:pt x="68622" y="112298"/>
                  </a:lnTo>
                  <a:lnTo>
                    <a:pt x="67812" y="110846"/>
                  </a:lnTo>
                  <a:lnTo>
                    <a:pt x="66985" y="109600"/>
                  </a:lnTo>
                  <a:lnTo>
                    <a:pt x="65753" y="108763"/>
                  </a:lnTo>
                  <a:lnTo>
                    <a:pt x="65753" y="108763"/>
                  </a:lnTo>
                  <a:lnTo>
                    <a:pt x="64926" y="108353"/>
                  </a:lnTo>
                  <a:lnTo>
                    <a:pt x="64521" y="107516"/>
                  </a:lnTo>
                  <a:lnTo>
                    <a:pt x="63290" y="105441"/>
                  </a:lnTo>
                  <a:lnTo>
                    <a:pt x="62868" y="102940"/>
                  </a:lnTo>
                  <a:lnTo>
                    <a:pt x="62463" y="100037"/>
                  </a:lnTo>
                  <a:lnTo>
                    <a:pt x="62463" y="97953"/>
                  </a:lnTo>
                  <a:lnTo>
                    <a:pt x="62463" y="97953"/>
                  </a:lnTo>
                  <a:lnTo>
                    <a:pt x="62463" y="96493"/>
                  </a:lnTo>
                  <a:lnTo>
                    <a:pt x="61636" y="94837"/>
                  </a:lnTo>
                  <a:lnTo>
                    <a:pt x="61231" y="93376"/>
                  </a:lnTo>
                  <a:lnTo>
                    <a:pt x="60000" y="91711"/>
                  </a:lnTo>
                  <a:lnTo>
                    <a:pt x="58768" y="90260"/>
                  </a:lnTo>
                  <a:lnTo>
                    <a:pt x="57536" y="89013"/>
                  </a:lnTo>
                  <a:lnTo>
                    <a:pt x="55883" y="87767"/>
                  </a:lnTo>
                  <a:lnTo>
                    <a:pt x="54651" y="86930"/>
                  </a:lnTo>
                  <a:lnTo>
                    <a:pt x="54651" y="86930"/>
                  </a:lnTo>
                  <a:lnTo>
                    <a:pt x="51377" y="85060"/>
                  </a:lnTo>
                  <a:lnTo>
                    <a:pt x="48897" y="83395"/>
                  </a:lnTo>
                  <a:lnTo>
                    <a:pt x="47260" y="82148"/>
                  </a:lnTo>
                  <a:lnTo>
                    <a:pt x="46434" y="81107"/>
                  </a:lnTo>
                  <a:lnTo>
                    <a:pt x="46434" y="81107"/>
                  </a:lnTo>
                  <a:lnTo>
                    <a:pt x="46029" y="79860"/>
                  </a:lnTo>
                  <a:lnTo>
                    <a:pt x="45624" y="79237"/>
                  </a:lnTo>
                  <a:lnTo>
                    <a:pt x="44797" y="78818"/>
                  </a:lnTo>
                  <a:lnTo>
                    <a:pt x="44797" y="78818"/>
                  </a:lnTo>
                  <a:lnTo>
                    <a:pt x="44392" y="78195"/>
                  </a:lnTo>
                  <a:lnTo>
                    <a:pt x="43565" y="77153"/>
                  </a:lnTo>
                  <a:lnTo>
                    <a:pt x="43565" y="75907"/>
                  </a:lnTo>
                  <a:lnTo>
                    <a:pt x="43143" y="74660"/>
                  </a:lnTo>
                  <a:lnTo>
                    <a:pt x="43143" y="74660"/>
                  </a:lnTo>
                  <a:lnTo>
                    <a:pt x="43565" y="73413"/>
                  </a:lnTo>
                  <a:lnTo>
                    <a:pt x="43565" y="72167"/>
                  </a:lnTo>
                  <a:lnTo>
                    <a:pt x="44392" y="71125"/>
                  </a:lnTo>
                  <a:lnTo>
                    <a:pt x="44797" y="70707"/>
                  </a:lnTo>
                  <a:lnTo>
                    <a:pt x="44797" y="70707"/>
                  </a:lnTo>
                  <a:lnTo>
                    <a:pt x="45624" y="70083"/>
                  </a:lnTo>
                  <a:lnTo>
                    <a:pt x="46029" y="69674"/>
                  </a:lnTo>
                  <a:lnTo>
                    <a:pt x="46434" y="68214"/>
                  </a:lnTo>
                  <a:lnTo>
                    <a:pt x="46434" y="68214"/>
                  </a:lnTo>
                  <a:lnTo>
                    <a:pt x="46029" y="66762"/>
                  </a:lnTo>
                  <a:lnTo>
                    <a:pt x="45624" y="66139"/>
                  </a:lnTo>
                  <a:lnTo>
                    <a:pt x="44797" y="65720"/>
                  </a:lnTo>
                  <a:lnTo>
                    <a:pt x="44797" y="65720"/>
                  </a:lnTo>
                  <a:lnTo>
                    <a:pt x="43970" y="65515"/>
                  </a:lnTo>
                  <a:lnTo>
                    <a:pt x="42739" y="65097"/>
                  </a:lnTo>
                  <a:lnTo>
                    <a:pt x="39870" y="64892"/>
                  </a:lnTo>
                  <a:lnTo>
                    <a:pt x="39870" y="64892"/>
                  </a:lnTo>
                  <a:lnTo>
                    <a:pt x="38217" y="64679"/>
                  </a:lnTo>
                  <a:lnTo>
                    <a:pt x="35753" y="64055"/>
                  </a:lnTo>
                  <a:lnTo>
                    <a:pt x="33290" y="63014"/>
                  </a:lnTo>
                  <a:lnTo>
                    <a:pt x="30404" y="61767"/>
                  </a:lnTo>
                  <a:lnTo>
                    <a:pt x="30404" y="61767"/>
                  </a:lnTo>
                  <a:lnTo>
                    <a:pt x="27536" y="60520"/>
                  </a:lnTo>
                  <a:lnTo>
                    <a:pt x="25073" y="59479"/>
                  </a:lnTo>
                  <a:lnTo>
                    <a:pt x="22609" y="58650"/>
                  </a:lnTo>
                  <a:lnTo>
                    <a:pt x="20956" y="58445"/>
                  </a:lnTo>
                  <a:lnTo>
                    <a:pt x="20956" y="58445"/>
                  </a:lnTo>
                  <a:lnTo>
                    <a:pt x="18914" y="58027"/>
                  </a:lnTo>
                  <a:lnTo>
                    <a:pt x="15624" y="56985"/>
                  </a:lnTo>
                  <a:lnTo>
                    <a:pt x="11912" y="55534"/>
                  </a:lnTo>
                  <a:lnTo>
                    <a:pt x="7812" y="53655"/>
                  </a:lnTo>
                  <a:lnTo>
                    <a:pt x="7812" y="53655"/>
                  </a:lnTo>
                  <a:lnTo>
                    <a:pt x="2885" y="50539"/>
                  </a:lnTo>
                  <a:lnTo>
                    <a:pt x="0" y="48669"/>
                  </a:lnTo>
                  <a:lnTo>
                    <a:pt x="0" y="48669"/>
                  </a:lnTo>
                  <a:lnTo>
                    <a:pt x="0" y="4887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6128575" y="3695900"/>
              <a:ext cx="86475" cy="47525"/>
            </a:xfrm>
            <a:custGeom>
              <a:pathLst>
                <a:path extrusionOk="0" fill="none" h="120000" w="120000">
                  <a:moveTo>
                    <a:pt x="70147" y="84587"/>
                  </a:moveTo>
                  <a:lnTo>
                    <a:pt x="70147" y="84587"/>
                  </a:lnTo>
                  <a:lnTo>
                    <a:pt x="66747" y="89195"/>
                  </a:lnTo>
                  <a:lnTo>
                    <a:pt x="63382" y="93803"/>
                  </a:lnTo>
                  <a:lnTo>
                    <a:pt x="59982" y="95381"/>
                  </a:lnTo>
                  <a:lnTo>
                    <a:pt x="56617" y="96896"/>
                  </a:lnTo>
                  <a:lnTo>
                    <a:pt x="56617" y="96896"/>
                  </a:lnTo>
                  <a:lnTo>
                    <a:pt x="54084" y="96896"/>
                  </a:lnTo>
                  <a:lnTo>
                    <a:pt x="50685" y="99989"/>
                  </a:lnTo>
                  <a:lnTo>
                    <a:pt x="46487" y="104597"/>
                  </a:lnTo>
                  <a:lnTo>
                    <a:pt x="43954" y="109205"/>
                  </a:lnTo>
                  <a:lnTo>
                    <a:pt x="43954" y="109205"/>
                  </a:lnTo>
                  <a:lnTo>
                    <a:pt x="40555" y="113813"/>
                  </a:lnTo>
                  <a:lnTo>
                    <a:pt x="37189" y="116906"/>
                  </a:lnTo>
                  <a:lnTo>
                    <a:pt x="33790" y="119936"/>
                  </a:lnTo>
                  <a:lnTo>
                    <a:pt x="30424" y="119936"/>
                  </a:lnTo>
                  <a:lnTo>
                    <a:pt x="30424" y="119936"/>
                  </a:lnTo>
                  <a:lnTo>
                    <a:pt x="27025" y="119936"/>
                  </a:lnTo>
                  <a:lnTo>
                    <a:pt x="23660" y="116906"/>
                  </a:lnTo>
                  <a:lnTo>
                    <a:pt x="20294" y="113813"/>
                  </a:lnTo>
                  <a:lnTo>
                    <a:pt x="17762" y="109205"/>
                  </a:lnTo>
                  <a:lnTo>
                    <a:pt x="17762" y="109205"/>
                  </a:lnTo>
                  <a:lnTo>
                    <a:pt x="15195" y="103082"/>
                  </a:lnTo>
                  <a:lnTo>
                    <a:pt x="14362" y="96896"/>
                  </a:lnTo>
                  <a:lnTo>
                    <a:pt x="15195" y="90773"/>
                  </a:lnTo>
                  <a:lnTo>
                    <a:pt x="17762" y="84587"/>
                  </a:lnTo>
                  <a:lnTo>
                    <a:pt x="17762" y="84587"/>
                  </a:lnTo>
                  <a:lnTo>
                    <a:pt x="20294" y="78463"/>
                  </a:lnTo>
                  <a:lnTo>
                    <a:pt x="21960" y="72277"/>
                  </a:lnTo>
                  <a:lnTo>
                    <a:pt x="23660" y="66154"/>
                  </a:lnTo>
                  <a:lnTo>
                    <a:pt x="23660" y="60031"/>
                  </a:lnTo>
                  <a:lnTo>
                    <a:pt x="23660" y="60031"/>
                  </a:lnTo>
                  <a:lnTo>
                    <a:pt x="22827" y="50752"/>
                  </a:lnTo>
                  <a:lnTo>
                    <a:pt x="21960" y="46144"/>
                  </a:lnTo>
                  <a:lnTo>
                    <a:pt x="20294" y="43114"/>
                  </a:lnTo>
                  <a:lnTo>
                    <a:pt x="20294" y="43114"/>
                  </a:lnTo>
                  <a:lnTo>
                    <a:pt x="18594" y="40021"/>
                  </a:lnTo>
                  <a:lnTo>
                    <a:pt x="16062" y="38506"/>
                  </a:lnTo>
                  <a:lnTo>
                    <a:pt x="10997" y="36927"/>
                  </a:lnTo>
                  <a:lnTo>
                    <a:pt x="10997" y="36927"/>
                  </a:lnTo>
                  <a:lnTo>
                    <a:pt x="5065" y="35412"/>
                  </a:lnTo>
                  <a:lnTo>
                    <a:pt x="2532" y="32319"/>
                  </a:lnTo>
                  <a:lnTo>
                    <a:pt x="832" y="30804"/>
                  </a:lnTo>
                  <a:lnTo>
                    <a:pt x="832" y="30804"/>
                  </a:lnTo>
                  <a:lnTo>
                    <a:pt x="0" y="27711"/>
                  </a:lnTo>
                  <a:lnTo>
                    <a:pt x="832" y="23103"/>
                  </a:lnTo>
                  <a:lnTo>
                    <a:pt x="1699" y="18495"/>
                  </a:lnTo>
                  <a:lnTo>
                    <a:pt x="4232" y="12372"/>
                  </a:lnTo>
                  <a:lnTo>
                    <a:pt x="4232" y="12372"/>
                  </a:lnTo>
                  <a:lnTo>
                    <a:pt x="5932" y="10794"/>
                  </a:lnTo>
                  <a:lnTo>
                    <a:pt x="9297" y="7764"/>
                  </a:lnTo>
                  <a:lnTo>
                    <a:pt x="17762" y="4671"/>
                  </a:lnTo>
                  <a:lnTo>
                    <a:pt x="27892" y="1578"/>
                  </a:lnTo>
                  <a:lnTo>
                    <a:pt x="39722" y="63"/>
                  </a:lnTo>
                  <a:lnTo>
                    <a:pt x="87042" y="63"/>
                  </a:lnTo>
                  <a:lnTo>
                    <a:pt x="87042" y="63"/>
                  </a:lnTo>
                  <a:lnTo>
                    <a:pt x="98872" y="1578"/>
                  </a:lnTo>
                  <a:lnTo>
                    <a:pt x="109002" y="3093"/>
                  </a:lnTo>
                  <a:lnTo>
                    <a:pt x="115767" y="4671"/>
                  </a:lnTo>
                  <a:lnTo>
                    <a:pt x="119132" y="6186"/>
                  </a:lnTo>
                  <a:lnTo>
                    <a:pt x="119132" y="6186"/>
                  </a:lnTo>
                  <a:lnTo>
                    <a:pt x="119965" y="7764"/>
                  </a:lnTo>
                  <a:lnTo>
                    <a:pt x="119132" y="10794"/>
                  </a:lnTo>
                  <a:lnTo>
                    <a:pt x="116600" y="20010"/>
                  </a:lnTo>
                  <a:lnTo>
                    <a:pt x="112367" y="30804"/>
                  </a:lnTo>
                  <a:lnTo>
                    <a:pt x="106470" y="43114"/>
                  </a:lnTo>
                  <a:lnTo>
                    <a:pt x="106470" y="43114"/>
                  </a:lnTo>
                  <a:lnTo>
                    <a:pt x="99705" y="53845"/>
                  </a:lnTo>
                  <a:lnTo>
                    <a:pt x="92940" y="63061"/>
                  </a:lnTo>
                  <a:lnTo>
                    <a:pt x="87042" y="70762"/>
                  </a:lnTo>
                  <a:lnTo>
                    <a:pt x="83642" y="72277"/>
                  </a:lnTo>
                  <a:lnTo>
                    <a:pt x="83642" y="72277"/>
                  </a:lnTo>
                  <a:lnTo>
                    <a:pt x="80277" y="73855"/>
                  </a:lnTo>
                  <a:lnTo>
                    <a:pt x="76877" y="75370"/>
                  </a:lnTo>
                  <a:lnTo>
                    <a:pt x="73512" y="79978"/>
                  </a:lnTo>
                  <a:lnTo>
                    <a:pt x="70147" y="84587"/>
                  </a:lnTo>
                  <a:lnTo>
                    <a:pt x="70147" y="8458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6357500" y="3940075"/>
              <a:ext cx="18900" cy="34725"/>
            </a:xfrm>
            <a:custGeom>
              <a:pathLst>
                <a:path extrusionOk="0" fill="none" h="120000" w="120000">
                  <a:moveTo>
                    <a:pt x="92857" y="58920"/>
                  </a:moveTo>
                  <a:lnTo>
                    <a:pt x="92857" y="58920"/>
                  </a:lnTo>
                  <a:lnTo>
                    <a:pt x="81269" y="67300"/>
                  </a:lnTo>
                  <a:lnTo>
                    <a:pt x="69682" y="75766"/>
                  </a:lnTo>
                  <a:lnTo>
                    <a:pt x="61904" y="84146"/>
                  </a:lnTo>
                  <a:lnTo>
                    <a:pt x="61904" y="92613"/>
                  </a:lnTo>
                  <a:lnTo>
                    <a:pt x="61904" y="92613"/>
                  </a:lnTo>
                  <a:lnTo>
                    <a:pt x="58095" y="105226"/>
                  </a:lnTo>
                  <a:lnTo>
                    <a:pt x="50317" y="111533"/>
                  </a:lnTo>
                  <a:lnTo>
                    <a:pt x="46507" y="117840"/>
                  </a:lnTo>
                  <a:lnTo>
                    <a:pt x="46507" y="117840"/>
                  </a:lnTo>
                  <a:lnTo>
                    <a:pt x="38730" y="119913"/>
                  </a:lnTo>
                  <a:lnTo>
                    <a:pt x="30952" y="119913"/>
                  </a:lnTo>
                  <a:lnTo>
                    <a:pt x="23333" y="119913"/>
                  </a:lnTo>
                  <a:lnTo>
                    <a:pt x="15555" y="117840"/>
                  </a:lnTo>
                  <a:lnTo>
                    <a:pt x="15555" y="117840"/>
                  </a:lnTo>
                  <a:lnTo>
                    <a:pt x="11746" y="111533"/>
                  </a:lnTo>
                  <a:lnTo>
                    <a:pt x="3968" y="100993"/>
                  </a:lnTo>
                  <a:lnTo>
                    <a:pt x="3968" y="88380"/>
                  </a:lnTo>
                  <a:lnTo>
                    <a:pt x="158" y="75766"/>
                  </a:lnTo>
                  <a:lnTo>
                    <a:pt x="158" y="75766"/>
                  </a:lnTo>
                  <a:lnTo>
                    <a:pt x="3968" y="60993"/>
                  </a:lnTo>
                  <a:lnTo>
                    <a:pt x="15555" y="46306"/>
                  </a:lnTo>
                  <a:lnTo>
                    <a:pt x="27142" y="31533"/>
                  </a:lnTo>
                  <a:lnTo>
                    <a:pt x="46507" y="18920"/>
                  </a:lnTo>
                  <a:lnTo>
                    <a:pt x="46507" y="18920"/>
                  </a:lnTo>
                  <a:lnTo>
                    <a:pt x="65873" y="10539"/>
                  </a:lnTo>
                  <a:lnTo>
                    <a:pt x="81269" y="4233"/>
                  </a:lnTo>
                  <a:lnTo>
                    <a:pt x="96666" y="0"/>
                  </a:lnTo>
                  <a:lnTo>
                    <a:pt x="108253" y="2073"/>
                  </a:lnTo>
                  <a:lnTo>
                    <a:pt x="108253" y="2073"/>
                  </a:lnTo>
                  <a:lnTo>
                    <a:pt x="112222" y="6306"/>
                  </a:lnTo>
                  <a:lnTo>
                    <a:pt x="116031" y="12613"/>
                  </a:lnTo>
                  <a:lnTo>
                    <a:pt x="120000" y="27386"/>
                  </a:lnTo>
                  <a:lnTo>
                    <a:pt x="120000" y="27386"/>
                  </a:lnTo>
                  <a:lnTo>
                    <a:pt x="120000" y="33693"/>
                  </a:lnTo>
                  <a:lnTo>
                    <a:pt x="112222" y="42073"/>
                  </a:lnTo>
                  <a:lnTo>
                    <a:pt x="104444" y="52613"/>
                  </a:lnTo>
                  <a:lnTo>
                    <a:pt x="92857" y="58920"/>
                  </a:lnTo>
                  <a:lnTo>
                    <a:pt x="92857" y="5892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Shape 610"/>
            <p:cNvSpPr/>
            <p:nvPr/>
          </p:nvSpPr>
          <p:spPr>
            <a:xfrm>
              <a:off x="6202850" y="3720875"/>
              <a:ext cx="204000" cy="278875"/>
            </a:xfrm>
            <a:custGeom>
              <a:pathLst>
                <a:path extrusionOk="0" fill="none" h="120000" w="120000">
                  <a:moveTo>
                    <a:pt x="119985" y="51356"/>
                  </a:moveTo>
                  <a:lnTo>
                    <a:pt x="119985" y="51356"/>
                  </a:lnTo>
                  <a:lnTo>
                    <a:pt x="111750" y="50571"/>
                  </a:lnTo>
                  <a:lnTo>
                    <a:pt x="107102" y="50043"/>
                  </a:lnTo>
                  <a:lnTo>
                    <a:pt x="104941" y="49516"/>
                  </a:lnTo>
                  <a:lnTo>
                    <a:pt x="104941" y="49516"/>
                  </a:lnTo>
                  <a:lnTo>
                    <a:pt x="104235" y="49258"/>
                  </a:lnTo>
                  <a:lnTo>
                    <a:pt x="103161" y="49000"/>
                  </a:lnTo>
                  <a:lnTo>
                    <a:pt x="100647" y="48731"/>
                  </a:lnTo>
                  <a:lnTo>
                    <a:pt x="100647" y="48731"/>
                  </a:lnTo>
                  <a:lnTo>
                    <a:pt x="99220" y="48473"/>
                  </a:lnTo>
                  <a:lnTo>
                    <a:pt x="97779" y="47946"/>
                  </a:lnTo>
                  <a:lnTo>
                    <a:pt x="96352" y="47429"/>
                  </a:lnTo>
                  <a:lnTo>
                    <a:pt x="94911" y="46644"/>
                  </a:lnTo>
                  <a:lnTo>
                    <a:pt x="94911" y="46644"/>
                  </a:lnTo>
                  <a:lnTo>
                    <a:pt x="93838" y="45848"/>
                  </a:lnTo>
                  <a:lnTo>
                    <a:pt x="92764" y="45332"/>
                  </a:lnTo>
                  <a:lnTo>
                    <a:pt x="91691" y="45332"/>
                  </a:lnTo>
                  <a:lnTo>
                    <a:pt x="90985" y="45590"/>
                  </a:lnTo>
                  <a:lnTo>
                    <a:pt x="90985" y="45590"/>
                  </a:lnTo>
                  <a:lnTo>
                    <a:pt x="90617" y="46117"/>
                  </a:lnTo>
                  <a:lnTo>
                    <a:pt x="90617" y="46902"/>
                  </a:lnTo>
                  <a:lnTo>
                    <a:pt x="91338" y="47688"/>
                  </a:lnTo>
                  <a:lnTo>
                    <a:pt x="92411" y="48731"/>
                  </a:lnTo>
                  <a:lnTo>
                    <a:pt x="92411" y="48731"/>
                  </a:lnTo>
                  <a:lnTo>
                    <a:pt x="93485" y="49516"/>
                  </a:lnTo>
                  <a:lnTo>
                    <a:pt x="94911" y="50043"/>
                  </a:lnTo>
                  <a:lnTo>
                    <a:pt x="96705" y="50571"/>
                  </a:lnTo>
                  <a:lnTo>
                    <a:pt x="97779" y="50571"/>
                  </a:lnTo>
                  <a:lnTo>
                    <a:pt x="97779" y="50571"/>
                  </a:lnTo>
                  <a:lnTo>
                    <a:pt x="99220" y="50829"/>
                  </a:lnTo>
                  <a:lnTo>
                    <a:pt x="100647" y="51356"/>
                  </a:lnTo>
                  <a:lnTo>
                    <a:pt x="102088" y="51883"/>
                  </a:lnTo>
                  <a:lnTo>
                    <a:pt x="103514" y="52668"/>
                  </a:lnTo>
                  <a:lnTo>
                    <a:pt x="103514" y="52668"/>
                  </a:lnTo>
                  <a:lnTo>
                    <a:pt x="103867" y="53185"/>
                  </a:lnTo>
                  <a:lnTo>
                    <a:pt x="104235" y="53712"/>
                  </a:lnTo>
                  <a:lnTo>
                    <a:pt x="103867" y="55282"/>
                  </a:lnTo>
                  <a:lnTo>
                    <a:pt x="102441" y="57122"/>
                  </a:lnTo>
                  <a:lnTo>
                    <a:pt x="100647" y="58951"/>
                  </a:lnTo>
                  <a:lnTo>
                    <a:pt x="100647" y="58951"/>
                  </a:lnTo>
                  <a:lnTo>
                    <a:pt x="98147" y="60521"/>
                  </a:lnTo>
                  <a:lnTo>
                    <a:pt x="96000" y="61834"/>
                  </a:lnTo>
                  <a:lnTo>
                    <a:pt x="93838" y="62619"/>
                  </a:lnTo>
                  <a:lnTo>
                    <a:pt x="92411" y="62888"/>
                  </a:lnTo>
                  <a:lnTo>
                    <a:pt x="92411" y="62888"/>
                  </a:lnTo>
                  <a:lnTo>
                    <a:pt x="89897" y="63146"/>
                  </a:lnTo>
                  <a:lnTo>
                    <a:pt x="88823" y="63404"/>
                  </a:lnTo>
                  <a:lnTo>
                    <a:pt x="88117" y="63931"/>
                  </a:lnTo>
                  <a:lnTo>
                    <a:pt x="88117" y="63931"/>
                  </a:lnTo>
                  <a:lnTo>
                    <a:pt x="87397" y="64190"/>
                  </a:lnTo>
                  <a:lnTo>
                    <a:pt x="86676" y="64458"/>
                  </a:lnTo>
                  <a:lnTo>
                    <a:pt x="85970" y="64190"/>
                  </a:lnTo>
                  <a:lnTo>
                    <a:pt x="85250" y="63931"/>
                  </a:lnTo>
                  <a:lnTo>
                    <a:pt x="85250" y="63931"/>
                  </a:lnTo>
                  <a:lnTo>
                    <a:pt x="84897" y="63404"/>
                  </a:lnTo>
                  <a:lnTo>
                    <a:pt x="84176" y="62619"/>
                  </a:lnTo>
                  <a:lnTo>
                    <a:pt x="83808" y="60790"/>
                  </a:lnTo>
                  <a:lnTo>
                    <a:pt x="83808" y="60790"/>
                  </a:lnTo>
                  <a:lnTo>
                    <a:pt x="83455" y="59736"/>
                  </a:lnTo>
                  <a:lnTo>
                    <a:pt x="82382" y="58165"/>
                  </a:lnTo>
                  <a:lnTo>
                    <a:pt x="80588" y="56595"/>
                  </a:lnTo>
                  <a:lnTo>
                    <a:pt x="78441" y="54766"/>
                  </a:lnTo>
                  <a:lnTo>
                    <a:pt x="78441" y="54766"/>
                  </a:lnTo>
                  <a:lnTo>
                    <a:pt x="76294" y="52926"/>
                  </a:lnTo>
                  <a:lnTo>
                    <a:pt x="74500" y="51356"/>
                  </a:lnTo>
                  <a:lnTo>
                    <a:pt x="73073" y="49785"/>
                  </a:lnTo>
                  <a:lnTo>
                    <a:pt x="72705" y="48731"/>
                  </a:lnTo>
                  <a:lnTo>
                    <a:pt x="72705" y="48731"/>
                  </a:lnTo>
                  <a:lnTo>
                    <a:pt x="72705" y="47946"/>
                  </a:lnTo>
                  <a:lnTo>
                    <a:pt x="72352" y="47429"/>
                  </a:lnTo>
                  <a:lnTo>
                    <a:pt x="72000" y="47429"/>
                  </a:lnTo>
                  <a:lnTo>
                    <a:pt x="71279" y="47688"/>
                  </a:lnTo>
                  <a:lnTo>
                    <a:pt x="71279" y="47688"/>
                  </a:lnTo>
                  <a:lnTo>
                    <a:pt x="70926" y="48215"/>
                  </a:lnTo>
                  <a:lnTo>
                    <a:pt x="70205" y="49000"/>
                  </a:lnTo>
                  <a:lnTo>
                    <a:pt x="69852" y="50571"/>
                  </a:lnTo>
                  <a:lnTo>
                    <a:pt x="69852" y="50571"/>
                  </a:lnTo>
                  <a:lnTo>
                    <a:pt x="70205" y="51614"/>
                  </a:lnTo>
                  <a:lnTo>
                    <a:pt x="71279" y="52926"/>
                  </a:lnTo>
                  <a:lnTo>
                    <a:pt x="72352" y="54497"/>
                  </a:lnTo>
                  <a:lnTo>
                    <a:pt x="74147" y="55809"/>
                  </a:lnTo>
                  <a:lnTo>
                    <a:pt x="74147" y="55809"/>
                  </a:lnTo>
                  <a:lnTo>
                    <a:pt x="75573" y="57122"/>
                  </a:lnTo>
                  <a:lnTo>
                    <a:pt x="77014" y="58424"/>
                  </a:lnTo>
                  <a:lnTo>
                    <a:pt x="78088" y="59736"/>
                  </a:lnTo>
                  <a:lnTo>
                    <a:pt x="78441" y="60790"/>
                  </a:lnTo>
                  <a:lnTo>
                    <a:pt x="78441" y="60790"/>
                  </a:lnTo>
                  <a:lnTo>
                    <a:pt x="78441" y="61834"/>
                  </a:lnTo>
                  <a:lnTo>
                    <a:pt x="79161" y="62888"/>
                  </a:lnTo>
                  <a:lnTo>
                    <a:pt x="79882" y="63931"/>
                  </a:lnTo>
                  <a:lnTo>
                    <a:pt x="80955" y="64975"/>
                  </a:lnTo>
                  <a:lnTo>
                    <a:pt x="80955" y="64975"/>
                  </a:lnTo>
                  <a:lnTo>
                    <a:pt x="82735" y="65760"/>
                  </a:lnTo>
                  <a:lnTo>
                    <a:pt x="84897" y="66287"/>
                  </a:lnTo>
                  <a:lnTo>
                    <a:pt x="87044" y="66814"/>
                  </a:lnTo>
                  <a:lnTo>
                    <a:pt x="89544" y="67073"/>
                  </a:lnTo>
                  <a:lnTo>
                    <a:pt x="89544" y="67073"/>
                  </a:lnTo>
                  <a:lnTo>
                    <a:pt x="91691" y="67073"/>
                  </a:lnTo>
                  <a:lnTo>
                    <a:pt x="93485" y="67600"/>
                  </a:lnTo>
                  <a:lnTo>
                    <a:pt x="94558" y="68127"/>
                  </a:lnTo>
                  <a:lnTo>
                    <a:pt x="94911" y="68643"/>
                  </a:lnTo>
                  <a:lnTo>
                    <a:pt x="94911" y="69170"/>
                  </a:lnTo>
                  <a:lnTo>
                    <a:pt x="94911" y="69170"/>
                  </a:lnTo>
                  <a:lnTo>
                    <a:pt x="94558" y="70214"/>
                  </a:lnTo>
                  <a:lnTo>
                    <a:pt x="92764" y="72311"/>
                  </a:lnTo>
                  <a:lnTo>
                    <a:pt x="89897" y="74667"/>
                  </a:lnTo>
                  <a:lnTo>
                    <a:pt x="86676" y="77292"/>
                  </a:lnTo>
                  <a:lnTo>
                    <a:pt x="86676" y="77292"/>
                  </a:lnTo>
                  <a:lnTo>
                    <a:pt x="83455" y="79917"/>
                  </a:lnTo>
                  <a:lnTo>
                    <a:pt x="80955" y="82789"/>
                  </a:lnTo>
                  <a:lnTo>
                    <a:pt x="78794" y="85414"/>
                  </a:lnTo>
                  <a:lnTo>
                    <a:pt x="78441" y="86458"/>
                  </a:lnTo>
                  <a:lnTo>
                    <a:pt x="78441" y="87512"/>
                  </a:lnTo>
                  <a:lnTo>
                    <a:pt x="78441" y="87512"/>
                  </a:lnTo>
                  <a:lnTo>
                    <a:pt x="78441" y="89082"/>
                  </a:lnTo>
                  <a:lnTo>
                    <a:pt x="78794" y="90653"/>
                  </a:lnTo>
                  <a:lnTo>
                    <a:pt x="79161" y="91707"/>
                  </a:lnTo>
                  <a:lnTo>
                    <a:pt x="79882" y="92493"/>
                  </a:lnTo>
                  <a:lnTo>
                    <a:pt x="79882" y="92493"/>
                  </a:lnTo>
                  <a:lnTo>
                    <a:pt x="80235" y="93009"/>
                  </a:lnTo>
                  <a:lnTo>
                    <a:pt x="80588" y="93794"/>
                  </a:lnTo>
                  <a:lnTo>
                    <a:pt x="80955" y="95634"/>
                  </a:lnTo>
                  <a:lnTo>
                    <a:pt x="80955" y="95634"/>
                  </a:lnTo>
                  <a:lnTo>
                    <a:pt x="80588" y="96677"/>
                  </a:lnTo>
                  <a:lnTo>
                    <a:pt x="79161" y="98517"/>
                  </a:lnTo>
                  <a:lnTo>
                    <a:pt x="77014" y="100614"/>
                  </a:lnTo>
                  <a:lnTo>
                    <a:pt x="74147" y="102701"/>
                  </a:lnTo>
                  <a:lnTo>
                    <a:pt x="74147" y="102701"/>
                  </a:lnTo>
                  <a:lnTo>
                    <a:pt x="71279" y="104799"/>
                  </a:lnTo>
                  <a:lnTo>
                    <a:pt x="69132" y="106897"/>
                  </a:lnTo>
                  <a:lnTo>
                    <a:pt x="67691" y="108736"/>
                  </a:lnTo>
                  <a:lnTo>
                    <a:pt x="66985" y="109780"/>
                  </a:lnTo>
                  <a:lnTo>
                    <a:pt x="66985" y="109780"/>
                  </a:lnTo>
                  <a:lnTo>
                    <a:pt x="66617" y="111092"/>
                  </a:lnTo>
                  <a:lnTo>
                    <a:pt x="65544" y="112663"/>
                  </a:lnTo>
                  <a:lnTo>
                    <a:pt x="63764" y="114233"/>
                  </a:lnTo>
                  <a:lnTo>
                    <a:pt x="61602" y="116073"/>
                  </a:lnTo>
                  <a:lnTo>
                    <a:pt x="61602" y="116073"/>
                  </a:lnTo>
                  <a:lnTo>
                    <a:pt x="59102" y="117644"/>
                  </a:lnTo>
                  <a:lnTo>
                    <a:pt x="56955" y="118945"/>
                  </a:lnTo>
                  <a:lnTo>
                    <a:pt x="54808" y="119741"/>
                  </a:lnTo>
                  <a:lnTo>
                    <a:pt x="53014" y="119999"/>
                  </a:lnTo>
                  <a:lnTo>
                    <a:pt x="53014" y="119999"/>
                  </a:lnTo>
                  <a:lnTo>
                    <a:pt x="51941" y="119999"/>
                  </a:lnTo>
                  <a:lnTo>
                    <a:pt x="50500" y="119472"/>
                  </a:lnTo>
                  <a:lnTo>
                    <a:pt x="49073" y="118945"/>
                  </a:lnTo>
                  <a:lnTo>
                    <a:pt x="47647" y="118160"/>
                  </a:lnTo>
                  <a:lnTo>
                    <a:pt x="47647" y="118160"/>
                  </a:lnTo>
                  <a:lnTo>
                    <a:pt x="46573" y="117116"/>
                  </a:lnTo>
                  <a:lnTo>
                    <a:pt x="45485" y="116073"/>
                  </a:lnTo>
                  <a:lnTo>
                    <a:pt x="45132" y="115019"/>
                  </a:lnTo>
                  <a:lnTo>
                    <a:pt x="44779" y="113975"/>
                  </a:lnTo>
                  <a:lnTo>
                    <a:pt x="44779" y="113975"/>
                  </a:lnTo>
                  <a:lnTo>
                    <a:pt x="44411" y="112136"/>
                  </a:lnTo>
                  <a:lnTo>
                    <a:pt x="44058" y="111350"/>
                  </a:lnTo>
                  <a:lnTo>
                    <a:pt x="43338" y="110823"/>
                  </a:lnTo>
                  <a:lnTo>
                    <a:pt x="43338" y="110823"/>
                  </a:lnTo>
                  <a:lnTo>
                    <a:pt x="42985" y="110307"/>
                  </a:lnTo>
                  <a:lnTo>
                    <a:pt x="42264" y="109522"/>
                  </a:lnTo>
                  <a:lnTo>
                    <a:pt x="41911" y="107951"/>
                  </a:lnTo>
                  <a:lnTo>
                    <a:pt x="41911" y="107951"/>
                  </a:lnTo>
                  <a:lnTo>
                    <a:pt x="41558" y="106112"/>
                  </a:lnTo>
                  <a:lnTo>
                    <a:pt x="41191" y="105326"/>
                  </a:lnTo>
                  <a:lnTo>
                    <a:pt x="40470" y="104799"/>
                  </a:lnTo>
                  <a:lnTo>
                    <a:pt x="40470" y="104799"/>
                  </a:lnTo>
                  <a:lnTo>
                    <a:pt x="40117" y="104014"/>
                  </a:lnTo>
                  <a:lnTo>
                    <a:pt x="39764" y="102970"/>
                  </a:lnTo>
                  <a:lnTo>
                    <a:pt x="39397" y="101400"/>
                  </a:lnTo>
                  <a:lnTo>
                    <a:pt x="39044" y="99560"/>
                  </a:lnTo>
                  <a:lnTo>
                    <a:pt x="39044" y="99560"/>
                  </a:lnTo>
                  <a:lnTo>
                    <a:pt x="39397" y="97990"/>
                  </a:lnTo>
                  <a:lnTo>
                    <a:pt x="39764" y="96419"/>
                  </a:lnTo>
                  <a:lnTo>
                    <a:pt x="40117" y="95376"/>
                  </a:lnTo>
                  <a:lnTo>
                    <a:pt x="40470" y="94580"/>
                  </a:lnTo>
                  <a:lnTo>
                    <a:pt x="40470" y="94580"/>
                  </a:lnTo>
                  <a:lnTo>
                    <a:pt x="41191" y="94063"/>
                  </a:lnTo>
                  <a:lnTo>
                    <a:pt x="41558" y="93278"/>
                  </a:lnTo>
                  <a:lnTo>
                    <a:pt x="41911" y="91438"/>
                  </a:lnTo>
                  <a:lnTo>
                    <a:pt x="41911" y="91438"/>
                  </a:lnTo>
                  <a:lnTo>
                    <a:pt x="41558" y="90395"/>
                  </a:lnTo>
                  <a:lnTo>
                    <a:pt x="40838" y="89082"/>
                  </a:lnTo>
                  <a:lnTo>
                    <a:pt x="39397" y="87770"/>
                  </a:lnTo>
                  <a:lnTo>
                    <a:pt x="37970" y="86458"/>
                  </a:lnTo>
                  <a:lnTo>
                    <a:pt x="37970" y="86458"/>
                  </a:lnTo>
                  <a:lnTo>
                    <a:pt x="36176" y="84887"/>
                  </a:lnTo>
                  <a:lnTo>
                    <a:pt x="34750" y="83058"/>
                  </a:lnTo>
                  <a:lnTo>
                    <a:pt x="34029" y="80961"/>
                  </a:lnTo>
                  <a:lnTo>
                    <a:pt x="33676" y="79132"/>
                  </a:lnTo>
                  <a:lnTo>
                    <a:pt x="33676" y="79132"/>
                  </a:lnTo>
                  <a:lnTo>
                    <a:pt x="33676" y="77550"/>
                  </a:lnTo>
                  <a:lnTo>
                    <a:pt x="33308" y="75980"/>
                  </a:lnTo>
                  <a:lnTo>
                    <a:pt x="32602" y="74936"/>
                  </a:lnTo>
                  <a:lnTo>
                    <a:pt x="32235" y="74151"/>
                  </a:lnTo>
                  <a:lnTo>
                    <a:pt x="32235" y="74151"/>
                  </a:lnTo>
                  <a:lnTo>
                    <a:pt x="31529" y="73624"/>
                  </a:lnTo>
                  <a:lnTo>
                    <a:pt x="30455" y="73366"/>
                  </a:lnTo>
                  <a:lnTo>
                    <a:pt x="27941" y="73097"/>
                  </a:lnTo>
                  <a:lnTo>
                    <a:pt x="27941" y="73097"/>
                  </a:lnTo>
                  <a:lnTo>
                    <a:pt x="25794" y="73366"/>
                  </a:lnTo>
                  <a:lnTo>
                    <a:pt x="24720" y="73624"/>
                  </a:lnTo>
                  <a:lnTo>
                    <a:pt x="24000" y="74151"/>
                  </a:lnTo>
                  <a:lnTo>
                    <a:pt x="24000" y="74151"/>
                  </a:lnTo>
                  <a:lnTo>
                    <a:pt x="22926" y="74667"/>
                  </a:lnTo>
                  <a:lnTo>
                    <a:pt x="21132" y="74936"/>
                  </a:lnTo>
                  <a:lnTo>
                    <a:pt x="18985" y="75194"/>
                  </a:lnTo>
                  <a:lnTo>
                    <a:pt x="16838" y="75194"/>
                  </a:lnTo>
                  <a:lnTo>
                    <a:pt x="16838" y="75194"/>
                  </a:lnTo>
                  <a:lnTo>
                    <a:pt x="14338" y="74936"/>
                  </a:lnTo>
                  <a:lnTo>
                    <a:pt x="11470" y="73882"/>
                  </a:lnTo>
                  <a:lnTo>
                    <a:pt x="8250" y="72580"/>
                  </a:lnTo>
                  <a:lnTo>
                    <a:pt x="5735" y="71010"/>
                  </a:lnTo>
                  <a:lnTo>
                    <a:pt x="5735" y="71010"/>
                  </a:lnTo>
                  <a:lnTo>
                    <a:pt x="4661" y="70214"/>
                  </a:lnTo>
                  <a:lnTo>
                    <a:pt x="3588" y="68912"/>
                  </a:lnTo>
                  <a:lnTo>
                    <a:pt x="1794" y="65760"/>
                  </a:lnTo>
                  <a:lnTo>
                    <a:pt x="720" y="62361"/>
                  </a:lnTo>
                  <a:lnTo>
                    <a:pt x="0" y="58951"/>
                  </a:lnTo>
                  <a:lnTo>
                    <a:pt x="0" y="58951"/>
                  </a:lnTo>
                  <a:lnTo>
                    <a:pt x="367" y="57122"/>
                  </a:lnTo>
                  <a:lnTo>
                    <a:pt x="720" y="55282"/>
                  </a:lnTo>
                  <a:lnTo>
                    <a:pt x="2161" y="51614"/>
                  </a:lnTo>
                  <a:lnTo>
                    <a:pt x="3235" y="49785"/>
                  </a:lnTo>
                  <a:lnTo>
                    <a:pt x="4308" y="48215"/>
                  </a:lnTo>
                  <a:lnTo>
                    <a:pt x="5735" y="46644"/>
                  </a:lnTo>
                  <a:lnTo>
                    <a:pt x="7161" y="45590"/>
                  </a:lnTo>
                  <a:lnTo>
                    <a:pt x="7161" y="45590"/>
                  </a:lnTo>
                  <a:lnTo>
                    <a:pt x="10029" y="43492"/>
                  </a:lnTo>
                  <a:lnTo>
                    <a:pt x="12897" y="41922"/>
                  </a:lnTo>
                  <a:lnTo>
                    <a:pt x="15411" y="40878"/>
                  </a:lnTo>
                  <a:lnTo>
                    <a:pt x="16838" y="40351"/>
                  </a:lnTo>
                  <a:lnTo>
                    <a:pt x="16838" y="40351"/>
                  </a:lnTo>
                  <a:lnTo>
                    <a:pt x="19352" y="40093"/>
                  </a:lnTo>
                  <a:lnTo>
                    <a:pt x="20426" y="39824"/>
                  </a:lnTo>
                  <a:lnTo>
                    <a:pt x="21132" y="39307"/>
                  </a:lnTo>
                  <a:lnTo>
                    <a:pt x="21132" y="39307"/>
                  </a:lnTo>
                  <a:lnTo>
                    <a:pt x="22205" y="39038"/>
                  </a:lnTo>
                  <a:lnTo>
                    <a:pt x="23647" y="38780"/>
                  </a:lnTo>
                  <a:lnTo>
                    <a:pt x="25794" y="38522"/>
                  </a:lnTo>
                  <a:lnTo>
                    <a:pt x="27941" y="38522"/>
                  </a:lnTo>
                  <a:lnTo>
                    <a:pt x="27941" y="38522"/>
                  </a:lnTo>
                  <a:lnTo>
                    <a:pt x="30455" y="38522"/>
                  </a:lnTo>
                  <a:lnTo>
                    <a:pt x="32955" y="39038"/>
                  </a:lnTo>
                  <a:lnTo>
                    <a:pt x="34750" y="39566"/>
                  </a:lnTo>
                  <a:lnTo>
                    <a:pt x="36544" y="40351"/>
                  </a:lnTo>
                  <a:lnTo>
                    <a:pt x="36544" y="40351"/>
                  </a:lnTo>
                  <a:lnTo>
                    <a:pt x="37617" y="41136"/>
                  </a:lnTo>
                  <a:lnTo>
                    <a:pt x="39044" y="41922"/>
                  </a:lnTo>
                  <a:lnTo>
                    <a:pt x="40838" y="42449"/>
                  </a:lnTo>
                  <a:lnTo>
                    <a:pt x="41911" y="42449"/>
                  </a:lnTo>
                  <a:lnTo>
                    <a:pt x="41911" y="42449"/>
                  </a:lnTo>
                  <a:lnTo>
                    <a:pt x="44411" y="42707"/>
                  </a:lnTo>
                  <a:lnTo>
                    <a:pt x="45485" y="43234"/>
                  </a:lnTo>
                  <a:lnTo>
                    <a:pt x="46205" y="43492"/>
                  </a:lnTo>
                  <a:lnTo>
                    <a:pt x="46205" y="43492"/>
                  </a:lnTo>
                  <a:lnTo>
                    <a:pt x="46926" y="43761"/>
                  </a:lnTo>
                  <a:lnTo>
                    <a:pt x="47647" y="44019"/>
                  </a:lnTo>
                  <a:lnTo>
                    <a:pt x="48352" y="43761"/>
                  </a:lnTo>
                  <a:lnTo>
                    <a:pt x="49073" y="43492"/>
                  </a:lnTo>
                  <a:lnTo>
                    <a:pt x="49073" y="43492"/>
                  </a:lnTo>
                  <a:lnTo>
                    <a:pt x="49794" y="43234"/>
                  </a:lnTo>
                  <a:lnTo>
                    <a:pt x="50867" y="42707"/>
                  </a:lnTo>
                  <a:lnTo>
                    <a:pt x="53014" y="42449"/>
                  </a:lnTo>
                  <a:lnTo>
                    <a:pt x="53014" y="42449"/>
                  </a:lnTo>
                  <a:lnTo>
                    <a:pt x="55514" y="42707"/>
                  </a:lnTo>
                  <a:lnTo>
                    <a:pt x="56588" y="43234"/>
                  </a:lnTo>
                  <a:lnTo>
                    <a:pt x="57308" y="43492"/>
                  </a:lnTo>
                  <a:lnTo>
                    <a:pt x="57308" y="43492"/>
                  </a:lnTo>
                  <a:lnTo>
                    <a:pt x="58382" y="44019"/>
                  </a:lnTo>
                  <a:lnTo>
                    <a:pt x="59823" y="44277"/>
                  </a:lnTo>
                  <a:lnTo>
                    <a:pt x="61970" y="44546"/>
                  </a:lnTo>
                  <a:lnTo>
                    <a:pt x="64470" y="44546"/>
                  </a:lnTo>
                  <a:lnTo>
                    <a:pt x="64470" y="44546"/>
                  </a:lnTo>
                  <a:lnTo>
                    <a:pt x="66617" y="44546"/>
                  </a:lnTo>
                  <a:lnTo>
                    <a:pt x="68779" y="44277"/>
                  </a:lnTo>
                  <a:lnTo>
                    <a:pt x="70205" y="44019"/>
                  </a:lnTo>
                  <a:lnTo>
                    <a:pt x="71279" y="43492"/>
                  </a:lnTo>
                  <a:lnTo>
                    <a:pt x="71279" y="43492"/>
                  </a:lnTo>
                  <a:lnTo>
                    <a:pt x="72000" y="42976"/>
                  </a:lnTo>
                  <a:lnTo>
                    <a:pt x="72352" y="42180"/>
                  </a:lnTo>
                  <a:lnTo>
                    <a:pt x="72705" y="40351"/>
                  </a:lnTo>
                  <a:lnTo>
                    <a:pt x="72705" y="40351"/>
                  </a:lnTo>
                  <a:lnTo>
                    <a:pt x="72705" y="40093"/>
                  </a:lnTo>
                  <a:lnTo>
                    <a:pt x="72352" y="39566"/>
                  </a:lnTo>
                  <a:lnTo>
                    <a:pt x="70926" y="39038"/>
                  </a:lnTo>
                  <a:lnTo>
                    <a:pt x="69132" y="38522"/>
                  </a:lnTo>
                  <a:lnTo>
                    <a:pt x="66985" y="38522"/>
                  </a:lnTo>
                  <a:lnTo>
                    <a:pt x="66985" y="38522"/>
                  </a:lnTo>
                  <a:lnTo>
                    <a:pt x="64838" y="38253"/>
                  </a:lnTo>
                  <a:lnTo>
                    <a:pt x="62323" y="37726"/>
                  </a:lnTo>
                  <a:lnTo>
                    <a:pt x="60176" y="37210"/>
                  </a:lnTo>
                  <a:lnTo>
                    <a:pt x="58750" y="36424"/>
                  </a:lnTo>
                  <a:lnTo>
                    <a:pt x="58750" y="36424"/>
                  </a:lnTo>
                  <a:lnTo>
                    <a:pt x="57308" y="35639"/>
                  </a:lnTo>
                  <a:lnTo>
                    <a:pt x="55882" y="34854"/>
                  </a:lnTo>
                  <a:lnTo>
                    <a:pt x="54441" y="34585"/>
                  </a:lnTo>
                  <a:lnTo>
                    <a:pt x="53014" y="34327"/>
                  </a:lnTo>
                  <a:lnTo>
                    <a:pt x="53014" y="34327"/>
                  </a:lnTo>
                  <a:lnTo>
                    <a:pt x="51941" y="34058"/>
                  </a:lnTo>
                  <a:lnTo>
                    <a:pt x="50500" y="33800"/>
                  </a:lnTo>
                  <a:lnTo>
                    <a:pt x="49073" y="33014"/>
                  </a:lnTo>
                  <a:lnTo>
                    <a:pt x="47647" y="32229"/>
                  </a:lnTo>
                  <a:lnTo>
                    <a:pt x="47647" y="32229"/>
                  </a:lnTo>
                  <a:lnTo>
                    <a:pt x="46573" y="31444"/>
                  </a:lnTo>
                  <a:lnTo>
                    <a:pt x="45132" y="31186"/>
                  </a:lnTo>
                  <a:lnTo>
                    <a:pt x="44058" y="30917"/>
                  </a:lnTo>
                  <a:lnTo>
                    <a:pt x="43338" y="31186"/>
                  </a:lnTo>
                  <a:lnTo>
                    <a:pt x="43338" y="31186"/>
                  </a:lnTo>
                  <a:lnTo>
                    <a:pt x="42632" y="31444"/>
                  </a:lnTo>
                  <a:lnTo>
                    <a:pt x="41558" y="31444"/>
                  </a:lnTo>
                  <a:lnTo>
                    <a:pt x="40470" y="30917"/>
                  </a:lnTo>
                  <a:lnTo>
                    <a:pt x="39044" y="30131"/>
                  </a:lnTo>
                  <a:lnTo>
                    <a:pt x="39044" y="30131"/>
                  </a:lnTo>
                  <a:lnTo>
                    <a:pt x="37970" y="29604"/>
                  </a:lnTo>
                  <a:lnTo>
                    <a:pt x="36897" y="29088"/>
                  </a:lnTo>
                  <a:lnTo>
                    <a:pt x="35823" y="29088"/>
                  </a:lnTo>
                  <a:lnTo>
                    <a:pt x="35102" y="29088"/>
                  </a:lnTo>
                  <a:lnTo>
                    <a:pt x="35102" y="29088"/>
                  </a:lnTo>
                  <a:lnTo>
                    <a:pt x="34382" y="29604"/>
                  </a:lnTo>
                  <a:lnTo>
                    <a:pt x="33308" y="29873"/>
                  </a:lnTo>
                  <a:lnTo>
                    <a:pt x="30808" y="30131"/>
                  </a:lnTo>
                  <a:lnTo>
                    <a:pt x="30808" y="30131"/>
                  </a:lnTo>
                  <a:lnTo>
                    <a:pt x="29367" y="30658"/>
                  </a:lnTo>
                  <a:lnTo>
                    <a:pt x="27220" y="31444"/>
                  </a:lnTo>
                  <a:lnTo>
                    <a:pt x="24720" y="32756"/>
                  </a:lnTo>
                  <a:lnTo>
                    <a:pt x="22573" y="34327"/>
                  </a:lnTo>
                  <a:lnTo>
                    <a:pt x="22573" y="34327"/>
                  </a:lnTo>
                  <a:lnTo>
                    <a:pt x="20058" y="35897"/>
                  </a:lnTo>
                  <a:lnTo>
                    <a:pt x="17558" y="37210"/>
                  </a:lnTo>
                  <a:lnTo>
                    <a:pt x="15764" y="37995"/>
                  </a:lnTo>
                  <a:lnTo>
                    <a:pt x="13970" y="38522"/>
                  </a:lnTo>
                  <a:lnTo>
                    <a:pt x="13970" y="38522"/>
                  </a:lnTo>
                  <a:lnTo>
                    <a:pt x="11823" y="37995"/>
                  </a:lnTo>
                  <a:lnTo>
                    <a:pt x="10750" y="37726"/>
                  </a:lnTo>
                  <a:lnTo>
                    <a:pt x="10029" y="37468"/>
                  </a:lnTo>
                  <a:lnTo>
                    <a:pt x="10029" y="37468"/>
                  </a:lnTo>
                  <a:lnTo>
                    <a:pt x="9323" y="36941"/>
                  </a:lnTo>
                  <a:lnTo>
                    <a:pt x="8955" y="36155"/>
                  </a:lnTo>
                  <a:lnTo>
                    <a:pt x="8602" y="34327"/>
                  </a:lnTo>
                  <a:lnTo>
                    <a:pt x="8602" y="34327"/>
                  </a:lnTo>
                  <a:lnTo>
                    <a:pt x="8955" y="32487"/>
                  </a:lnTo>
                  <a:lnTo>
                    <a:pt x="9323" y="31702"/>
                  </a:lnTo>
                  <a:lnTo>
                    <a:pt x="10029" y="31186"/>
                  </a:lnTo>
                  <a:lnTo>
                    <a:pt x="10029" y="31186"/>
                  </a:lnTo>
                  <a:lnTo>
                    <a:pt x="10750" y="30917"/>
                  </a:lnTo>
                  <a:lnTo>
                    <a:pt x="12544" y="30658"/>
                  </a:lnTo>
                  <a:lnTo>
                    <a:pt x="14691" y="30400"/>
                  </a:lnTo>
                  <a:lnTo>
                    <a:pt x="16838" y="30131"/>
                  </a:lnTo>
                  <a:lnTo>
                    <a:pt x="16838" y="30131"/>
                  </a:lnTo>
                  <a:lnTo>
                    <a:pt x="18985" y="30131"/>
                  </a:lnTo>
                  <a:lnTo>
                    <a:pt x="20779" y="29604"/>
                  </a:lnTo>
                  <a:lnTo>
                    <a:pt x="21852" y="29088"/>
                  </a:lnTo>
                  <a:lnTo>
                    <a:pt x="22205" y="28561"/>
                  </a:lnTo>
                  <a:lnTo>
                    <a:pt x="22573" y="28303"/>
                  </a:lnTo>
                  <a:lnTo>
                    <a:pt x="22573" y="28303"/>
                  </a:lnTo>
                  <a:lnTo>
                    <a:pt x="21852" y="26463"/>
                  </a:lnTo>
                  <a:lnTo>
                    <a:pt x="21500" y="25678"/>
                  </a:lnTo>
                  <a:lnTo>
                    <a:pt x="21132" y="25151"/>
                  </a:lnTo>
                  <a:lnTo>
                    <a:pt x="21132" y="25151"/>
                  </a:lnTo>
                  <a:lnTo>
                    <a:pt x="20426" y="24634"/>
                  </a:lnTo>
                  <a:lnTo>
                    <a:pt x="20426" y="24107"/>
                  </a:lnTo>
                  <a:lnTo>
                    <a:pt x="20426" y="23580"/>
                  </a:lnTo>
                  <a:lnTo>
                    <a:pt x="21132" y="23064"/>
                  </a:lnTo>
                  <a:lnTo>
                    <a:pt x="21132" y="23064"/>
                  </a:lnTo>
                  <a:lnTo>
                    <a:pt x="21852" y="22795"/>
                  </a:lnTo>
                  <a:lnTo>
                    <a:pt x="22926" y="22268"/>
                  </a:lnTo>
                  <a:lnTo>
                    <a:pt x="25073" y="22009"/>
                  </a:lnTo>
                  <a:lnTo>
                    <a:pt x="25073" y="22009"/>
                  </a:lnTo>
                  <a:lnTo>
                    <a:pt x="26514" y="22009"/>
                  </a:lnTo>
                  <a:lnTo>
                    <a:pt x="27941" y="21482"/>
                  </a:lnTo>
                  <a:lnTo>
                    <a:pt x="29367" y="20697"/>
                  </a:lnTo>
                  <a:lnTo>
                    <a:pt x="30808" y="19912"/>
                  </a:lnTo>
                  <a:lnTo>
                    <a:pt x="30808" y="19912"/>
                  </a:lnTo>
                  <a:lnTo>
                    <a:pt x="31882" y="19126"/>
                  </a:lnTo>
                  <a:lnTo>
                    <a:pt x="32955" y="18083"/>
                  </a:lnTo>
                  <a:lnTo>
                    <a:pt x="33308" y="16770"/>
                  </a:lnTo>
                  <a:lnTo>
                    <a:pt x="33676" y="15985"/>
                  </a:lnTo>
                  <a:lnTo>
                    <a:pt x="33676" y="15985"/>
                  </a:lnTo>
                  <a:lnTo>
                    <a:pt x="33308" y="14146"/>
                  </a:lnTo>
                  <a:lnTo>
                    <a:pt x="32602" y="13360"/>
                  </a:lnTo>
                  <a:lnTo>
                    <a:pt x="32235" y="12844"/>
                  </a:lnTo>
                  <a:lnTo>
                    <a:pt x="32235" y="12844"/>
                  </a:lnTo>
                  <a:lnTo>
                    <a:pt x="32235" y="12575"/>
                  </a:lnTo>
                  <a:lnTo>
                    <a:pt x="32235" y="12059"/>
                  </a:lnTo>
                  <a:lnTo>
                    <a:pt x="33308" y="10746"/>
                  </a:lnTo>
                  <a:lnTo>
                    <a:pt x="35102" y="8907"/>
                  </a:lnTo>
                  <a:lnTo>
                    <a:pt x="37970" y="6820"/>
                  </a:lnTo>
                  <a:lnTo>
                    <a:pt x="37970" y="6820"/>
                  </a:lnTo>
                  <a:lnTo>
                    <a:pt x="39397" y="5766"/>
                  </a:lnTo>
                  <a:lnTo>
                    <a:pt x="41558" y="4722"/>
                  </a:lnTo>
                  <a:lnTo>
                    <a:pt x="43705" y="3937"/>
                  </a:lnTo>
                  <a:lnTo>
                    <a:pt x="46205" y="3151"/>
                  </a:lnTo>
                  <a:lnTo>
                    <a:pt x="51220" y="2097"/>
                  </a:lnTo>
                  <a:lnTo>
                    <a:pt x="53735" y="1839"/>
                  </a:lnTo>
                  <a:lnTo>
                    <a:pt x="55882" y="1570"/>
                  </a:lnTo>
                  <a:lnTo>
                    <a:pt x="55882" y="1570"/>
                  </a:lnTo>
                  <a:lnTo>
                    <a:pt x="60529" y="1839"/>
                  </a:lnTo>
                  <a:lnTo>
                    <a:pt x="64117" y="1839"/>
                  </a:lnTo>
                  <a:lnTo>
                    <a:pt x="66985" y="2366"/>
                  </a:lnTo>
                  <a:lnTo>
                    <a:pt x="68411" y="2624"/>
                  </a:lnTo>
                  <a:lnTo>
                    <a:pt x="68411" y="2624"/>
                  </a:lnTo>
                  <a:lnTo>
                    <a:pt x="69132" y="2883"/>
                  </a:lnTo>
                  <a:lnTo>
                    <a:pt x="69852" y="3151"/>
                  </a:lnTo>
                  <a:lnTo>
                    <a:pt x="70558" y="2883"/>
                  </a:lnTo>
                  <a:lnTo>
                    <a:pt x="71279" y="2624"/>
                  </a:lnTo>
                  <a:lnTo>
                    <a:pt x="71279" y="2624"/>
                  </a:lnTo>
                  <a:lnTo>
                    <a:pt x="73794" y="2097"/>
                  </a:lnTo>
                  <a:lnTo>
                    <a:pt x="79514" y="1312"/>
                  </a:lnTo>
                  <a:lnTo>
                    <a:pt x="85602" y="268"/>
                  </a:lnTo>
                  <a:lnTo>
                    <a:pt x="9026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1" name="Shape 611"/>
          <p:cNvGrpSpPr/>
          <p:nvPr/>
        </p:nvGrpSpPr>
        <p:grpSpPr>
          <a:xfrm>
            <a:off x="8391171" y="3150171"/>
            <a:ext cx="342881" cy="342902"/>
            <a:chOff x="6643075" y="3664250"/>
            <a:chExt cx="407950" cy="407975"/>
          </a:xfrm>
        </p:grpSpPr>
        <p:sp>
          <p:nvSpPr>
            <p:cNvPr id="612" name="Shape 612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120000" w="120000">
                  <a:moveTo>
                    <a:pt x="0" y="115499"/>
                  </a:moveTo>
                  <a:lnTo>
                    <a:pt x="0" y="115499"/>
                  </a:lnTo>
                  <a:lnTo>
                    <a:pt x="6218" y="117231"/>
                  </a:lnTo>
                  <a:lnTo>
                    <a:pt x="12096" y="118608"/>
                  </a:lnTo>
                  <a:lnTo>
                    <a:pt x="18329" y="119304"/>
                  </a:lnTo>
                  <a:lnTo>
                    <a:pt x="24548" y="120000"/>
                  </a:lnTo>
                  <a:lnTo>
                    <a:pt x="30780" y="120000"/>
                  </a:lnTo>
                  <a:lnTo>
                    <a:pt x="36999" y="119645"/>
                  </a:lnTo>
                  <a:lnTo>
                    <a:pt x="42877" y="118949"/>
                  </a:lnTo>
                  <a:lnTo>
                    <a:pt x="49096" y="117572"/>
                  </a:lnTo>
                  <a:lnTo>
                    <a:pt x="54973" y="116194"/>
                  </a:lnTo>
                  <a:lnTo>
                    <a:pt x="61206" y="114107"/>
                  </a:lnTo>
                  <a:lnTo>
                    <a:pt x="66743" y="111694"/>
                  </a:lnTo>
                  <a:lnTo>
                    <a:pt x="72621" y="108925"/>
                  </a:lnTo>
                  <a:lnTo>
                    <a:pt x="78144" y="105475"/>
                  </a:lnTo>
                  <a:lnTo>
                    <a:pt x="83341" y="102011"/>
                  </a:lnTo>
                  <a:lnTo>
                    <a:pt x="88523" y="97865"/>
                  </a:lnTo>
                  <a:lnTo>
                    <a:pt x="93364" y="93364"/>
                  </a:lnTo>
                  <a:lnTo>
                    <a:pt x="93364" y="93364"/>
                  </a:lnTo>
                  <a:lnTo>
                    <a:pt x="97851" y="88523"/>
                  </a:lnTo>
                  <a:lnTo>
                    <a:pt x="102011" y="83341"/>
                  </a:lnTo>
                  <a:lnTo>
                    <a:pt x="105461" y="78159"/>
                  </a:lnTo>
                  <a:lnTo>
                    <a:pt x="108925" y="72621"/>
                  </a:lnTo>
                  <a:lnTo>
                    <a:pt x="111694" y="66743"/>
                  </a:lnTo>
                  <a:lnTo>
                    <a:pt x="114107" y="61206"/>
                  </a:lnTo>
                  <a:lnTo>
                    <a:pt x="116180" y="54988"/>
                  </a:lnTo>
                  <a:lnTo>
                    <a:pt x="117572" y="49110"/>
                  </a:lnTo>
                  <a:lnTo>
                    <a:pt x="118949" y="42877"/>
                  </a:lnTo>
                  <a:lnTo>
                    <a:pt x="119645" y="36999"/>
                  </a:lnTo>
                  <a:lnTo>
                    <a:pt x="119985" y="30780"/>
                  </a:lnTo>
                  <a:lnTo>
                    <a:pt x="119985" y="24562"/>
                  </a:lnTo>
                  <a:lnTo>
                    <a:pt x="119290" y="18329"/>
                  </a:lnTo>
                  <a:lnTo>
                    <a:pt x="118608" y="12110"/>
                  </a:lnTo>
                  <a:lnTo>
                    <a:pt x="117217" y="6232"/>
                  </a:lnTo>
                  <a:lnTo>
                    <a:pt x="115499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Shape 613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20000" w="120000">
                  <a:moveTo>
                    <a:pt x="118205" y="1794"/>
                  </a:moveTo>
                  <a:lnTo>
                    <a:pt x="118205" y="1794"/>
                  </a:lnTo>
                  <a:lnTo>
                    <a:pt x="117132" y="897"/>
                  </a:lnTo>
                  <a:lnTo>
                    <a:pt x="115881" y="360"/>
                  </a:lnTo>
                  <a:lnTo>
                    <a:pt x="114264" y="0"/>
                  </a:lnTo>
                  <a:lnTo>
                    <a:pt x="112653" y="0"/>
                  </a:lnTo>
                  <a:lnTo>
                    <a:pt x="110682" y="183"/>
                  </a:lnTo>
                  <a:lnTo>
                    <a:pt x="108535" y="536"/>
                  </a:lnTo>
                  <a:lnTo>
                    <a:pt x="106204" y="1257"/>
                  </a:lnTo>
                  <a:lnTo>
                    <a:pt x="103703" y="2154"/>
                  </a:lnTo>
                  <a:lnTo>
                    <a:pt x="101012" y="3228"/>
                  </a:lnTo>
                  <a:lnTo>
                    <a:pt x="98151" y="4478"/>
                  </a:lnTo>
                  <a:lnTo>
                    <a:pt x="95283" y="6088"/>
                  </a:lnTo>
                  <a:lnTo>
                    <a:pt x="92239" y="7706"/>
                  </a:lnTo>
                  <a:lnTo>
                    <a:pt x="85789" y="11824"/>
                  </a:lnTo>
                  <a:lnTo>
                    <a:pt x="78803" y="16655"/>
                  </a:lnTo>
                  <a:lnTo>
                    <a:pt x="78803" y="16655"/>
                  </a:lnTo>
                  <a:lnTo>
                    <a:pt x="75582" y="15405"/>
                  </a:lnTo>
                  <a:lnTo>
                    <a:pt x="72177" y="14331"/>
                  </a:lnTo>
                  <a:lnTo>
                    <a:pt x="68773" y="13611"/>
                  </a:lnTo>
                  <a:lnTo>
                    <a:pt x="65375" y="13074"/>
                  </a:lnTo>
                  <a:lnTo>
                    <a:pt x="61970" y="12721"/>
                  </a:lnTo>
                  <a:lnTo>
                    <a:pt x="58389" y="12721"/>
                  </a:lnTo>
                  <a:lnTo>
                    <a:pt x="54984" y="13074"/>
                  </a:lnTo>
                  <a:lnTo>
                    <a:pt x="51579" y="13434"/>
                  </a:lnTo>
                  <a:lnTo>
                    <a:pt x="48175" y="14147"/>
                  </a:lnTo>
                  <a:lnTo>
                    <a:pt x="44777" y="15221"/>
                  </a:lnTo>
                  <a:lnTo>
                    <a:pt x="41549" y="16478"/>
                  </a:lnTo>
                  <a:lnTo>
                    <a:pt x="38328" y="17912"/>
                  </a:lnTo>
                  <a:lnTo>
                    <a:pt x="35107" y="19699"/>
                  </a:lnTo>
                  <a:lnTo>
                    <a:pt x="32239" y="21854"/>
                  </a:lnTo>
                  <a:lnTo>
                    <a:pt x="29371" y="24001"/>
                  </a:lnTo>
                  <a:lnTo>
                    <a:pt x="26510" y="26508"/>
                  </a:lnTo>
                  <a:lnTo>
                    <a:pt x="26510" y="26508"/>
                  </a:lnTo>
                  <a:lnTo>
                    <a:pt x="24002" y="29376"/>
                  </a:lnTo>
                  <a:lnTo>
                    <a:pt x="21848" y="32237"/>
                  </a:lnTo>
                  <a:lnTo>
                    <a:pt x="19700" y="35105"/>
                  </a:lnTo>
                  <a:lnTo>
                    <a:pt x="17913" y="38325"/>
                  </a:lnTo>
                  <a:lnTo>
                    <a:pt x="16479" y="41554"/>
                  </a:lnTo>
                  <a:lnTo>
                    <a:pt x="15222" y="44774"/>
                  </a:lnTo>
                  <a:lnTo>
                    <a:pt x="14148" y="48179"/>
                  </a:lnTo>
                  <a:lnTo>
                    <a:pt x="13435" y="51584"/>
                  </a:lnTo>
                  <a:lnTo>
                    <a:pt x="13075" y="54981"/>
                  </a:lnTo>
                  <a:lnTo>
                    <a:pt x="12714" y="58385"/>
                  </a:lnTo>
                  <a:lnTo>
                    <a:pt x="12714" y="61967"/>
                  </a:lnTo>
                  <a:lnTo>
                    <a:pt x="13075" y="65371"/>
                  </a:lnTo>
                  <a:lnTo>
                    <a:pt x="13611" y="68776"/>
                  </a:lnTo>
                  <a:lnTo>
                    <a:pt x="14325" y="72173"/>
                  </a:lnTo>
                  <a:lnTo>
                    <a:pt x="15406" y="75578"/>
                  </a:lnTo>
                  <a:lnTo>
                    <a:pt x="16656" y="78798"/>
                  </a:lnTo>
                  <a:lnTo>
                    <a:pt x="16656" y="78798"/>
                  </a:lnTo>
                  <a:lnTo>
                    <a:pt x="11817" y="85784"/>
                  </a:lnTo>
                  <a:lnTo>
                    <a:pt x="7699" y="92233"/>
                  </a:lnTo>
                  <a:lnTo>
                    <a:pt x="6088" y="95277"/>
                  </a:lnTo>
                  <a:lnTo>
                    <a:pt x="4478" y="98145"/>
                  </a:lnTo>
                  <a:lnTo>
                    <a:pt x="3220" y="101013"/>
                  </a:lnTo>
                  <a:lnTo>
                    <a:pt x="2147" y="103697"/>
                  </a:lnTo>
                  <a:lnTo>
                    <a:pt x="1250" y="106205"/>
                  </a:lnTo>
                  <a:lnTo>
                    <a:pt x="536" y="108528"/>
                  </a:lnTo>
                  <a:lnTo>
                    <a:pt x="176" y="110683"/>
                  </a:lnTo>
                  <a:lnTo>
                    <a:pt x="0" y="112653"/>
                  </a:lnTo>
                  <a:lnTo>
                    <a:pt x="0" y="114264"/>
                  </a:lnTo>
                  <a:lnTo>
                    <a:pt x="360" y="115874"/>
                  </a:lnTo>
                  <a:lnTo>
                    <a:pt x="897" y="117124"/>
                  </a:lnTo>
                  <a:lnTo>
                    <a:pt x="1794" y="118205"/>
                  </a:lnTo>
                  <a:lnTo>
                    <a:pt x="1794" y="118205"/>
                  </a:lnTo>
                  <a:lnTo>
                    <a:pt x="2507" y="118919"/>
                  </a:lnTo>
                  <a:lnTo>
                    <a:pt x="3581" y="119455"/>
                  </a:lnTo>
                  <a:lnTo>
                    <a:pt x="4654" y="119816"/>
                  </a:lnTo>
                  <a:lnTo>
                    <a:pt x="5912" y="119992"/>
                  </a:lnTo>
                  <a:lnTo>
                    <a:pt x="7162" y="119992"/>
                  </a:lnTo>
                  <a:lnTo>
                    <a:pt x="8596" y="119992"/>
                  </a:lnTo>
                  <a:lnTo>
                    <a:pt x="10207" y="119632"/>
                  </a:lnTo>
                  <a:lnTo>
                    <a:pt x="12001" y="119279"/>
                  </a:lnTo>
                  <a:lnTo>
                    <a:pt x="15759" y="118205"/>
                  </a:lnTo>
                  <a:lnTo>
                    <a:pt x="19877" y="116411"/>
                  </a:lnTo>
                  <a:lnTo>
                    <a:pt x="24355" y="114264"/>
                  </a:lnTo>
                  <a:lnTo>
                    <a:pt x="29018" y="111396"/>
                  </a:lnTo>
                  <a:lnTo>
                    <a:pt x="34210" y="108175"/>
                  </a:lnTo>
                  <a:lnTo>
                    <a:pt x="39401" y="104594"/>
                  </a:lnTo>
                  <a:lnTo>
                    <a:pt x="44954" y="100469"/>
                  </a:lnTo>
                  <a:lnTo>
                    <a:pt x="50682" y="95998"/>
                  </a:lnTo>
                  <a:lnTo>
                    <a:pt x="56595" y="91159"/>
                  </a:lnTo>
                  <a:lnTo>
                    <a:pt x="62507" y="85968"/>
                  </a:lnTo>
                  <a:lnTo>
                    <a:pt x="68420" y="80416"/>
                  </a:lnTo>
                  <a:lnTo>
                    <a:pt x="74509" y="74504"/>
                  </a:lnTo>
                  <a:lnTo>
                    <a:pt x="74509" y="74504"/>
                  </a:lnTo>
                  <a:lnTo>
                    <a:pt x="80414" y="68415"/>
                  </a:lnTo>
                  <a:lnTo>
                    <a:pt x="85966" y="62503"/>
                  </a:lnTo>
                  <a:lnTo>
                    <a:pt x="91165" y="56591"/>
                  </a:lnTo>
                  <a:lnTo>
                    <a:pt x="95997" y="50686"/>
                  </a:lnTo>
                  <a:lnTo>
                    <a:pt x="100475" y="44951"/>
                  </a:lnTo>
                  <a:lnTo>
                    <a:pt x="104593" y="39399"/>
                  </a:lnTo>
                  <a:lnTo>
                    <a:pt x="108175" y="34207"/>
                  </a:lnTo>
                  <a:lnTo>
                    <a:pt x="111403" y="29016"/>
                  </a:lnTo>
                  <a:lnTo>
                    <a:pt x="114264" y="24361"/>
                  </a:lnTo>
                  <a:lnTo>
                    <a:pt x="116418" y="19883"/>
                  </a:lnTo>
                  <a:lnTo>
                    <a:pt x="118205" y="15765"/>
                  </a:lnTo>
                  <a:lnTo>
                    <a:pt x="119279" y="12000"/>
                  </a:lnTo>
                  <a:lnTo>
                    <a:pt x="119639" y="10213"/>
                  </a:lnTo>
                  <a:lnTo>
                    <a:pt x="120000" y="8596"/>
                  </a:lnTo>
                  <a:lnTo>
                    <a:pt x="120000" y="7169"/>
                  </a:lnTo>
                  <a:lnTo>
                    <a:pt x="120000" y="5912"/>
                  </a:lnTo>
                  <a:lnTo>
                    <a:pt x="119816" y="4662"/>
                  </a:lnTo>
                  <a:lnTo>
                    <a:pt x="119463" y="3581"/>
                  </a:lnTo>
                  <a:lnTo>
                    <a:pt x="118926" y="2507"/>
                  </a:lnTo>
                  <a:lnTo>
                    <a:pt x="118205" y="1794"/>
                  </a:lnTo>
                  <a:lnTo>
                    <a:pt x="118205" y="1794"/>
                  </a:lnTo>
                  <a:close/>
                  <a:moveTo>
                    <a:pt x="13435" y="101550"/>
                  </a:moveTo>
                  <a:lnTo>
                    <a:pt x="13435" y="101550"/>
                  </a:lnTo>
                  <a:lnTo>
                    <a:pt x="12898" y="101013"/>
                  </a:lnTo>
                  <a:lnTo>
                    <a:pt x="12714" y="100292"/>
                  </a:lnTo>
                  <a:lnTo>
                    <a:pt x="12361" y="99579"/>
                  </a:lnTo>
                  <a:lnTo>
                    <a:pt x="12361" y="98858"/>
                  </a:lnTo>
                  <a:lnTo>
                    <a:pt x="12361" y="96888"/>
                  </a:lnTo>
                  <a:lnTo>
                    <a:pt x="12898" y="94741"/>
                  </a:lnTo>
                  <a:lnTo>
                    <a:pt x="13788" y="92057"/>
                  </a:lnTo>
                  <a:lnTo>
                    <a:pt x="15045" y="89365"/>
                  </a:lnTo>
                  <a:lnTo>
                    <a:pt x="16656" y="86144"/>
                  </a:lnTo>
                  <a:lnTo>
                    <a:pt x="18627" y="82924"/>
                  </a:lnTo>
                  <a:lnTo>
                    <a:pt x="18627" y="82924"/>
                  </a:lnTo>
                  <a:lnTo>
                    <a:pt x="20237" y="85608"/>
                  </a:lnTo>
                  <a:lnTo>
                    <a:pt x="22208" y="88292"/>
                  </a:lnTo>
                  <a:lnTo>
                    <a:pt x="24179" y="90983"/>
                  </a:lnTo>
                  <a:lnTo>
                    <a:pt x="26510" y="93491"/>
                  </a:lnTo>
                  <a:lnTo>
                    <a:pt x="26510" y="93491"/>
                  </a:lnTo>
                  <a:lnTo>
                    <a:pt x="28657" y="95277"/>
                  </a:lnTo>
                  <a:lnTo>
                    <a:pt x="30628" y="97072"/>
                  </a:lnTo>
                  <a:lnTo>
                    <a:pt x="30628" y="97072"/>
                  </a:lnTo>
                  <a:lnTo>
                    <a:pt x="27584" y="98858"/>
                  </a:lnTo>
                  <a:lnTo>
                    <a:pt x="24716" y="100292"/>
                  </a:lnTo>
                  <a:lnTo>
                    <a:pt x="22208" y="101366"/>
                  </a:lnTo>
                  <a:lnTo>
                    <a:pt x="19700" y="102087"/>
                  </a:lnTo>
                  <a:lnTo>
                    <a:pt x="17730" y="102623"/>
                  </a:lnTo>
                  <a:lnTo>
                    <a:pt x="15943" y="102623"/>
                  </a:lnTo>
                  <a:lnTo>
                    <a:pt x="15222" y="102440"/>
                  </a:lnTo>
                  <a:lnTo>
                    <a:pt x="14509" y="102263"/>
                  </a:lnTo>
                  <a:lnTo>
                    <a:pt x="13972" y="101903"/>
                  </a:lnTo>
                  <a:lnTo>
                    <a:pt x="13435" y="101550"/>
                  </a:lnTo>
                  <a:lnTo>
                    <a:pt x="13435" y="101550"/>
                  </a:lnTo>
                  <a:close/>
                  <a:moveTo>
                    <a:pt x="60000" y="32957"/>
                  </a:moveTo>
                  <a:lnTo>
                    <a:pt x="60000" y="32957"/>
                  </a:lnTo>
                  <a:lnTo>
                    <a:pt x="59102" y="32957"/>
                  </a:lnTo>
                  <a:lnTo>
                    <a:pt x="58389" y="32597"/>
                  </a:lnTo>
                  <a:lnTo>
                    <a:pt x="57668" y="32237"/>
                  </a:lnTo>
                  <a:lnTo>
                    <a:pt x="56955" y="31700"/>
                  </a:lnTo>
                  <a:lnTo>
                    <a:pt x="56418" y="31163"/>
                  </a:lnTo>
                  <a:lnTo>
                    <a:pt x="56058" y="30450"/>
                  </a:lnTo>
                  <a:lnTo>
                    <a:pt x="55698" y="29553"/>
                  </a:lnTo>
                  <a:lnTo>
                    <a:pt x="55698" y="28656"/>
                  </a:lnTo>
                  <a:lnTo>
                    <a:pt x="55698" y="28656"/>
                  </a:lnTo>
                  <a:lnTo>
                    <a:pt x="55698" y="27759"/>
                  </a:lnTo>
                  <a:lnTo>
                    <a:pt x="56058" y="27045"/>
                  </a:lnTo>
                  <a:lnTo>
                    <a:pt x="56418" y="26325"/>
                  </a:lnTo>
                  <a:lnTo>
                    <a:pt x="56955" y="25611"/>
                  </a:lnTo>
                  <a:lnTo>
                    <a:pt x="57668" y="25075"/>
                  </a:lnTo>
                  <a:lnTo>
                    <a:pt x="58389" y="24714"/>
                  </a:lnTo>
                  <a:lnTo>
                    <a:pt x="59102" y="24538"/>
                  </a:lnTo>
                  <a:lnTo>
                    <a:pt x="60000" y="24361"/>
                  </a:lnTo>
                  <a:lnTo>
                    <a:pt x="60000" y="24361"/>
                  </a:lnTo>
                  <a:lnTo>
                    <a:pt x="60897" y="24538"/>
                  </a:lnTo>
                  <a:lnTo>
                    <a:pt x="61610" y="24714"/>
                  </a:lnTo>
                  <a:lnTo>
                    <a:pt x="62331" y="25075"/>
                  </a:lnTo>
                  <a:lnTo>
                    <a:pt x="63044" y="25611"/>
                  </a:lnTo>
                  <a:lnTo>
                    <a:pt x="63581" y="26325"/>
                  </a:lnTo>
                  <a:lnTo>
                    <a:pt x="63941" y="27045"/>
                  </a:lnTo>
                  <a:lnTo>
                    <a:pt x="64294" y="27759"/>
                  </a:lnTo>
                  <a:lnTo>
                    <a:pt x="64294" y="28656"/>
                  </a:lnTo>
                  <a:lnTo>
                    <a:pt x="64294" y="28656"/>
                  </a:lnTo>
                  <a:lnTo>
                    <a:pt x="64294" y="29553"/>
                  </a:lnTo>
                  <a:lnTo>
                    <a:pt x="63941" y="30450"/>
                  </a:lnTo>
                  <a:lnTo>
                    <a:pt x="63581" y="31163"/>
                  </a:lnTo>
                  <a:lnTo>
                    <a:pt x="63044" y="31700"/>
                  </a:lnTo>
                  <a:lnTo>
                    <a:pt x="62331" y="32237"/>
                  </a:lnTo>
                  <a:lnTo>
                    <a:pt x="61610" y="32597"/>
                  </a:lnTo>
                  <a:lnTo>
                    <a:pt x="60897" y="32957"/>
                  </a:lnTo>
                  <a:lnTo>
                    <a:pt x="60000" y="32957"/>
                  </a:lnTo>
                  <a:lnTo>
                    <a:pt x="60000" y="32957"/>
                  </a:lnTo>
                  <a:close/>
                  <a:moveTo>
                    <a:pt x="67162" y="43701"/>
                  </a:moveTo>
                  <a:lnTo>
                    <a:pt x="67162" y="43701"/>
                  </a:lnTo>
                  <a:lnTo>
                    <a:pt x="66449" y="43701"/>
                  </a:lnTo>
                  <a:lnTo>
                    <a:pt x="65912" y="43524"/>
                  </a:lnTo>
                  <a:lnTo>
                    <a:pt x="65015" y="42987"/>
                  </a:lnTo>
                  <a:lnTo>
                    <a:pt x="64478" y="42090"/>
                  </a:lnTo>
                  <a:lnTo>
                    <a:pt x="64294" y="41554"/>
                  </a:lnTo>
                  <a:lnTo>
                    <a:pt x="64294" y="40833"/>
                  </a:lnTo>
                  <a:lnTo>
                    <a:pt x="64294" y="40833"/>
                  </a:lnTo>
                  <a:lnTo>
                    <a:pt x="64294" y="40296"/>
                  </a:lnTo>
                  <a:lnTo>
                    <a:pt x="64478" y="39759"/>
                  </a:lnTo>
                  <a:lnTo>
                    <a:pt x="65015" y="38862"/>
                  </a:lnTo>
                  <a:lnTo>
                    <a:pt x="65912" y="38325"/>
                  </a:lnTo>
                  <a:lnTo>
                    <a:pt x="66449" y="38149"/>
                  </a:lnTo>
                  <a:lnTo>
                    <a:pt x="67162" y="37972"/>
                  </a:lnTo>
                  <a:lnTo>
                    <a:pt x="67162" y="37972"/>
                  </a:lnTo>
                  <a:lnTo>
                    <a:pt x="67699" y="38149"/>
                  </a:lnTo>
                  <a:lnTo>
                    <a:pt x="68236" y="38325"/>
                  </a:lnTo>
                  <a:lnTo>
                    <a:pt x="69133" y="38862"/>
                  </a:lnTo>
                  <a:lnTo>
                    <a:pt x="69670" y="39759"/>
                  </a:lnTo>
                  <a:lnTo>
                    <a:pt x="69846" y="40296"/>
                  </a:lnTo>
                  <a:lnTo>
                    <a:pt x="70030" y="40833"/>
                  </a:lnTo>
                  <a:lnTo>
                    <a:pt x="70030" y="40833"/>
                  </a:lnTo>
                  <a:lnTo>
                    <a:pt x="69846" y="41554"/>
                  </a:lnTo>
                  <a:lnTo>
                    <a:pt x="69670" y="42090"/>
                  </a:lnTo>
                  <a:lnTo>
                    <a:pt x="69133" y="42987"/>
                  </a:lnTo>
                  <a:lnTo>
                    <a:pt x="68236" y="43524"/>
                  </a:lnTo>
                  <a:lnTo>
                    <a:pt x="67699" y="43701"/>
                  </a:lnTo>
                  <a:lnTo>
                    <a:pt x="67162" y="43701"/>
                  </a:lnTo>
                  <a:lnTo>
                    <a:pt x="67162" y="43701"/>
                  </a:lnTo>
                  <a:close/>
                  <a:moveTo>
                    <a:pt x="73435" y="32421"/>
                  </a:moveTo>
                  <a:lnTo>
                    <a:pt x="73435" y="32421"/>
                  </a:lnTo>
                  <a:lnTo>
                    <a:pt x="72714" y="32421"/>
                  </a:lnTo>
                  <a:lnTo>
                    <a:pt x="72177" y="32237"/>
                  </a:lnTo>
                  <a:lnTo>
                    <a:pt x="71280" y="31523"/>
                  </a:lnTo>
                  <a:lnTo>
                    <a:pt x="70743" y="30626"/>
                  </a:lnTo>
                  <a:lnTo>
                    <a:pt x="70567" y="30090"/>
                  </a:lnTo>
                  <a:lnTo>
                    <a:pt x="70567" y="29553"/>
                  </a:lnTo>
                  <a:lnTo>
                    <a:pt x="70567" y="29553"/>
                  </a:lnTo>
                  <a:lnTo>
                    <a:pt x="70567" y="29016"/>
                  </a:lnTo>
                  <a:lnTo>
                    <a:pt x="70743" y="28479"/>
                  </a:lnTo>
                  <a:lnTo>
                    <a:pt x="71280" y="27582"/>
                  </a:lnTo>
                  <a:lnTo>
                    <a:pt x="72177" y="26869"/>
                  </a:lnTo>
                  <a:lnTo>
                    <a:pt x="72714" y="26685"/>
                  </a:lnTo>
                  <a:lnTo>
                    <a:pt x="73435" y="26685"/>
                  </a:lnTo>
                  <a:lnTo>
                    <a:pt x="73435" y="26685"/>
                  </a:lnTo>
                  <a:lnTo>
                    <a:pt x="73972" y="26685"/>
                  </a:lnTo>
                  <a:lnTo>
                    <a:pt x="74509" y="26869"/>
                  </a:lnTo>
                  <a:lnTo>
                    <a:pt x="75398" y="27582"/>
                  </a:lnTo>
                  <a:lnTo>
                    <a:pt x="75943" y="28479"/>
                  </a:lnTo>
                  <a:lnTo>
                    <a:pt x="76119" y="29016"/>
                  </a:lnTo>
                  <a:lnTo>
                    <a:pt x="76296" y="29553"/>
                  </a:lnTo>
                  <a:lnTo>
                    <a:pt x="76296" y="29553"/>
                  </a:lnTo>
                  <a:lnTo>
                    <a:pt x="76119" y="30090"/>
                  </a:lnTo>
                  <a:lnTo>
                    <a:pt x="75943" y="30626"/>
                  </a:lnTo>
                  <a:lnTo>
                    <a:pt x="75398" y="31523"/>
                  </a:lnTo>
                  <a:lnTo>
                    <a:pt x="74509" y="32237"/>
                  </a:lnTo>
                  <a:lnTo>
                    <a:pt x="73972" y="32421"/>
                  </a:lnTo>
                  <a:lnTo>
                    <a:pt x="73435" y="32421"/>
                  </a:lnTo>
                  <a:lnTo>
                    <a:pt x="73435" y="32421"/>
                  </a:lnTo>
                  <a:close/>
                  <a:moveTo>
                    <a:pt x="97070" y="30626"/>
                  </a:moveTo>
                  <a:lnTo>
                    <a:pt x="97070" y="30626"/>
                  </a:lnTo>
                  <a:lnTo>
                    <a:pt x="95283" y="28656"/>
                  </a:lnTo>
                  <a:lnTo>
                    <a:pt x="93489" y="26508"/>
                  </a:lnTo>
                  <a:lnTo>
                    <a:pt x="93489" y="26508"/>
                  </a:lnTo>
                  <a:lnTo>
                    <a:pt x="90981" y="24177"/>
                  </a:lnTo>
                  <a:lnTo>
                    <a:pt x="88297" y="22207"/>
                  </a:lnTo>
                  <a:lnTo>
                    <a:pt x="85613" y="20236"/>
                  </a:lnTo>
                  <a:lnTo>
                    <a:pt x="82921" y="18626"/>
                  </a:lnTo>
                  <a:lnTo>
                    <a:pt x="82921" y="18626"/>
                  </a:lnTo>
                  <a:lnTo>
                    <a:pt x="86150" y="16655"/>
                  </a:lnTo>
                  <a:lnTo>
                    <a:pt x="89371" y="15045"/>
                  </a:lnTo>
                  <a:lnTo>
                    <a:pt x="92055" y="13794"/>
                  </a:lnTo>
                  <a:lnTo>
                    <a:pt x="94746" y="12897"/>
                  </a:lnTo>
                  <a:lnTo>
                    <a:pt x="96894" y="12361"/>
                  </a:lnTo>
                  <a:lnTo>
                    <a:pt x="98865" y="12361"/>
                  </a:lnTo>
                  <a:lnTo>
                    <a:pt x="99578" y="12361"/>
                  </a:lnTo>
                  <a:lnTo>
                    <a:pt x="100299" y="12721"/>
                  </a:lnTo>
                  <a:lnTo>
                    <a:pt x="101012" y="12897"/>
                  </a:lnTo>
                  <a:lnTo>
                    <a:pt x="101549" y="13434"/>
                  </a:lnTo>
                  <a:lnTo>
                    <a:pt x="101549" y="13434"/>
                  </a:lnTo>
                  <a:lnTo>
                    <a:pt x="101909" y="13971"/>
                  </a:lnTo>
                  <a:lnTo>
                    <a:pt x="102269" y="14508"/>
                  </a:lnTo>
                  <a:lnTo>
                    <a:pt x="102446" y="15221"/>
                  </a:lnTo>
                  <a:lnTo>
                    <a:pt x="102622" y="15942"/>
                  </a:lnTo>
                  <a:lnTo>
                    <a:pt x="102622" y="17729"/>
                  </a:lnTo>
                  <a:lnTo>
                    <a:pt x="102086" y="19699"/>
                  </a:lnTo>
                  <a:lnTo>
                    <a:pt x="101372" y="22207"/>
                  </a:lnTo>
                  <a:lnTo>
                    <a:pt x="100299" y="24714"/>
                  </a:lnTo>
                  <a:lnTo>
                    <a:pt x="98865" y="27582"/>
                  </a:lnTo>
                  <a:lnTo>
                    <a:pt x="97070" y="30626"/>
                  </a:lnTo>
                  <a:lnTo>
                    <a:pt x="97070" y="3062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4" name="Shape 614"/>
          <p:cNvGrpSpPr/>
          <p:nvPr/>
        </p:nvGrpSpPr>
        <p:grpSpPr>
          <a:xfrm>
            <a:off x="3292004" y="3700824"/>
            <a:ext cx="371564" cy="371543"/>
            <a:chOff x="576250" y="4319400"/>
            <a:chExt cx="442075" cy="442050"/>
          </a:xfrm>
        </p:grpSpPr>
        <p:sp>
          <p:nvSpPr>
            <p:cNvPr id="615" name="Shape 615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20000" w="120000">
                  <a:moveTo>
                    <a:pt x="77851" y="117353"/>
                  </a:moveTo>
                  <a:lnTo>
                    <a:pt x="77851" y="82477"/>
                  </a:lnTo>
                  <a:lnTo>
                    <a:pt x="111401" y="48924"/>
                  </a:lnTo>
                  <a:lnTo>
                    <a:pt x="111401" y="48924"/>
                  </a:lnTo>
                  <a:lnTo>
                    <a:pt x="112392" y="47933"/>
                  </a:lnTo>
                  <a:lnTo>
                    <a:pt x="113220" y="46610"/>
                  </a:lnTo>
                  <a:lnTo>
                    <a:pt x="114211" y="45293"/>
                  </a:lnTo>
                  <a:lnTo>
                    <a:pt x="114869" y="43970"/>
                  </a:lnTo>
                  <a:lnTo>
                    <a:pt x="116355" y="40990"/>
                  </a:lnTo>
                  <a:lnTo>
                    <a:pt x="117516" y="37685"/>
                  </a:lnTo>
                  <a:lnTo>
                    <a:pt x="118344" y="34217"/>
                  </a:lnTo>
                  <a:lnTo>
                    <a:pt x="119165" y="30580"/>
                  </a:lnTo>
                  <a:lnTo>
                    <a:pt x="119660" y="26942"/>
                  </a:lnTo>
                  <a:lnTo>
                    <a:pt x="119830" y="23305"/>
                  </a:lnTo>
                  <a:lnTo>
                    <a:pt x="119993" y="19667"/>
                  </a:lnTo>
                  <a:lnTo>
                    <a:pt x="119993" y="16362"/>
                  </a:lnTo>
                  <a:lnTo>
                    <a:pt x="119830" y="13227"/>
                  </a:lnTo>
                  <a:lnTo>
                    <a:pt x="119497" y="10247"/>
                  </a:lnTo>
                  <a:lnTo>
                    <a:pt x="119002" y="7770"/>
                  </a:lnTo>
                  <a:lnTo>
                    <a:pt x="118507" y="5619"/>
                  </a:lnTo>
                  <a:lnTo>
                    <a:pt x="117848" y="3970"/>
                  </a:lnTo>
                  <a:lnTo>
                    <a:pt x="117346" y="3305"/>
                  </a:lnTo>
                  <a:lnTo>
                    <a:pt x="117020" y="2979"/>
                  </a:lnTo>
                  <a:lnTo>
                    <a:pt x="117020" y="2979"/>
                  </a:lnTo>
                  <a:lnTo>
                    <a:pt x="116688" y="2646"/>
                  </a:lnTo>
                  <a:lnTo>
                    <a:pt x="116030" y="2151"/>
                  </a:lnTo>
                  <a:lnTo>
                    <a:pt x="114374" y="1486"/>
                  </a:lnTo>
                  <a:lnTo>
                    <a:pt x="112223" y="990"/>
                  </a:lnTo>
                  <a:lnTo>
                    <a:pt x="109746" y="495"/>
                  </a:lnTo>
                  <a:lnTo>
                    <a:pt x="106773" y="169"/>
                  </a:lnTo>
                  <a:lnTo>
                    <a:pt x="103631" y="0"/>
                  </a:lnTo>
                  <a:lnTo>
                    <a:pt x="100326" y="0"/>
                  </a:lnTo>
                  <a:lnTo>
                    <a:pt x="96689" y="169"/>
                  </a:lnTo>
                  <a:lnTo>
                    <a:pt x="93052" y="332"/>
                  </a:lnTo>
                  <a:lnTo>
                    <a:pt x="89414" y="827"/>
                  </a:lnTo>
                  <a:lnTo>
                    <a:pt x="85784" y="1655"/>
                  </a:lnTo>
                  <a:lnTo>
                    <a:pt x="82309" y="2483"/>
                  </a:lnTo>
                  <a:lnTo>
                    <a:pt x="79004" y="3637"/>
                  </a:lnTo>
                  <a:lnTo>
                    <a:pt x="76032" y="5123"/>
                  </a:lnTo>
                  <a:lnTo>
                    <a:pt x="74546" y="5788"/>
                  </a:lnTo>
                  <a:lnTo>
                    <a:pt x="73385" y="6779"/>
                  </a:lnTo>
                  <a:lnTo>
                    <a:pt x="72062" y="7607"/>
                  </a:lnTo>
                  <a:lnTo>
                    <a:pt x="71071" y="8598"/>
                  </a:lnTo>
                  <a:lnTo>
                    <a:pt x="37520" y="42151"/>
                  </a:lnTo>
                  <a:lnTo>
                    <a:pt x="2646" y="42151"/>
                  </a:lnTo>
                  <a:lnTo>
                    <a:pt x="2646" y="42151"/>
                  </a:lnTo>
                  <a:lnTo>
                    <a:pt x="1655" y="42314"/>
                  </a:lnTo>
                  <a:lnTo>
                    <a:pt x="997" y="42477"/>
                  </a:lnTo>
                  <a:lnTo>
                    <a:pt x="332" y="42809"/>
                  </a:lnTo>
                  <a:lnTo>
                    <a:pt x="0" y="43305"/>
                  </a:lnTo>
                  <a:lnTo>
                    <a:pt x="0" y="43800"/>
                  </a:lnTo>
                  <a:lnTo>
                    <a:pt x="169" y="44465"/>
                  </a:lnTo>
                  <a:lnTo>
                    <a:pt x="502" y="45123"/>
                  </a:lnTo>
                  <a:lnTo>
                    <a:pt x="1160" y="45951"/>
                  </a:lnTo>
                  <a:lnTo>
                    <a:pt x="17521" y="62151"/>
                  </a:lnTo>
                  <a:lnTo>
                    <a:pt x="15370" y="64295"/>
                  </a:lnTo>
                  <a:lnTo>
                    <a:pt x="6446" y="65951"/>
                  </a:lnTo>
                  <a:lnTo>
                    <a:pt x="6446" y="65951"/>
                  </a:lnTo>
                  <a:lnTo>
                    <a:pt x="5456" y="66284"/>
                  </a:lnTo>
                  <a:lnTo>
                    <a:pt x="4628" y="66610"/>
                  </a:lnTo>
                  <a:lnTo>
                    <a:pt x="4132" y="67275"/>
                  </a:lnTo>
                  <a:lnTo>
                    <a:pt x="3807" y="67770"/>
                  </a:lnTo>
                  <a:lnTo>
                    <a:pt x="3807" y="68428"/>
                  </a:lnTo>
                  <a:lnTo>
                    <a:pt x="3969" y="69256"/>
                  </a:lnTo>
                  <a:lnTo>
                    <a:pt x="4302" y="69915"/>
                  </a:lnTo>
                  <a:lnTo>
                    <a:pt x="4960" y="70743"/>
                  </a:lnTo>
                  <a:lnTo>
                    <a:pt x="49254" y="115039"/>
                  </a:lnTo>
                  <a:lnTo>
                    <a:pt x="49254" y="115039"/>
                  </a:lnTo>
                  <a:lnTo>
                    <a:pt x="50081" y="115704"/>
                  </a:lnTo>
                  <a:lnTo>
                    <a:pt x="50740" y="116029"/>
                  </a:lnTo>
                  <a:lnTo>
                    <a:pt x="51568" y="116199"/>
                  </a:lnTo>
                  <a:lnTo>
                    <a:pt x="52233" y="116199"/>
                  </a:lnTo>
                  <a:lnTo>
                    <a:pt x="52728" y="115866"/>
                  </a:lnTo>
                  <a:lnTo>
                    <a:pt x="53386" y="115371"/>
                  </a:lnTo>
                  <a:lnTo>
                    <a:pt x="53719" y="114543"/>
                  </a:lnTo>
                  <a:lnTo>
                    <a:pt x="54051" y="113552"/>
                  </a:lnTo>
                  <a:lnTo>
                    <a:pt x="55700" y="104628"/>
                  </a:lnTo>
                  <a:lnTo>
                    <a:pt x="57852" y="102477"/>
                  </a:lnTo>
                  <a:lnTo>
                    <a:pt x="74043" y="118839"/>
                  </a:lnTo>
                  <a:lnTo>
                    <a:pt x="74043" y="118839"/>
                  </a:lnTo>
                  <a:lnTo>
                    <a:pt x="74871" y="119504"/>
                  </a:lnTo>
                  <a:lnTo>
                    <a:pt x="75536" y="119837"/>
                  </a:lnTo>
                  <a:lnTo>
                    <a:pt x="76195" y="120000"/>
                  </a:lnTo>
                  <a:lnTo>
                    <a:pt x="76690" y="120000"/>
                  </a:lnTo>
                  <a:lnTo>
                    <a:pt x="77185" y="119667"/>
                  </a:lnTo>
                  <a:lnTo>
                    <a:pt x="77518" y="119009"/>
                  </a:lnTo>
                  <a:lnTo>
                    <a:pt x="77681" y="118344"/>
                  </a:lnTo>
                  <a:lnTo>
                    <a:pt x="77851" y="117353"/>
                  </a:lnTo>
                  <a:lnTo>
                    <a:pt x="77851" y="117353"/>
                  </a:lnTo>
                  <a:close/>
                  <a:moveTo>
                    <a:pt x="41816" y="82809"/>
                  </a:moveTo>
                  <a:lnTo>
                    <a:pt x="41816" y="82809"/>
                  </a:lnTo>
                  <a:lnTo>
                    <a:pt x="41321" y="83305"/>
                  </a:lnTo>
                  <a:lnTo>
                    <a:pt x="40825" y="83637"/>
                  </a:lnTo>
                  <a:lnTo>
                    <a:pt x="40167" y="83800"/>
                  </a:lnTo>
                  <a:lnTo>
                    <a:pt x="39502" y="83800"/>
                  </a:lnTo>
                  <a:lnTo>
                    <a:pt x="38844" y="83800"/>
                  </a:lnTo>
                  <a:lnTo>
                    <a:pt x="38179" y="83637"/>
                  </a:lnTo>
                  <a:lnTo>
                    <a:pt x="37683" y="83305"/>
                  </a:lnTo>
                  <a:lnTo>
                    <a:pt x="37188" y="82809"/>
                  </a:lnTo>
                  <a:lnTo>
                    <a:pt x="37188" y="82809"/>
                  </a:lnTo>
                  <a:lnTo>
                    <a:pt x="36692" y="82314"/>
                  </a:lnTo>
                  <a:lnTo>
                    <a:pt x="36367" y="81818"/>
                  </a:lnTo>
                  <a:lnTo>
                    <a:pt x="36197" y="81160"/>
                  </a:lnTo>
                  <a:lnTo>
                    <a:pt x="36197" y="80495"/>
                  </a:lnTo>
                  <a:lnTo>
                    <a:pt x="36197" y="79837"/>
                  </a:lnTo>
                  <a:lnTo>
                    <a:pt x="36367" y="79172"/>
                  </a:lnTo>
                  <a:lnTo>
                    <a:pt x="36692" y="78676"/>
                  </a:lnTo>
                  <a:lnTo>
                    <a:pt x="37188" y="78181"/>
                  </a:lnTo>
                  <a:lnTo>
                    <a:pt x="54377" y="60990"/>
                  </a:lnTo>
                  <a:lnTo>
                    <a:pt x="54377" y="60990"/>
                  </a:lnTo>
                  <a:lnTo>
                    <a:pt x="54873" y="60665"/>
                  </a:lnTo>
                  <a:lnTo>
                    <a:pt x="55368" y="60332"/>
                  </a:lnTo>
                  <a:lnTo>
                    <a:pt x="56033" y="60162"/>
                  </a:lnTo>
                  <a:lnTo>
                    <a:pt x="56691" y="60000"/>
                  </a:lnTo>
                  <a:lnTo>
                    <a:pt x="57356" y="60162"/>
                  </a:lnTo>
                  <a:lnTo>
                    <a:pt x="57852" y="60332"/>
                  </a:lnTo>
                  <a:lnTo>
                    <a:pt x="58510" y="60665"/>
                  </a:lnTo>
                  <a:lnTo>
                    <a:pt x="59005" y="60990"/>
                  </a:lnTo>
                  <a:lnTo>
                    <a:pt x="59005" y="60990"/>
                  </a:lnTo>
                  <a:lnTo>
                    <a:pt x="59338" y="61486"/>
                  </a:lnTo>
                  <a:lnTo>
                    <a:pt x="59670" y="62151"/>
                  </a:lnTo>
                  <a:lnTo>
                    <a:pt x="59833" y="62646"/>
                  </a:lnTo>
                  <a:lnTo>
                    <a:pt x="59996" y="63305"/>
                  </a:lnTo>
                  <a:lnTo>
                    <a:pt x="59833" y="63970"/>
                  </a:lnTo>
                  <a:lnTo>
                    <a:pt x="59670" y="64628"/>
                  </a:lnTo>
                  <a:lnTo>
                    <a:pt x="59338" y="65123"/>
                  </a:lnTo>
                  <a:lnTo>
                    <a:pt x="59005" y="65619"/>
                  </a:lnTo>
                  <a:lnTo>
                    <a:pt x="41816" y="82809"/>
                  </a:lnTo>
                  <a:close/>
                  <a:moveTo>
                    <a:pt x="90907" y="49589"/>
                  </a:moveTo>
                  <a:lnTo>
                    <a:pt x="90907" y="49589"/>
                  </a:lnTo>
                  <a:lnTo>
                    <a:pt x="90079" y="50247"/>
                  </a:lnTo>
                  <a:lnTo>
                    <a:pt x="89251" y="50743"/>
                  </a:lnTo>
                  <a:lnTo>
                    <a:pt x="88261" y="51075"/>
                  </a:lnTo>
                  <a:lnTo>
                    <a:pt x="87107" y="51238"/>
                  </a:lnTo>
                  <a:lnTo>
                    <a:pt x="86109" y="51075"/>
                  </a:lnTo>
                  <a:lnTo>
                    <a:pt x="85119" y="50743"/>
                  </a:lnTo>
                  <a:lnTo>
                    <a:pt x="84291" y="50247"/>
                  </a:lnTo>
                  <a:lnTo>
                    <a:pt x="83469" y="49589"/>
                  </a:lnTo>
                  <a:lnTo>
                    <a:pt x="70413" y="36532"/>
                  </a:lnTo>
                  <a:lnTo>
                    <a:pt x="70413" y="36532"/>
                  </a:lnTo>
                  <a:lnTo>
                    <a:pt x="69748" y="35704"/>
                  </a:lnTo>
                  <a:lnTo>
                    <a:pt x="69252" y="34876"/>
                  </a:lnTo>
                  <a:lnTo>
                    <a:pt x="68920" y="33885"/>
                  </a:lnTo>
                  <a:lnTo>
                    <a:pt x="68757" y="32894"/>
                  </a:lnTo>
                  <a:lnTo>
                    <a:pt x="68920" y="31733"/>
                  </a:lnTo>
                  <a:lnTo>
                    <a:pt x="69252" y="30743"/>
                  </a:lnTo>
                  <a:lnTo>
                    <a:pt x="69748" y="29915"/>
                  </a:lnTo>
                  <a:lnTo>
                    <a:pt x="70413" y="29093"/>
                  </a:lnTo>
                  <a:lnTo>
                    <a:pt x="70413" y="29093"/>
                  </a:lnTo>
                  <a:lnTo>
                    <a:pt x="76860" y="22483"/>
                  </a:lnTo>
                  <a:lnTo>
                    <a:pt x="76860" y="22483"/>
                  </a:lnTo>
                  <a:lnTo>
                    <a:pt x="78013" y="21486"/>
                  </a:lnTo>
                  <a:lnTo>
                    <a:pt x="79167" y="20665"/>
                  </a:lnTo>
                  <a:lnTo>
                    <a:pt x="80490" y="20000"/>
                  </a:lnTo>
                  <a:lnTo>
                    <a:pt x="81651" y="19341"/>
                  </a:lnTo>
                  <a:lnTo>
                    <a:pt x="82974" y="18846"/>
                  </a:lnTo>
                  <a:lnTo>
                    <a:pt x="84460" y="18513"/>
                  </a:lnTo>
                  <a:lnTo>
                    <a:pt x="85784" y="18350"/>
                  </a:lnTo>
                  <a:lnTo>
                    <a:pt x="87107" y="18350"/>
                  </a:lnTo>
                  <a:lnTo>
                    <a:pt x="88593" y="18350"/>
                  </a:lnTo>
                  <a:lnTo>
                    <a:pt x="89916" y="18513"/>
                  </a:lnTo>
                  <a:lnTo>
                    <a:pt x="91403" y="18846"/>
                  </a:lnTo>
                  <a:lnTo>
                    <a:pt x="92726" y="19341"/>
                  </a:lnTo>
                  <a:lnTo>
                    <a:pt x="93879" y="20000"/>
                  </a:lnTo>
                  <a:lnTo>
                    <a:pt x="95203" y="20665"/>
                  </a:lnTo>
                  <a:lnTo>
                    <a:pt x="96356" y="21486"/>
                  </a:lnTo>
                  <a:lnTo>
                    <a:pt x="97517" y="22483"/>
                  </a:lnTo>
                  <a:lnTo>
                    <a:pt x="97517" y="22483"/>
                  </a:lnTo>
                  <a:lnTo>
                    <a:pt x="98508" y="23637"/>
                  </a:lnTo>
                  <a:lnTo>
                    <a:pt x="99336" y="24791"/>
                  </a:lnTo>
                  <a:lnTo>
                    <a:pt x="99994" y="26114"/>
                  </a:lnTo>
                  <a:lnTo>
                    <a:pt x="100659" y="27275"/>
                  </a:lnTo>
                  <a:lnTo>
                    <a:pt x="101154" y="28598"/>
                  </a:lnTo>
                  <a:lnTo>
                    <a:pt x="101480" y="30084"/>
                  </a:lnTo>
                  <a:lnTo>
                    <a:pt x="101650" y="31408"/>
                  </a:lnTo>
                  <a:lnTo>
                    <a:pt x="101650" y="32894"/>
                  </a:lnTo>
                  <a:lnTo>
                    <a:pt x="101650" y="34217"/>
                  </a:lnTo>
                  <a:lnTo>
                    <a:pt x="101480" y="35541"/>
                  </a:lnTo>
                  <a:lnTo>
                    <a:pt x="101154" y="37027"/>
                  </a:lnTo>
                  <a:lnTo>
                    <a:pt x="100659" y="38350"/>
                  </a:lnTo>
                  <a:lnTo>
                    <a:pt x="99994" y="39504"/>
                  </a:lnTo>
                  <a:lnTo>
                    <a:pt x="99336" y="40827"/>
                  </a:lnTo>
                  <a:lnTo>
                    <a:pt x="98508" y="41981"/>
                  </a:lnTo>
                  <a:lnTo>
                    <a:pt x="97517" y="43142"/>
                  </a:lnTo>
                  <a:lnTo>
                    <a:pt x="97517" y="43142"/>
                  </a:lnTo>
                  <a:lnTo>
                    <a:pt x="90907" y="49589"/>
                  </a:lnTo>
                  <a:lnTo>
                    <a:pt x="90907" y="4958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120000" w="120000">
                  <a:moveTo>
                    <a:pt x="109001" y="11039"/>
                  </a:moveTo>
                  <a:lnTo>
                    <a:pt x="109001" y="11039"/>
                  </a:lnTo>
                  <a:lnTo>
                    <a:pt x="102968" y="6032"/>
                  </a:lnTo>
                  <a:lnTo>
                    <a:pt x="96976" y="3036"/>
                  </a:lnTo>
                  <a:lnTo>
                    <a:pt x="90000" y="1025"/>
                  </a:lnTo>
                  <a:lnTo>
                    <a:pt x="82982" y="41"/>
                  </a:lnTo>
                  <a:lnTo>
                    <a:pt x="76005" y="1025"/>
                  </a:lnTo>
                  <a:lnTo>
                    <a:pt x="68987" y="3036"/>
                  </a:lnTo>
                  <a:lnTo>
                    <a:pt x="62010" y="6032"/>
                  </a:lnTo>
                  <a:lnTo>
                    <a:pt x="56019" y="11039"/>
                  </a:lnTo>
                  <a:lnTo>
                    <a:pt x="56019" y="11039"/>
                  </a:lnTo>
                  <a:lnTo>
                    <a:pt x="50027" y="20027"/>
                  </a:lnTo>
                  <a:lnTo>
                    <a:pt x="40998" y="34021"/>
                  </a:lnTo>
                  <a:lnTo>
                    <a:pt x="23023" y="70998"/>
                  </a:lnTo>
                  <a:lnTo>
                    <a:pt x="7017" y="104979"/>
                  </a:lnTo>
                  <a:lnTo>
                    <a:pt x="41" y="120000"/>
                  </a:lnTo>
                  <a:lnTo>
                    <a:pt x="41" y="120000"/>
                  </a:lnTo>
                  <a:lnTo>
                    <a:pt x="15020" y="112982"/>
                  </a:lnTo>
                  <a:lnTo>
                    <a:pt x="49001" y="96976"/>
                  </a:lnTo>
                  <a:lnTo>
                    <a:pt x="85978" y="79001"/>
                  </a:lnTo>
                  <a:lnTo>
                    <a:pt x="99972" y="70013"/>
                  </a:lnTo>
                  <a:lnTo>
                    <a:pt x="109001" y="64021"/>
                  </a:lnTo>
                  <a:lnTo>
                    <a:pt x="109001" y="64021"/>
                  </a:lnTo>
                  <a:lnTo>
                    <a:pt x="113967" y="58030"/>
                  </a:lnTo>
                  <a:lnTo>
                    <a:pt x="116963" y="51012"/>
                  </a:lnTo>
                  <a:lnTo>
                    <a:pt x="118974" y="44035"/>
                  </a:lnTo>
                  <a:lnTo>
                    <a:pt x="119958" y="37017"/>
                  </a:lnTo>
                  <a:lnTo>
                    <a:pt x="118974" y="30041"/>
                  </a:lnTo>
                  <a:lnTo>
                    <a:pt x="116963" y="23023"/>
                  </a:lnTo>
                  <a:lnTo>
                    <a:pt x="113967" y="17031"/>
                  </a:lnTo>
                  <a:lnTo>
                    <a:pt x="109001" y="11039"/>
                  </a:lnTo>
                  <a:lnTo>
                    <a:pt x="109001" y="1103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20000" w="120000">
                  <a:moveTo>
                    <a:pt x="105935" y="15599"/>
                  </a:moveTo>
                  <a:lnTo>
                    <a:pt x="105935" y="15599"/>
                  </a:lnTo>
                  <a:lnTo>
                    <a:pt x="98135" y="9397"/>
                  </a:lnTo>
                  <a:lnTo>
                    <a:pt x="90335" y="4730"/>
                  </a:lnTo>
                  <a:lnTo>
                    <a:pt x="81001" y="1598"/>
                  </a:lnTo>
                  <a:lnTo>
                    <a:pt x="71667" y="63"/>
                  </a:lnTo>
                  <a:lnTo>
                    <a:pt x="62333" y="1598"/>
                  </a:lnTo>
                  <a:lnTo>
                    <a:pt x="52999" y="4730"/>
                  </a:lnTo>
                  <a:lnTo>
                    <a:pt x="45199" y="9397"/>
                  </a:lnTo>
                  <a:lnTo>
                    <a:pt x="37400" y="15599"/>
                  </a:lnTo>
                  <a:lnTo>
                    <a:pt x="37400" y="15599"/>
                  </a:lnTo>
                  <a:lnTo>
                    <a:pt x="29664" y="24997"/>
                  </a:lnTo>
                  <a:lnTo>
                    <a:pt x="23399" y="38998"/>
                  </a:lnTo>
                  <a:lnTo>
                    <a:pt x="17197" y="56132"/>
                  </a:lnTo>
                  <a:lnTo>
                    <a:pt x="10932" y="74800"/>
                  </a:lnTo>
                  <a:lnTo>
                    <a:pt x="3196" y="107469"/>
                  </a:lnTo>
                  <a:lnTo>
                    <a:pt x="63" y="119936"/>
                  </a:lnTo>
                  <a:lnTo>
                    <a:pt x="63" y="119936"/>
                  </a:lnTo>
                  <a:lnTo>
                    <a:pt x="14064" y="118401"/>
                  </a:lnTo>
                  <a:lnTo>
                    <a:pt x="46734" y="109067"/>
                  </a:lnTo>
                  <a:lnTo>
                    <a:pt x="63867" y="104400"/>
                  </a:lnTo>
                  <a:lnTo>
                    <a:pt x="81001" y="98135"/>
                  </a:lnTo>
                  <a:lnTo>
                    <a:pt x="96600" y="90335"/>
                  </a:lnTo>
                  <a:lnTo>
                    <a:pt x="105935" y="84134"/>
                  </a:lnTo>
                  <a:lnTo>
                    <a:pt x="105935" y="84134"/>
                  </a:lnTo>
                  <a:lnTo>
                    <a:pt x="112136" y="76334"/>
                  </a:lnTo>
                  <a:lnTo>
                    <a:pt x="116803" y="67000"/>
                  </a:lnTo>
                  <a:lnTo>
                    <a:pt x="119936" y="59200"/>
                  </a:lnTo>
                  <a:lnTo>
                    <a:pt x="119936" y="49866"/>
                  </a:lnTo>
                  <a:lnTo>
                    <a:pt x="119936" y="40532"/>
                  </a:lnTo>
                  <a:lnTo>
                    <a:pt x="116803" y="31198"/>
                  </a:lnTo>
                  <a:lnTo>
                    <a:pt x="112136" y="23399"/>
                  </a:lnTo>
                  <a:lnTo>
                    <a:pt x="105935" y="15599"/>
                  </a:lnTo>
                  <a:lnTo>
                    <a:pt x="105935" y="1559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20000" w="120000">
                  <a:moveTo>
                    <a:pt x="104392" y="14008"/>
                  </a:moveTo>
                  <a:lnTo>
                    <a:pt x="104392" y="14008"/>
                  </a:lnTo>
                  <a:lnTo>
                    <a:pt x="96588" y="7803"/>
                  </a:lnTo>
                  <a:lnTo>
                    <a:pt x="88784" y="3134"/>
                  </a:lnTo>
                  <a:lnTo>
                    <a:pt x="79445" y="0"/>
                  </a:lnTo>
                  <a:lnTo>
                    <a:pt x="70106" y="0"/>
                  </a:lnTo>
                  <a:lnTo>
                    <a:pt x="60767" y="0"/>
                  </a:lnTo>
                  <a:lnTo>
                    <a:pt x="52963" y="3134"/>
                  </a:lnTo>
                  <a:lnTo>
                    <a:pt x="43624" y="7803"/>
                  </a:lnTo>
                  <a:lnTo>
                    <a:pt x="35820" y="14008"/>
                  </a:lnTo>
                  <a:lnTo>
                    <a:pt x="35820" y="14008"/>
                  </a:lnTo>
                  <a:lnTo>
                    <a:pt x="29616" y="23411"/>
                  </a:lnTo>
                  <a:lnTo>
                    <a:pt x="21812" y="38955"/>
                  </a:lnTo>
                  <a:lnTo>
                    <a:pt x="15607" y="56098"/>
                  </a:lnTo>
                  <a:lnTo>
                    <a:pt x="10938" y="73240"/>
                  </a:lnTo>
                  <a:lnTo>
                    <a:pt x="1599" y="105927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12473" y="116865"/>
                  </a:lnTo>
                  <a:lnTo>
                    <a:pt x="45223" y="109061"/>
                  </a:lnTo>
                  <a:lnTo>
                    <a:pt x="63901" y="102857"/>
                  </a:lnTo>
                  <a:lnTo>
                    <a:pt x="81044" y="96588"/>
                  </a:lnTo>
                  <a:lnTo>
                    <a:pt x="95053" y="90383"/>
                  </a:lnTo>
                  <a:lnTo>
                    <a:pt x="104392" y="82579"/>
                  </a:lnTo>
                  <a:lnTo>
                    <a:pt x="104392" y="82579"/>
                  </a:lnTo>
                  <a:lnTo>
                    <a:pt x="110597" y="74776"/>
                  </a:lnTo>
                  <a:lnTo>
                    <a:pt x="115266" y="67036"/>
                  </a:lnTo>
                  <a:lnTo>
                    <a:pt x="118400" y="57633"/>
                  </a:lnTo>
                  <a:lnTo>
                    <a:pt x="120000" y="48294"/>
                  </a:lnTo>
                  <a:lnTo>
                    <a:pt x="118400" y="38955"/>
                  </a:lnTo>
                  <a:lnTo>
                    <a:pt x="115266" y="29616"/>
                  </a:lnTo>
                  <a:lnTo>
                    <a:pt x="110597" y="21812"/>
                  </a:lnTo>
                  <a:lnTo>
                    <a:pt x="104392" y="14008"/>
                  </a:lnTo>
                  <a:lnTo>
                    <a:pt x="104392" y="1400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9" name="Shape 619"/>
          <p:cNvSpPr/>
          <p:nvPr/>
        </p:nvSpPr>
        <p:spPr>
          <a:xfrm>
            <a:off x="3841668" y="3773122"/>
            <a:ext cx="402263" cy="227229"/>
          </a:xfrm>
          <a:custGeom>
            <a:pathLst>
              <a:path extrusionOk="0" fill="none" h="120000" w="120000">
                <a:moveTo>
                  <a:pt x="101069" y="52975"/>
                </a:moveTo>
                <a:lnTo>
                  <a:pt x="96337" y="52975"/>
                </a:lnTo>
                <a:lnTo>
                  <a:pt x="96337" y="52975"/>
                </a:lnTo>
                <a:lnTo>
                  <a:pt x="96487" y="49735"/>
                </a:lnTo>
                <a:lnTo>
                  <a:pt x="96487" y="49735"/>
                </a:lnTo>
                <a:lnTo>
                  <a:pt x="96337" y="46484"/>
                </a:lnTo>
                <a:lnTo>
                  <a:pt x="96180" y="43510"/>
                </a:lnTo>
                <a:lnTo>
                  <a:pt x="95722" y="40547"/>
                </a:lnTo>
                <a:lnTo>
                  <a:pt x="95114" y="37839"/>
                </a:lnTo>
                <a:lnTo>
                  <a:pt x="94350" y="35132"/>
                </a:lnTo>
                <a:lnTo>
                  <a:pt x="93585" y="32702"/>
                </a:lnTo>
                <a:lnTo>
                  <a:pt x="92519" y="30271"/>
                </a:lnTo>
                <a:lnTo>
                  <a:pt x="91447" y="28108"/>
                </a:lnTo>
                <a:lnTo>
                  <a:pt x="90225" y="26221"/>
                </a:lnTo>
                <a:lnTo>
                  <a:pt x="88852" y="24324"/>
                </a:lnTo>
                <a:lnTo>
                  <a:pt x="87480" y="22970"/>
                </a:lnTo>
                <a:lnTo>
                  <a:pt x="85950" y="21627"/>
                </a:lnTo>
                <a:lnTo>
                  <a:pt x="84427" y="20540"/>
                </a:lnTo>
                <a:lnTo>
                  <a:pt x="82747" y="19729"/>
                </a:lnTo>
                <a:lnTo>
                  <a:pt x="81067" y="19463"/>
                </a:lnTo>
                <a:lnTo>
                  <a:pt x="79237" y="19186"/>
                </a:lnTo>
                <a:lnTo>
                  <a:pt x="79237" y="19186"/>
                </a:lnTo>
                <a:lnTo>
                  <a:pt x="77099" y="19463"/>
                </a:lnTo>
                <a:lnTo>
                  <a:pt x="74962" y="20273"/>
                </a:lnTo>
                <a:lnTo>
                  <a:pt x="72824" y="21350"/>
                </a:lnTo>
                <a:lnTo>
                  <a:pt x="70994" y="22970"/>
                </a:lnTo>
                <a:lnTo>
                  <a:pt x="70994" y="22970"/>
                </a:lnTo>
                <a:lnTo>
                  <a:pt x="69922" y="20540"/>
                </a:lnTo>
                <a:lnTo>
                  <a:pt x="68857" y="18109"/>
                </a:lnTo>
                <a:lnTo>
                  <a:pt x="67785" y="15679"/>
                </a:lnTo>
                <a:lnTo>
                  <a:pt x="66562" y="13515"/>
                </a:lnTo>
                <a:lnTo>
                  <a:pt x="65346" y="11629"/>
                </a:lnTo>
                <a:lnTo>
                  <a:pt x="63967" y="9731"/>
                </a:lnTo>
                <a:lnTo>
                  <a:pt x="62444" y="7845"/>
                </a:lnTo>
                <a:lnTo>
                  <a:pt x="60915" y="6214"/>
                </a:lnTo>
                <a:lnTo>
                  <a:pt x="59391" y="4871"/>
                </a:lnTo>
                <a:lnTo>
                  <a:pt x="57862" y="3517"/>
                </a:lnTo>
                <a:lnTo>
                  <a:pt x="56182" y="2430"/>
                </a:lnTo>
                <a:lnTo>
                  <a:pt x="54502" y="1620"/>
                </a:lnTo>
                <a:lnTo>
                  <a:pt x="52672" y="810"/>
                </a:lnTo>
                <a:lnTo>
                  <a:pt x="50992" y="277"/>
                </a:lnTo>
                <a:lnTo>
                  <a:pt x="49162" y="0"/>
                </a:lnTo>
                <a:lnTo>
                  <a:pt x="47331" y="0"/>
                </a:lnTo>
                <a:lnTo>
                  <a:pt x="47331" y="0"/>
                </a:lnTo>
                <a:lnTo>
                  <a:pt x="44429" y="277"/>
                </a:lnTo>
                <a:lnTo>
                  <a:pt x="41684" y="1087"/>
                </a:lnTo>
                <a:lnTo>
                  <a:pt x="38932" y="2163"/>
                </a:lnTo>
                <a:lnTo>
                  <a:pt x="36337" y="3783"/>
                </a:lnTo>
                <a:lnTo>
                  <a:pt x="33892" y="5947"/>
                </a:lnTo>
                <a:lnTo>
                  <a:pt x="31604" y="8378"/>
                </a:lnTo>
                <a:lnTo>
                  <a:pt x="29467" y="11351"/>
                </a:lnTo>
                <a:lnTo>
                  <a:pt x="27486" y="14592"/>
                </a:lnTo>
                <a:lnTo>
                  <a:pt x="25649" y="18109"/>
                </a:lnTo>
                <a:lnTo>
                  <a:pt x="23969" y="21893"/>
                </a:lnTo>
                <a:lnTo>
                  <a:pt x="22597" y="25944"/>
                </a:lnTo>
                <a:lnTo>
                  <a:pt x="21374" y="30271"/>
                </a:lnTo>
                <a:lnTo>
                  <a:pt x="20459" y="34865"/>
                </a:lnTo>
                <a:lnTo>
                  <a:pt x="19694" y="39726"/>
                </a:lnTo>
                <a:lnTo>
                  <a:pt x="19394" y="44597"/>
                </a:lnTo>
                <a:lnTo>
                  <a:pt x="19237" y="49735"/>
                </a:lnTo>
                <a:lnTo>
                  <a:pt x="19237" y="49735"/>
                </a:lnTo>
                <a:lnTo>
                  <a:pt x="19237" y="52975"/>
                </a:lnTo>
                <a:lnTo>
                  <a:pt x="18936" y="52975"/>
                </a:lnTo>
                <a:lnTo>
                  <a:pt x="18936" y="52975"/>
                </a:lnTo>
                <a:lnTo>
                  <a:pt x="16949" y="52975"/>
                </a:lnTo>
                <a:lnTo>
                  <a:pt x="15119" y="53519"/>
                </a:lnTo>
                <a:lnTo>
                  <a:pt x="13288" y="54329"/>
                </a:lnTo>
                <a:lnTo>
                  <a:pt x="11452" y="55672"/>
                </a:lnTo>
                <a:lnTo>
                  <a:pt x="9928" y="57026"/>
                </a:lnTo>
                <a:lnTo>
                  <a:pt x="8249" y="58646"/>
                </a:lnTo>
                <a:lnTo>
                  <a:pt x="6876" y="60543"/>
                </a:lnTo>
                <a:lnTo>
                  <a:pt x="5497" y="62707"/>
                </a:lnTo>
                <a:lnTo>
                  <a:pt x="4281" y="65137"/>
                </a:lnTo>
                <a:lnTo>
                  <a:pt x="3209" y="67834"/>
                </a:lnTo>
                <a:lnTo>
                  <a:pt x="2294" y="70541"/>
                </a:lnTo>
                <a:lnTo>
                  <a:pt x="1379" y="73515"/>
                </a:lnTo>
                <a:lnTo>
                  <a:pt x="764" y="76489"/>
                </a:lnTo>
                <a:lnTo>
                  <a:pt x="307" y="79729"/>
                </a:lnTo>
                <a:lnTo>
                  <a:pt x="6" y="82970"/>
                </a:lnTo>
                <a:lnTo>
                  <a:pt x="6" y="86487"/>
                </a:lnTo>
                <a:lnTo>
                  <a:pt x="6" y="86487"/>
                </a:lnTo>
                <a:lnTo>
                  <a:pt x="6" y="89994"/>
                </a:lnTo>
                <a:lnTo>
                  <a:pt x="307" y="93245"/>
                </a:lnTo>
                <a:lnTo>
                  <a:pt x="764" y="96486"/>
                </a:lnTo>
                <a:lnTo>
                  <a:pt x="1379" y="99459"/>
                </a:lnTo>
                <a:lnTo>
                  <a:pt x="2294" y="102433"/>
                </a:lnTo>
                <a:lnTo>
                  <a:pt x="3209" y="105130"/>
                </a:lnTo>
                <a:lnTo>
                  <a:pt x="4281" y="107837"/>
                </a:lnTo>
                <a:lnTo>
                  <a:pt x="5497" y="110268"/>
                </a:lnTo>
                <a:lnTo>
                  <a:pt x="6876" y="112432"/>
                </a:lnTo>
                <a:lnTo>
                  <a:pt x="8249" y="114318"/>
                </a:lnTo>
                <a:lnTo>
                  <a:pt x="9928" y="115949"/>
                </a:lnTo>
                <a:lnTo>
                  <a:pt x="11452" y="117292"/>
                </a:lnTo>
                <a:lnTo>
                  <a:pt x="13288" y="118646"/>
                </a:lnTo>
                <a:lnTo>
                  <a:pt x="15119" y="119456"/>
                </a:lnTo>
                <a:lnTo>
                  <a:pt x="16949" y="120000"/>
                </a:lnTo>
                <a:lnTo>
                  <a:pt x="18936" y="120000"/>
                </a:lnTo>
                <a:lnTo>
                  <a:pt x="101069" y="120000"/>
                </a:lnTo>
                <a:lnTo>
                  <a:pt x="101069" y="120000"/>
                </a:lnTo>
                <a:lnTo>
                  <a:pt x="103050" y="120000"/>
                </a:lnTo>
                <a:lnTo>
                  <a:pt x="104880" y="119456"/>
                </a:lnTo>
                <a:lnTo>
                  <a:pt x="106717" y="118646"/>
                </a:lnTo>
                <a:lnTo>
                  <a:pt x="108547" y="117292"/>
                </a:lnTo>
                <a:lnTo>
                  <a:pt x="110077" y="115949"/>
                </a:lnTo>
                <a:lnTo>
                  <a:pt x="111750" y="114318"/>
                </a:lnTo>
                <a:lnTo>
                  <a:pt x="113129" y="112432"/>
                </a:lnTo>
                <a:lnTo>
                  <a:pt x="114502" y="110268"/>
                </a:lnTo>
                <a:lnTo>
                  <a:pt x="115725" y="107837"/>
                </a:lnTo>
                <a:lnTo>
                  <a:pt x="116790" y="105130"/>
                </a:lnTo>
                <a:lnTo>
                  <a:pt x="117705" y="102433"/>
                </a:lnTo>
                <a:lnTo>
                  <a:pt x="118620" y="99459"/>
                </a:lnTo>
                <a:lnTo>
                  <a:pt x="119235" y="96486"/>
                </a:lnTo>
                <a:lnTo>
                  <a:pt x="119692" y="93245"/>
                </a:lnTo>
                <a:lnTo>
                  <a:pt x="120000" y="89994"/>
                </a:lnTo>
                <a:lnTo>
                  <a:pt x="120000" y="86487"/>
                </a:lnTo>
                <a:lnTo>
                  <a:pt x="120000" y="86487"/>
                </a:lnTo>
                <a:lnTo>
                  <a:pt x="120000" y="82970"/>
                </a:lnTo>
                <a:lnTo>
                  <a:pt x="119692" y="79729"/>
                </a:lnTo>
                <a:lnTo>
                  <a:pt x="119235" y="76489"/>
                </a:lnTo>
                <a:lnTo>
                  <a:pt x="118620" y="73515"/>
                </a:lnTo>
                <a:lnTo>
                  <a:pt x="117705" y="70541"/>
                </a:lnTo>
                <a:lnTo>
                  <a:pt x="116790" y="67834"/>
                </a:lnTo>
                <a:lnTo>
                  <a:pt x="115725" y="65137"/>
                </a:lnTo>
                <a:lnTo>
                  <a:pt x="114502" y="62707"/>
                </a:lnTo>
                <a:lnTo>
                  <a:pt x="113129" y="60543"/>
                </a:lnTo>
                <a:lnTo>
                  <a:pt x="111750" y="58646"/>
                </a:lnTo>
                <a:lnTo>
                  <a:pt x="110077" y="57026"/>
                </a:lnTo>
                <a:lnTo>
                  <a:pt x="108547" y="55672"/>
                </a:lnTo>
                <a:lnTo>
                  <a:pt x="106717" y="54329"/>
                </a:lnTo>
                <a:lnTo>
                  <a:pt x="104880" y="53519"/>
                </a:lnTo>
                <a:lnTo>
                  <a:pt x="103050" y="52975"/>
                </a:lnTo>
                <a:lnTo>
                  <a:pt x="101069" y="52975"/>
                </a:lnTo>
                <a:lnTo>
                  <a:pt x="101069" y="52975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Shape 620"/>
          <p:cNvSpPr/>
          <p:nvPr/>
        </p:nvSpPr>
        <p:spPr>
          <a:xfrm>
            <a:off x="6132391" y="3716302"/>
            <a:ext cx="340843" cy="340864"/>
          </a:xfrm>
          <a:custGeom>
            <a:pathLst>
              <a:path extrusionOk="0" fill="none" h="120000" w="120000">
                <a:moveTo>
                  <a:pt x="0" y="60000"/>
                </a:moveTo>
                <a:lnTo>
                  <a:pt x="0" y="60000"/>
                </a:lnTo>
                <a:lnTo>
                  <a:pt x="0" y="56937"/>
                </a:lnTo>
                <a:lnTo>
                  <a:pt x="362" y="53874"/>
                </a:lnTo>
                <a:lnTo>
                  <a:pt x="724" y="50812"/>
                </a:lnTo>
                <a:lnTo>
                  <a:pt x="1265" y="47927"/>
                </a:lnTo>
                <a:lnTo>
                  <a:pt x="1805" y="45049"/>
                </a:lnTo>
                <a:lnTo>
                  <a:pt x="2707" y="42164"/>
                </a:lnTo>
                <a:lnTo>
                  <a:pt x="3602" y="39464"/>
                </a:lnTo>
                <a:lnTo>
                  <a:pt x="4690" y="36579"/>
                </a:lnTo>
                <a:lnTo>
                  <a:pt x="5947" y="34057"/>
                </a:lnTo>
                <a:lnTo>
                  <a:pt x="7212" y="31357"/>
                </a:lnTo>
                <a:lnTo>
                  <a:pt x="8648" y="28834"/>
                </a:lnTo>
                <a:lnTo>
                  <a:pt x="10275" y="26489"/>
                </a:lnTo>
                <a:lnTo>
                  <a:pt x="11895" y="24144"/>
                </a:lnTo>
                <a:lnTo>
                  <a:pt x="13693" y="21807"/>
                </a:lnTo>
                <a:lnTo>
                  <a:pt x="15675" y="19647"/>
                </a:lnTo>
                <a:lnTo>
                  <a:pt x="17658" y="17664"/>
                </a:lnTo>
                <a:lnTo>
                  <a:pt x="19641" y="15682"/>
                </a:lnTo>
                <a:lnTo>
                  <a:pt x="21801" y="13699"/>
                </a:lnTo>
                <a:lnTo>
                  <a:pt x="24146" y="11894"/>
                </a:lnTo>
                <a:lnTo>
                  <a:pt x="26491" y="10274"/>
                </a:lnTo>
                <a:lnTo>
                  <a:pt x="28829" y="8654"/>
                </a:lnTo>
                <a:lnTo>
                  <a:pt x="31351" y="7212"/>
                </a:lnTo>
                <a:lnTo>
                  <a:pt x="34052" y="5954"/>
                </a:lnTo>
                <a:lnTo>
                  <a:pt x="36574" y="4689"/>
                </a:lnTo>
                <a:lnTo>
                  <a:pt x="39459" y="3609"/>
                </a:lnTo>
                <a:lnTo>
                  <a:pt x="42160" y="2707"/>
                </a:lnTo>
                <a:lnTo>
                  <a:pt x="45045" y="1804"/>
                </a:lnTo>
                <a:lnTo>
                  <a:pt x="47930" y="1264"/>
                </a:lnTo>
                <a:lnTo>
                  <a:pt x="50808" y="724"/>
                </a:lnTo>
                <a:lnTo>
                  <a:pt x="53870" y="369"/>
                </a:lnTo>
                <a:lnTo>
                  <a:pt x="56933" y="7"/>
                </a:lnTo>
                <a:lnTo>
                  <a:pt x="60003" y="7"/>
                </a:lnTo>
                <a:lnTo>
                  <a:pt x="60003" y="7"/>
                </a:lnTo>
                <a:lnTo>
                  <a:pt x="63066" y="7"/>
                </a:lnTo>
                <a:lnTo>
                  <a:pt x="66129" y="369"/>
                </a:lnTo>
                <a:lnTo>
                  <a:pt x="69191" y="724"/>
                </a:lnTo>
                <a:lnTo>
                  <a:pt x="72069" y="1264"/>
                </a:lnTo>
                <a:lnTo>
                  <a:pt x="74954" y="1804"/>
                </a:lnTo>
                <a:lnTo>
                  <a:pt x="77839" y="2707"/>
                </a:lnTo>
                <a:lnTo>
                  <a:pt x="80717" y="3609"/>
                </a:lnTo>
                <a:lnTo>
                  <a:pt x="83425" y="4689"/>
                </a:lnTo>
                <a:lnTo>
                  <a:pt x="85947" y="5954"/>
                </a:lnTo>
                <a:lnTo>
                  <a:pt x="88648" y="7212"/>
                </a:lnTo>
                <a:lnTo>
                  <a:pt x="91170" y="8654"/>
                </a:lnTo>
                <a:lnTo>
                  <a:pt x="93515" y="10274"/>
                </a:lnTo>
                <a:lnTo>
                  <a:pt x="95853" y="11894"/>
                </a:lnTo>
                <a:lnTo>
                  <a:pt x="98198" y="13699"/>
                </a:lnTo>
                <a:lnTo>
                  <a:pt x="100358" y="15682"/>
                </a:lnTo>
                <a:lnTo>
                  <a:pt x="102341" y="17664"/>
                </a:lnTo>
                <a:lnTo>
                  <a:pt x="104501" y="19647"/>
                </a:lnTo>
                <a:lnTo>
                  <a:pt x="106306" y="21807"/>
                </a:lnTo>
                <a:lnTo>
                  <a:pt x="108104" y="24144"/>
                </a:lnTo>
                <a:lnTo>
                  <a:pt x="109724" y="26489"/>
                </a:lnTo>
                <a:lnTo>
                  <a:pt x="111351" y="28834"/>
                </a:lnTo>
                <a:lnTo>
                  <a:pt x="112794" y="31357"/>
                </a:lnTo>
                <a:lnTo>
                  <a:pt x="114052" y="34057"/>
                </a:lnTo>
                <a:lnTo>
                  <a:pt x="115309" y="36579"/>
                </a:lnTo>
                <a:lnTo>
                  <a:pt x="116397" y="39464"/>
                </a:lnTo>
                <a:lnTo>
                  <a:pt x="117292" y="42164"/>
                </a:lnTo>
                <a:lnTo>
                  <a:pt x="118194" y="45049"/>
                </a:lnTo>
                <a:lnTo>
                  <a:pt x="118734" y="47927"/>
                </a:lnTo>
                <a:lnTo>
                  <a:pt x="119275" y="50812"/>
                </a:lnTo>
                <a:lnTo>
                  <a:pt x="119637" y="53874"/>
                </a:lnTo>
                <a:lnTo>
                  <a:pt x="120000" y="56937"/>
                </a:lnTo>
                <a:lnTo>
                  <a:pt x="120000" y="60000"/>
                </a:lnTo>
                <a:lnTo>
                  <a:pt x="120000" y="60000"/>
                </a:lnTo>
                <a:lnTo>
                  <a:pt x="120000" y="63062"/>
                </a:lnTo>
                <a:lnTo>
                  <a:pt x="119637" y="66125"/>
                </a:lnTo>
                <a:lnTo>
                  <a:pt x="119275" y="69187"/>
                </a:lnTo>
                <a:lnTo>
                  <a:pt x="118734" y="72072"/>
                </a:lnTo>
                <a:lnTo>
                  <a:pt x="118194" y="74957"/>
                </a:lnTo>
                <a:lnTo>
                  <a:pt x="117292" y="77835"/>
                </a:lnTo>
                <a:lnTo>
                  <a:pt x="116397" y="80542"/>
                </a:lnTo>
                <a:lnTo>
                  <a:pt x="115309" y="83420"/>
                </a:lnTo>
                <a:lnTo>
                  <a:pt x="114052" y="85942"/>
                </a:lnTo>
                <a:lnTo>
                  <a:pt x="112794" y="88649"/>
                </a:lnTo>
                <a:lnTo>
                  <a:pt x="111351" y="91165"/>
                </a:lnTo>
                <a:lnTo>
                  <a:pt x="109724" y="93510"/>
                </a:lnTo>
                <a:lnTo>
                  <a:pt x="108104" y="95855"/>
                </a:lnTo>
                <a:lnTo>
                  <a:pt x="106306" y="98192"/>
                </a:lnTo>
                <a:lnTo>
                  <a:pt x="104501" y="100360"/>
                </a:lnTo>
                <a:lnTo>
                  <a:pt x="102341" y="102342"/>
                </a:lnTo>
                <a:lnTo>
                  <a:pt x="100358" y="104317"/>
                </a:lnTo>
                <a:lnTo>
                  <a:pt x="98198" y="106300"/>
                </a:lnTo>
                <a:lnTo>
                  <a:pt x="95853" y="108105"/>
                </a:lnTo>
                <a:lnTo>
                  <a:pt x="93515" y="109725"/>
                </a:lnTo>
                <a:lnTo>
                  <a:pt x="91170" y="111345"/>
                </a:lnTo>
                <a:lnTo>
                  <a:pt x="88648" y="112787"/>
                </a:lnTo>
                <a:lnTo>
                  <a:pt x="85947" y="114052"/>
                </a:lnTo>
                <a:lnTo>
                  <a:pt x="83425" y="115310"/>
                </a:lnTo>
                <a:lnTo>
                  <a:pt x="80717" y="116390"/>
                </a:lnTo>
                <a:lnTo>
                  <a:pt x="77839" y="117292"/>
                </a:lnTo>
                <a:lnTo>
                  <a:pt x="74954" y="118195"/>
                </a:lnTo>
                <a:lnTo>
                  <a:pt x="72069" y="118735"/>
                </a:lnTo>
                <a:lnTo>
                  <a:pt x="69191" y="119275"/>
                </a:lnTo>
                <a:lnTo>
                  <a:pt x="66129" y="119637"/>
                </a:lnTo>
                <a:lnTo>
                  <a:pt x="63066" y="119992"/>
                </a:lnTo>
                <a:lnTo>
                  <a:pt x="60003" y="119992"/>
                </a:lnTo>
                <a:lnTo>
                  <a:pt x="60003" y="119992"/>
                </a:lnTo>
                <a:lnTo>
                  <a:pt x="56933" y="119992"/>
                </a:lnTo>
                <a:lnTo>
                  <a:pt x="53870" y="119637"/>
                </a:lnTo>
                <a:lnTo>
                  <a:pt x="50808" y="119275"/>
                </a:lnTo>
                <a:lnTo>
                  <a:pt x="47930" y="118735"/>
                </a:lnTo>
                <a:lnTo>
                  <a:pt x="45045" y="118195"/>
                </a:lnTo>
                <a:lnTo>
                  <a:pt x="42160" y="117292"/>
                </a:lnTo>
                <a:lnTo>
                  <a:pt x="39459" y="116390"/>
                </a:lnTo>
                <a:lnTo>
                  <a:pt x="36574" y="115310"/>
                </a:lnTo>
                <a:lnTo>
                  <a:pt x="34052" y="114052"/>
                </a:lnTo>
                <a:lnTo>
                  <a:pt x="31351" y="112787"/>
                </a:lnTo>
                <a:lnTo>
                  <a:pt x="28829" y="111345"/>
                </a:lnTo>
                <a:lnTo>
                  <a:pt x="26491" y="109725"/>
                </a:lnTo>
                <a:lnTo>
                  <a:pt x="24146" y="108105"/>
                </a:lnTo>
                <a:lnTo>
                  <a:pt x="21801" y="106300"/>
                </a:lnTo>
                <a:lnTo>
                  <a:pt x="19641" y="104317"/>
                </a:lnTo>
                <a:lnTo>
                  <a:pt x="17658" y="102342"/>
                </a:lnTo>
                <a:lnTo>
                  <a:pt x="15675" y="100360"/>
                </a:lnTo>
                <a:lnTo>
                  <a:pt x="13693" y="98192"/>
                </a:lnTo>
                <a:lnTo>
                  <a:pt x="11895" y="95855"/>
                </a:lnTo>
                <a:lnTo>
                  <a:pt x="10275" y="93510"/>
                </a:lnTo>
                <a:lnTo>
                  <a:pt x="8648" y="91165"/>
                </a:lnTo>
                <a:lnTo>
                  <a:pt x="7212" y="88649"/>
                </a:lnTo>
                <a:lnTo>
                  <a:pt x="5947" y="85942"/>
                </a:lnTo>
                <a:lnTo>
                  <a:pt x="4690" y="83420"/>
                </a:lnTo>
                <a:lnTo>
                  <a:pt x="3602" y="80542"/>
                </a:lnTo>
                <a:lnTo>
                  <a:pt x="2707" y="77835"/>
                </a:lnTo>
                <a:lnTo>
                  <a:pt x="1805" y="74957"/>
                </a:lnTo>
                <a:lnTo>
                  <a:pt x="1265" y="72072"/>
                </a:lnTo>
                <a:lnTo>
                  <a:pt x="724" y="69187"/>
                </a:lnTo>
                <a:lnTo>
                  <a:pt x="362" y="66125"/>
                </a:lnTo>
                <a:lnTo>
                  <a:pt x="0" y="63062"/>
                </a:lnTo>
                <a:lnTo>
                  <a:pt x="0" y="60000"/>
                </a:lnTo>
                <a:lnTo>
                  <a:pt x="0" y="60000"/>
                </a:lnTo>
                <a:close/>
                <a:moveTo>
                  <a:pt x="53515" y="82702"/>
                </a:moveTo>
                <a:lnTo>
                  <a:pt x="53515" y="82702"/>
                </a:lnTo>
                <a:lnTo>
                  <a:pt x="53870" y="82702"/>
                </a:lnTo>
                <a:lnTo>
                  <a:pt x="53870" y="82702"/>
                </a:lnTo>
                <a:lnTo>
                  <a:pt x="55135" y="82517"/>
                </a:lnTo>
                <a:lnTo>
                  <a:pt x="56393" y="81977"/>
                </a:lnTo>
                <a:lnTo>
                  <a:pt x="57658" y="81260"/>
                </a:lnTo>
                <a:lnTo>
                  <a:pt x="58561" y="80357"/>
                </a:lnTo>
                <a:lnTo>
                  <a:pt x="88825" y="49909"/>
                </a:lnTo>
                <a:lnTo>
                  <a:pt x="88825" y="49909"/>
                </a:lnTo>
                <a:lnTo>
                  <a:pt x="89550" y="49007"/>
                </a:lnTo>
                <a:lnTo>
                  <a:pt x="89905" y="48112"/>
                </a:lnTo>
                <a:lnTo>
                  <a:pt x="90268" y="47032"/>
                </a:lnTo>
                <a:lnTo>
                  <a:pt x="90268" y="45945"/>
                </a:lnTo>
                <a:lnTo>
                  <a:pt x="90268" y="45945"/>
                </a:lnTo>
                <a:lnTo>
                  <a:pt x="90090" y="44509"/>
                </a:lnTo>
                <a:lnTo>
                  <a:pt x="89728" y="43067"/>
                </a:lnTo>
                <a:lnTo>
                  <a:pt x="89010" y="41987"/>
                </a:lnTo>
                <a:lnTo>
                  <a:pt x="87930" y="40900"/>
                </a:lnTo>
                <a:lnTo>
                  <a:pt x="87930" y="40900"/>
                </a:lnTo>
                <a:lnTo>
                  <a:pt x="87027" y="40182"/>
                </a:lnTo>
                <a:lnTo>
                  <a:pt x="85947" y="39819"/>
                </a:lnTo>
                <a:lnTo>
                  <a:pt x="84867" y="39464"/>
                </a:lnTo>
                <a:lnTo>
                  <a:pt x="83780" y="39464"/>
                </a:lnTo>
                <a:lnTo>
                  <a:pt x="83780" y="39464"/>
                </a:lnTo>
                <a:lnTo>
                  <a:pt x="82345" y="39642"/>
                </a:lnTo>
                <a:lnTo>
                  <a:pt x="81080" y="40004"/>
                </a:lnTo>
                <a:lnTo>
                  <a:pt x="79822" y="40722"/>
                </a:lnTo>
                <a:lnTo>
                  <a:pt x="78734" y="41802"/>
                </a:lnTo>
                <a:lnTo>
                  <a:pt x="52975" y="66487"/>
                </a:lnTo>
                <a:lnTo>
                  <a:pt x="42885" y="56575"/>
                </a:lnTo>
                <a:lnTo>
                  <a:pt x="42885" y="56575"/>
                </a:lnTo>
                <a:lnTo>
                  <a:pt x="41982" y="55679"/>
                </a:lnTo>
                <a:lnTo>
                  <a:pt x="40724" y="55139"/>
                </a:lnTo>
                <a:lnTo>
                  <a:pt x="39637" y="54777"/>
                </a:lnTo>
                <a:lnTo>
                  <a:pt x="38379" y="54592"/>
                </a:lnTo>
                <a:lnTo>
                  <a:pt x="38379" y="54592"/>
                </a:lnTo>
                <a:lnTo>
                  <a:pt x="37114" y="54777"/>
                </a:lnTo>
                <a:lnTo>
                  <a:pt x="35857" y="55139"/>
                </a:lnTo>
                <a:lnTo>
                  <a:pt x="34777" y="55679"/>
                </a:lnTo>
                <a:lnTo>
                  <a:pt x="33697" y="56575"/>
                </a:lnTo>
                <a:lnTo>
                  <a:pt x="33697" y="56575"/>
                </a:lnTo>
                <a:lnTo>
                  <a:pt x="32972" y="57477"/>
                </a:lnTo>
                <a:lnTo>
                  <a:pt x="32254" y="58557"/>
                </a:lnTo>
                <a:lnTo>
                  <a:pt x="31891" y="59822"/>
                </a:lnTo>
                <a:lnTo>
                  <a:pt x="31891" y="61080"/>
                </a:lnTo>
                <a:lnTo>
                  <a:pt x="31891" y="61080"/>
                </a:lnTo>
                <a:lnTo>
                  <a:pt x="31891" y="62344"/>
                </a:lnTo>
                <a:lnTo>
                  <a:pt x="32254" y="63602"/>
                </a:lnTo>
                <a:lnTo>
                  <a:pt x="32972" y="64682"/>
                </a:lnTo>
                <a:lnTo>
                  <a:pt x="33697" y="65762"/>
                </a:lnTo>
                <a:lnTo>
                  <a:pt x="48832" y="80897"/>
                </a:lnTo>
                <a:lnTo>
                  <a:pt x="48832" y="80897"/>
                </a:lnTo>
                <a:lnTo>
                  <a:pt x="49913" y="81622"/>
                </a:lnTo>
                <a:lnTo>
                  <a:pt x="50993" y="82340"/>
                </a:lnTo>
                <a:lnTo>
                  <a:pt x="52250" y="82702"/>
                </a:lnTo>
                <a:lnTo>
                  <a:pt x="53515" y="82702"/>
                </a:lnTo>
                <a:lnTo>
                  <a:pt x="53515" y="82702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Shape 621"/>
          <p:cNvSpPr/>
          <p:nvPr/>
        </p:nvSpPr>
        <p:spPr>
          <a:xfrm>
            <a:off x="5567385" y="3737799"/>
            <a:ext cx="340843" cy="297873"/>
          </a:xfrm>
          <a:custGeom>
            <a:pathLst>
              <a:path extrusionOk="0" fill="none" h="120000" w="120000">
                <a:moveTo>
                  <a:pt x="118919" y="107209"/>
                </a:moveTo>
                <a:lnTo>
                  <a:pt x="66484" y="4130"/>
                </a:lnTo>
                <a:lnTo>
                  <a:pt x="66484" y="4130"/>
                </a:lnTo>
                <a:lnTo>
                  <a:pt x="65944" y="3301"/>
                </a:lnTo>
                <a:lnTo>
                  <a:pt x="65226" y="2480"/>
                </a:lnTo>
                <a:lnTo>
                  <a:pt x="64508" y="1659"/>
                </a:lnTo>
                <a:lnTo>
                  <a:pt x="63783" y="1041"/>
                </a:lnTo>
                <a:lnTo>
                  <a:pt x="62881" y="626"/>
                </a:lnTo>
                <a:lnTo>
                  <a:pt x="61986" y="211"/>
                </a:lnTo>
                <a:lnTo>
                  <a:pt x="60898" y="8"/>
                </a:lnTo>
                <a:lnTo>
                  <a:pt x="60003" y="8"/>
                </a:lnTo>
                <a:lnTo>
                  <a:pt x="60003" y="8"/>
                </a:lnTo>
                <a:lnTo>
                  <a:pt x="58923" y="8"/>
                </a:lnTo>
                <a:lnTo>
                  <a:pt x="58021" y="211"/>
                </a:lnTo>
                <a:lnTo>
                  <a:pt x="57118" y="626"/>
                </a:lnTo>
                <a:lnTo>
                  <a:pt x="56216" y="1041"/>
                </a:lnTo>
                <a:lnTo>
                  <a:pt x="55498" y="1659"/>
                </a:lnTo>
                <a:lnTo>
                  <a:pt x="54773" y="2480"/>
                </a:lnTo>
                <a:lnTo>
                  <a:pt x="54055" y="3301"/>
                </a:lnTo>
                <a:lnTo>
                  <a:pt x="53515" y="4130"/>
                </a:lnTo>
                <a:lnTo>
                  <a:pt x="1087" y="107209"/>
                </a:lnTo>
                <a:lnTo>
                  <a:pt x="1087" y="107209"/>
                </a:lnTo>
                <a:lnTo>
                  <a:pt x="547" y="108242"/>
                </a:lnTo>
                <a:lnTo>
                  <a:pt x="184" y="109274"/>
                </a:lnTo>
                <a:lnTo>
                  <a:pt x="0" y="110307"/>
                </a:lnTo>
                <a:lnTo>
                  <a:pt x="0" y="111543"/>
                </a:lnTo>
                <a:lnTo>
                  <a:pt x="0" y="111543"/>
                </a:lnTo>
                <a:lnTo>
                  <a:pt x="0" y="112576"/>
                </a:lnTo>
                <a:lnTo>
                  <a:pt x="184" y="113600"/>
                </a:lnTo>
                <a:lnTo>
                  <a:pt x="547" y="114844"/>
                </a:lnTo>
                <a:lnTo>
                  <a:pt x="1087" y="115869"/>
                </a:lnTo>
                <a:lnTo>
                  <a:pt x="1087" y="115869"/>
                </a:lnTo>
                <a:lnTo>
                  <a:pt x="1627" y="116698"/>
                </a:lnTo>
                <a:lnTo>
                  <a:pt x="2167" y="117519"/>
                </a:lnTo>
                <a:lnTo>
                  <a:pt x="2885" y="118349"/>
                </a:lnTo>
                <a:lnTo>
                  <a:pt x="3787" y="118967"/>
                </a:lnTo>
                <a:lnTo>
                  <a:pt x="4690" y="119373"/>
                </a:lnTo>
                <a:lnTo>
                  <a:pt x="5585" y="119788"/>
                </a:lnTo>
                <a:lnTo>
                  <a:pt x="6487" y="119991"/>
                </a:lnTo>
                <a:lnTo>
                  <a:pt x="7567" y="119991"/>
                </a:lnTo>
                <a:lnTo>
                  <a:pt x="112432" y="119991"/>
                </a:lnTo>
                <a:lnTo>
                  <a:pt x="112432" y="119991"/>
                </a:lnTo>
                <a:lnTo>
                  <a:pt x="113512" y="119991"/>
                </a:lnTo>
                <a:lnTo>
                  <a:pt x="114414" y="119788"/>
                </a:lnTo>
                <a:lnTo>
                  <a:pt x="115317" y="119373"/>
                </a:lnTo>
                <a:lnTo>
                  <a:pt x="116212" y="118967"/>
                </a:lnTo>
                <a:lnTo>
                  <a:pt x="117114" y="118349"/>
                </a:lnTo>
                <a:lnTo>
                  <a:pt x="117839" y="117519"/>
                </a:lnTo>
                <a:lnTo>
                  <a:pt x="118379" y="116698"/>
                </a:lnTo>
                <a:lnTo>
                  <a:pt x="118919" y="115869"/>
                </a:lnTo>
                <a:lnTo>
                  <a:pt x="118919" y="115869"/>
                </a:lnTo>
                <a:lnTo>
                  <a:pt x="119459" y="114844"/>
                </a:lnTo>
                <a:lnTo>
                  <a:pt x="119822" y="113600"/>
                </a:lnTo>
                <a:lnTo>
                  <a:pt x="120000" y="112576"/>
                </a:lnTo>
                <a:lnTo>
                  <a:pt x="120000" y="111543"/>
                </a:lnTo>
                <a:lnTo>
                  <a:pt x="120000" y="111543"/>
                </a:lnTo>
                <a:lnTo>
                  <a:pt x="120000" y="110307"/>
                </a:lnTo>
                <a:lnTo>
                  <a:pt x="119822" y="109274"/>
                </a:lnTo>
                <a:lnTo>
                  <a:pt x="119459" y="108242"/>
                </a:lnTo>
                <a:lnTo>
                  <a:pt x="118919" y="107209"/>
                </a:lnTo>
                <a:lnTo>
                  <a:pt x="118919" y="107209"/>
                </a:lnTo>
                <a:close/>
                <a:moveTo>
                  <a:pt x="60003" y="104534"/>
                </a:moveTo>
                <a:lnTo>
                  <a:pt x="60003" y="104534"/>
                </a:lnTo>
                <a:lnTo>
                  <a:pt x="58561" y="104322"/>
                </a:lnTo>
                <a:lnTo>
                  <a:pt x="57118" y="103916"/>
                </a:lnTo>
                <a:lnTo>
                  <a:pt x="56038" y="103086"/>
                </a:lnTo>
                <a:lnTo>
                  <a:pt x="54958" y="102062"/>
                </a:lnTo>
                <a:lnTo>
                  <a:pt x="54055" y="100818"/>
                </a:lnTo>
                <a:lnTo>
                  <a:pt x="53338" y="99582"/>
                </a:lnTo>
                <a:lnTo>
                  <a:pt x="52975" y="97931"/>
                </a:lnTo>
                <a:lnTo>
                  <a:pt x="52790" y="96289"/>
                </a:lnTo>
                <a:lnTo>
                  <a:pt x="52790" y="96289"/>
                </a:lnTo>
                <a:lnTo>
                  <a:pt x="52975" y="94638"/>
                </a:lnTo>
                <a:lnTo>
                  <a:pt x="53338" y="93191"/>
                </a:lnTo>
                <a:lnTo>
                  <a:pt x="54055" y="91752"/>
                </a:lnTo>
                <a:lnTo>
                  <a:pt x="54958" y="90516"/>
                </a:lnTo>
                <a:lnTo>
                  <a:pt x="56038" y="89483"/>
                </a:lnTo>
                <a:lnTo>
                  <a:pt x="57118" y="88654"/>
                </a:lnTo>
                <a:lnTo>
                  <a:pt x="58561" y="88247"/>
                </a:lnTo>
                <a:lnTo>
                  <a:pt x="60003" y="88036"/>
                </a:lnTo>
                <a:lnTo>
                  <a:pt x="60003" y="88036"/>
                </a:lnTo>
                <a:lnTo>
                  <a:pt x="61446" y="88247"/>
                </a:lnTo>
                <a:lnTo>
                  <a:pt x="62703" y="88654"/>
                </a:lnTo>
                <a:lnTo>
                  <a:pt x="63961" y="89483"/>
                </a:lnTo>
                <a:lnTo>
                  <a:pt x="65049" y="90516"/>
                </a:lnTo>
                <a:lnTo>
                  <a:pt x="65944" y="91752"/>
                </a:lnTo>
                <a:lnTo>
                  <a:pt x="66669" y="93191"/>
                </a:lnTo>
                <a:lnTo>
                  <a:pt x="67031" y="94638"/>
                </a:lnTo>
                <a:lnTo>
                  <a:pt x="67209" y="96289"/>
                </a:lnTo>
                <a:lnTo>
                  <a:pt x="67209" y="96289"/>
                </a:lnTo>
                <a:lnTo>
                  <a:pt x="67031" y="97931"/>
                </a:lnTo>
                <a:lnTo>
                  <a:pt x="66669" y="99582"/>
                </a:lnTo>
                <a:lnTo>
                  <a:pt x="65944" y="100818"/>
                </a:lnTo>
                <a:lnTo>
                  <a:pt x="65049" y="102062"/>
                </a:lnTo>
                <a:lnTo>
                  <a:pt x="63961" y="103086"/>
                </a:lnTo>
                <a:lnTo>
                  <a:pt x="62703" y="103916"/>
                </a:lnTo>
                <a:lnTo>
                  <a:pt x="61446" y="104322"/>
                </a:lnTo>
                <a:lnTo>
                  <a:pt x="60003" y="104534"/>
                </a:lnTo>
                <a:lnTo>
                  <a:pt x="60003" y="104534"/>
                </a:lnTo>
                <a:close/>
                <a:moveTo>
                  <a:pt x="68289" y="43095"/>
                </a:moveTo>
                <a:lnTo>
                  <a:pt x="66129" y="75465"/>
                </a:lnTo>
                <a:lnTo>
                  <a:pt x="66129" y="75465"/>
                </a:lnTo>
                <a:lnTo>
                  <a:pt x="65944" y="76701"/>
                </a:lnTo>
                <a:lnTo>
                  <a:pt x="65589" y="77937"/>
                </a:lnTo>
                <a:lnTo>
                  <a:pt x="65049" y="78758"/>
                </a:lnTo>
                <a:lnTo>
                  <a:pt x="64324" y="79791"/>
                </a:lnTo>
                <a:lnTo>
                  <a:pt x="63421" y="80409"/>
                </a:lnTo>
                <a:lnTo>
                  <a:pt x="62526" y="81027"/>
                </a:lnTo>
                <a:lnTo>
                  <a:pt x="61623" y="81441"/>
                </a:lnTo>
                <a:lnTo>
                  <a:pt x="60543" y="81441"/>
                </a:lnTo>
                <a:lnTo>
                  <a:pt x="59463" y="81441"/>
                </a:lnTo>
                <a:lnTo>
                  <a:pt x="59463" y="81441"/>
                </a:lnTo>
                <a:lnTo>
                  <a:pt x="58376" y="81441"/>
                </a:lnTo>
                <a:lnTo>
                  <a:pt x="57481" y="81027"/>
                </a:lnTo>
                <a:lnTo>
                  <a:pt x="56578" y="80409"/>
                </a:lnTo>
                <a:lnTo>
                  <a:pt x="55675" y="79791"/>
                </a:lnTo>
                <a:lnTo>
                  <a:pt x="54958" y="78758"/>
                </a:lnTo>
                <a:lnTo>
                  <a:pt x="54418" y="77937"/>
                </a:lnTo>
                <a:lnTo>
                  <a:pt x="54055" y="76701"/>
                </a:lnTo>
                <a:lnTo>
                  <a:pt x="53878" y="75465"/>
                </a:lnTo>
                <a:lnTo>
                  <a:pt x="51710" y="43095"/>
                </a:lnTo>
                <a:lnTo>
                  <a:pt x="51710" y="43095"/>
                </a:lnTo>
                <a:lnTo>
                  <a:pt x="51895" y="41859"/>
                </a:lnTo>
                <a:lnTo>
                  <a:pt x="52073" y="40826"/>
                </a:lnTo>
                <a:lnTo>
                  <a:pt x="52435" y="39794"/>
                </a:lnTo>
                <a:lnTo>
                  <a:pt x="52975" y="38972"/>
                </a:lnTo>
                <a:lnTo>
                  <a:pt x="53693" y="38143"/>
                </a:lnTo>
                <a:lnTo>
                  <a:pt x="54595" y="37525"/>
                </a:lnTo>
                <a:lnTo>
                  <a:pt x="55675" y="37322"/>
                </a:lnTo>
                <a:lnTo>
                  <a:pt x="56578" y="37119"/>
                </a:lnTo>
                <a:lnTo>
                  <a:pt x="63421" y="37119"/>
                </a:lnTo>
                <a:lnTo>
                  <a:pt x="63421" y="37119"/>
                </a:lnTo>
                <a:lnTo>
                  <a:pt x="64324" y="37322"/>
                </a:lnTo>
                <a:lnTo>
                  <a:pt x="65404" y="37525"/>
                </a:lnTo>
                <a:lnTo>
                  <a:pt x="66306" y="38143"/>
                </a:lnTo>
                <a:lnTo>
                  <a:pt x="67031" y="38972"/>
                </a:lnTo>
                <a:lnTo>
                  <a:pt x="67571" y="39794"/>
                </a:lnTo>
                <a:lnTo>
                  <a:pt x="67926" y="40826"/>
                </a:lnTo>
                <a:lnTo>
                  <a:pt x="68111" y="41859"/>
                </a:lnTo>
                <a:lnTo>
                  <a:pt x="68289" y="43095"/>
                </a:lnTo>
                <a:lnTo>
                  <a:pt x="68289" y="43095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Shape 622"/>
          <p:cNvSpPr/>
          <p:nvPr/>
        </p:nvSpPr>
        <p:spPr>
          <a:xfrm>
            <a:off x="6695862" y="3714768"/>
            <a:ext cx="343911" cy="343932"/>
          </a:xfrm>
          <a:custGeom>
            <a:pathLst>
              <a:path extrusionOk="0" fill="none" h="120000" w="120000">
                <a:moveTo>
                  <a:pt x="117851" y="32148"/>
                </a:moveTo>
                <a:lnTo>
                  <a:pt x="87857" y="2148"/>
                </a:lnTo>
                <a:lnTo>
                  <a:pt x="87857" y="2148"/>
                </a:lnTo>
                <a:lnTo>
                  <a:pt x="86603" y="1253"/>
                </a:lnTo>
                <a:lnTo>
                  <a:pt x="85357" y="542"/>
                </a:lnTo>
                <a:lnTo>
                  <a:pt x="83927" y="183"/>
                </a:lnTo>
                <a:lnTo>
                  <a:pt x="82497" y="7"/>
                </a:lnTo>
                <a:lnTo>
                  <a:pt x="37502" y="7"/>
                </a:lnTo>
                <a:lnTo>
                  <a:pt x="37502" y="7"/>
                </a:lnTo>
                <a:lnTo>
                  <a:pt x="36072" y="183"/>
                </a:lnTo>
                <a:lnTo>
                  <a:pt x="34642" y="542"/>
                </a:lnTo>
                <a:lnTo>
                  <a:pt x="33389" y="1253"/>
                </a:lnTo>
                <a:lnTo>
                  <a:pt x="32142" y="2148"/>
                </a:lnTo>
                <a:lnTo>
                  <a:pt x="2140" y="32148"/>
                </a:lnTo>
                <a:lnTo>
                  <a:pt x="2140" y="32148"/>
                </a:lnTo>
                <a:lnTo>
                  <a:pt x="1253" y="33394"/>
                </a:lnTo>
                <a:lnTo>
                  <a:pt x="535" y="34648"/>
                </a:lnTo>
                <a:lnTo>
                  <a:pt x="175" y="36077"/>
                </a:lnTo>
                <a:lnTo>
                  <a:pt x="0" y="37500"/>
                </a:lnTo>
                <a:lnTo>
                  <a:pt x="0" y="82500"/>
                </a:lnTo>
                <a:lnTo>
                  <a:pt x="0" y="82500"/>
                </a:lnTo>
                <a:lnTo>
                  <a:pt x="175" y="83929"/>
                </a:lnTo>
                <a:lnTo>
                  <a:pt x="535" y="85351"/>
                </a:lnTo>
                <a:lnTo>
                  <a:pt x="1253" y="86605"/>
                </a:lnTo>
                <a:lnTo>
                  <a:pt x="2140" y="87851"/>
                </a:lnTo>
                <a:lnTo>
                  <a:pt x="32142" y="117851"/>
                </a:lnTo>
                <a:lnTo>
                  <a:pt x="32142" y="117851"/>
                </a:lnTo>
                <a:lnTo>
                  <a:pt x="33389" y="118746"/>
                </a:lnTo>
                <a:lnTo>
                  <a:pt x="34642" y="119457"/>
                </a:lnTo>
                <a:lnTo>
                  <a:pt x="36072" y="119816"/>
                </a:lnTo>
                <a:lnTo>
                  <a:pt x="37502" y="119992"/>
                </a:lnTo>
                <a:lnTo>
                  <a:pt x="82497" y="119992"/>
                </a:lnTo>
                <a:lnTo>
                  <a:pt x="82497" y="119992"/>
                </a:lnTo>
                <a:lnTo>
                  <a:pt x="83927" y="119816"/>
                </a:lnTo>
                <a:lnTo>
                  <a:pt x="85357" y="119457"/>
                </a:lnTo>
                <a:lnTo>
                  <a:pt x="86603" y="118746"/>
                </a:lnTo>
                <a:lnTo>
                  <a:pt x="87857" y="117851"/>
                </a:lnTo>
                <a:lnTo>
                  <a:pt x="117851" y="87851"/>
                </a:lnTo>
                <a:lnTo>
                  <a:pt x="117851" y="87851"/>
                </a:lnTo>
                <a:lnTo>
                  <a:pt x="118746" y="86605"/>
                </a:lnTo>
                <a:lnTo>
                  <a:pt x="119464" y="85351"/>
                </a:lnTo>
                <a:lnTo>
                  <a:pt x="119816" y="83929"/>
                </a:lnTo>
                <a:lnTo>
                  <a:pt x="120000" y="82500"/>
                </a:lnTo>
                <a:lnTo>
                  <a:pt x="120000" y="37500"/>
                </a:lnTo>
                <a:lnTo>
                  <a:pt x="120000" y="37500"/>
                </a:lnTo>
                <a:lnTo>
                  <a:pt x="119816" y="36077"/>
                </a:lnTo>
                <a:lnTo>
                  <a:pt x="119464" y="34648"/>
                </a:lnTo>
                <a:lnTo>
                  <a:pt x="118746" y="33394"/>
                </a:lnTo>
                <a:lnTo>
                  <a:pt x="117851" y="32148"/>
                </a:lnTo>
                <a:lnTo>
                  <a:pt x="117851" y="32148"/>
                </a:lnTo>
                <a:close/>
                <a:moveTo>
                  <a:pt x="72321" y="61964"/>
                </a:moveTo>
                <a:lnTo>
                  <a:pt x="82138" y="71788"/>
                </a:lnTo>
                <a:lnTo>
                  <a:pt x="82138" y="71788"/>
                </a:lnTo>
                <a:lnTo>
                  <a:pt x="82497" y="72140"/>
                </a:lnTo>
                <a:lnTo>
                  <a:pt x="82673" y="72675"/>
                </a:lnTo>
                <a:lnTo>
                  <a:pt x="82856" y="73746"/>
                </a:lnTo>
                <a:lnTo>
                  <a:pt x="82673" y="74824"/>
                </a:lnTo>
                <a:lnTo>
                  <a:pt x="82497" y="75359"/>
                </a:lnTo>
                <a:lnTo>
                  <a:pt x="82138" y="75711"/>
                </a:lnTo>
                <a:lnTo>
                  <a:pt x="75715" y="82140"/>
                </a:lnTo>
                <a:lnTo>
                  <a:pt x="75715" y="82140"/>
                </a:lnTo>
                <a:lnTo>
                  <a:pt x="75356" y="82500"/>
                </a:lnTo>
                <a:lnTo>
                  <a:pt x="74821" y="82675"/>
                </a:lnTo>
                <a:lnTo>
                  <a:pt x="73750" y="82859"/>
                </a:lnTo>
                <a:lnTo>
                  <a:pt x="72680" y="82675"/>
                </a:lnTo>
                <a:lnTo>
                  <a:pt x="72145" y="82500"/>
                </a:lnTo>
                <a:lnTo>
                  <a:pt x="71785" y="82140"/>
                </a:lnTo>
                <a:lnTo>
                  <a:pt x="61961" y="72324"/>
                </a:lnTo>
                <a:lnTo>
                  <a:pt x="61961" y="72324"/>
                </a:lnTo>
                <a:lnTo>
                  <a:pt x="61609" y="71964"/>
                </a:lnTo>
                <a:lnTo>
                  <a:pt x="61074" y="71788"/>
                </a:lnTo>
                <a:lnTo>
                  <a:pt x="59996" y="71605"/>
                </a:lnTo>
                <a:lnTo>
                  <a:pt x="58925" y="71788"/>
                </a:lnTo>
                <a:lnTo>
                  <a:pt x="58390" y="71964"/>
                </a:lnTo>
                <a:lnTo>
                  <a:pt x="58031" y="72324"/>
                </a:lnTo>
                <a:lnTo>
                  <a:pt x="48214" y="82140"/>
                </a:lnTo>
                <a:lnTo>
                  <a:pt x="48214" y="82140"/>
                </a:lnTo>
                <a:lnTo>
                  <a:pt x="47854" y="82500"/>
                </a:lnTo>
                <a:lnTo>
                  <a:pt x="47319" y="82675"/>
                </a:lnTo>
                <a:lnTo>
                  <a:pt x="46249" y="82859"/>
                </a:lnTo>
                <a:lnTo>
                  <a:pt x="45178" y="82675"/>
                </a:lnTo>
                <a:lnTo>
                  <a:pt x="44643" y="82500"/>
                </a:lnTo>
                <a:lnTo>
                  <a:pt x="44284" y="82140"/>
                </a:lnTo>
                <a:lnTo>
                  <a:pt x="37854" y="75711"/>
                </a:lnTo>
                <a:lnTo>
                  <a:pt x="37854" y="75711"/>
                </a:lnTo>
                <a:lnTo>
                  <a:pt x="37502" y="75359"/>
                </a:lnTo>
                <a:lnTo>
                  <a:pt x="37318" y="74824"/>
                </a:lnTo>
                <a:lnTo>
                  <a:pt x="37143" y="73746"/>
                </a:lnTo>
                <a:lnTo>
                  <a:pt x="37318" y="72675"/>
                </a:lnTo>
                <a:lnTo>
                  <a:pt x="37502" y="72140"/>
                </a:lnTo>
                <a:lnTo>
                  <a:pt x="37854" y="71788"/>
                </a:lnTo>
                <a:lnTo>
                  <a:pt x="47678" y="61964"/>
                </a:lnTo>
                <a:lnTo>
                  <a:pt x="47678" y="61964"/>
                </a:lnTo>
                <a:lnTo>
                  <a:pt x="48038" y="61605"/>
                </a:lnTo>
                <a:lnTo>
                  <a:pt x="48214" y="61070"/>
                </a:lnTo>
                <a:lnTo>
                  <a:pt x="48390" y="60000"/>
                </a:lnTo>
                <a:lnTo>
                  <a:pt x="48214" y="58929"/>
                </a:lnTo>
                <a:lnTo>
                  <a:pt x="48038" y="58394"/>
                </a:lnTo>
                <a:lnTo>
                  <a:pt x="47678" y="58035"/>
                </a:lnTo>
                <a:lnTo>
                  <a:pt x="37854" y="48218"/>
                </a:lnTo>
                <a:lnTo>
                  <a:pt x="37854" y="48218"/>
                </a:lnTo>
                <a:lnTo>
                  <a:pt x="37502" y="47859"/>
                </a:lnTo>
                <a:lnTo>
                  <a:pt x="37318" y="47324"/>
                </a:lnTo>
                <a:lnTo>
                  <a:pt x="37143" y="46253"/>
                </a:lnTo>
                <a:lnTo>
                  <a:pt x="37318" y="45183"/>
                </a:lnTo>
                <a:lnTo>
                  <a:pt x="37502" y="44648"/>
                </a:lnTo>
                <a:lnTo>
                  <a:pt x="37854" y="44288"/>
                </a:lnTo>
                <a:lnTo>
                  <a:pt x="44284" y="37859"/>
                </a:lnTo>
                <a:lnTo>
                  <a:pt x="44284" y="37859"/>
                </a:lnTo>
                <a:lnTo>
                  <a:pt x="44643" y="37500"/>
                </a:lnTo>
                <a:lnTo>
                  <a:pt x="45178" y="37324"/>
                </a:lnTo>
                <a:lnTo>
                  <a:pt x="46249" y="37148"/>
                </a:lnTo>
                <a:lnTo>
                  <a:pt x="47319" y="37324"/>
                </a:lnTo>
                <a:lnTo>
                  <a:pt x="47854" y="37500"/>
                </a:lnTo>
                <a:lnTo>
                  <a:pt x="48214" y="37859"/>
                </a:lnTo>
                <a:lnTo>
                  <a:pt x="58031" y="47683"/>
                </a:lnTo>
                <a:lnTo>
                  <a:pt x="58031" y="47683"/>
                </a:lnTo>
                <a:lnTo>
                  <a:pt x="58390" y="48035"/>
                </a:lnTo>
                <a:lnTo>
                  <a:pt x="58925" y="48218"/>
                </a:lnTo>
                <a:lnTo>
                  <a:pt x="59996" y="48394"/>
                </a:lnTo>
                <a:lnTo>
                  <a:pt x="61074" y="48218"/>
                </a:lnTo>
                <a:lnTo>
                  <a:pt x="61609" y="48035"/>
                </a:lnTo>
                <a:lnTo>
                  <a:pt x="61961" y="47683"/>
                </a:lnTo>
                <a:lnTo>
                  <a:pt x="71785" y="37859"/>
                </a:lnTo>
                <a:lnTo>
                  <a:pt x="71785" y="37859"/>
                </a:lnTo>
                <a:lnTo>
                  <a:pt x="72145" y="37500"/>
                </a:lnTo>
                <a:lnTo>
                  <a:pt x="72680" y="37324"/>
                </a:lnTo>
                <a:lnTo>
                  <a:pt x="73750" y="37148"/>
                </a:lnTo>
                <a:lnTo>
                  <a:pt x="74821" y="37324"/>
                </a:lnTo>
                <a:lnTo>
                  <a:pt x="75356" y="37500"/>
                </a:lnTo>
                <a:lnTo>
                  <a:pt x="75715" y="37859"/>
                </a:lnTo>
                <a:lnTo>
                  <a:pt x="82138" y="44288"/>
                </a:lnTo>
                <a:lnTo>
                  <a:pt x="82138" y="44288"/>
                </a:lnTo>
                <a:lnTo>
                  <a:pt x="82497" y="44648"/>
                </a:lnTo>
                <a:lnTo>
                  <a:pt x="82673" y="45183"/>
                </a:lnTo>
                <a:lnTo>
                  <a:pt x="82856" y="46253"/>
                </a:lnTo>
                <a:lnTo>
                  <a:pt x="82673" y="47324"/>
                </a:lnTo>
                <a:lnTo>
                  <a:pt x="82497" y="47859"/>
                </a:lnTo>
                <a:lnTo>
                  <a:pt x="82138" y="48218"/>
                </a:lnTo>
                <a:lnTo>
                  <a:pt x="72321" y="58035"/>
                </a:lnTo>
                <a:lnTo>
                  <a:pt x="72321" y="58035"/>
                </a:lnTo>
                <a:lnTo>
                  <a:pt x="71961" y="58394"/>
                </a:lnTo>
                <a:lnTo>
                  <a:pt x="71785" y="58929"/>
                </a:lnTo>
                <a:lnTo>
                  <a:pt x="71602" y="60000"/>
                </a:lnTo>
                <a:lnTo>
                  <a:pt x="71785" y="61070"/>
                </a:lnTo>
                <a:lnTo>
                  <a:pt x="71961" y="61605"/>
                </a:lnTo>
                <a:lnTo>
                  <a:pt x="72321" y="61964"/>
                </a:lnTo>
                <a:lnTo>
                  <a:pt x="72321" y="61964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3" name="Shape 623"/>
          <p:cNvGrpSpPr/>
          <p:nvPr/>
        </p:nvGrpSpPr>
        <p:grpSpPr>
          <a:xfrm>
            <a:off x="7235609" y="3719757"/>
            <a:ext cx="394068" cy="325504"/>
            <a:chOff x="5268225" y="4341925"/>
            <a:chExt cx="468850" cy="387275"/>
          </a:xfrm>
        </p:grpSpPr>
        <p:sp>
          <p:nvSpPr>
            <p:cNvPr id="624" name="Shape 624"/>
            <p:cNvSpPr/>
            <p:nvPr/>
          </p:nvSpPr>
          <p:spPr>
            <a:xfrm>
              <a:off x="5652425" y="4676800"/>
              <a:ext cx="65775" cy="52400"/>
            </a:xfrm>
            <a:custGeom>
              <a:pathLst>
                <a:path extrusionOk="0" fill="none" h="120000" w="120000">
                  <a:moveTo>
                    <a:pt x="45" y="57"/>
                  </a:moveTo>
                  <a:lnTo>
                    <a:pt x="45" y="44656"/>
                  </a:lnTo>
                  <a:lnTo>
                    <a:pt x="45" y="44656"/>
                  </a:lnTo>
                  <a:lnTo>
                    <a:pt x="1140" y="60000"/>
                  </a:lnTo>
                  <a:lnTo>
                    <a:pt x="5564" y="73912"/>
                  </a:lnTo>
                  <a:lnTo>
                    <a:pt x="11128" y="86507"/>
                  </a:lnTo>
                  <a:lnTo>
                    <a:pt x="17787" y="97614"/>
                  </a:lnTo>
                  <a:lnTo>
                    <a:pt x="26681" y="106030"/>
                  </a:lnTo>
                  <a:lnTo>
                    <a:pt x="36670" y="112958"/>
                  </a:lnTo>
                  <a:lnTo>
                    <a:pt x="47799" y="118568"/>
                  </a:lnTo>
                  <a:lnTo>
                    <a:pt x="60022" y="119942"/>
                  </a:lnTo>
                  <a:lnTo>
                    <a:pt x="60022" y="119942"/>
                  </a:lnTo>
                  <a:lnTo>
                    <a:pt x="72246" y="118568"/>
                  </a:lnTo>
                  <a:lnTo>
                    <a:pt x="83329" y="112958"/>
                  </a:lnTo>
                  <a:lnTo>
                    <a:pt x="93318" y="106030"/>
                  </a:lnTo>
                  <a:lnTo>
                    <a:pt x="102212" y="97614"/>
                  </a:lnTo>
                  <a:lnTo>
                    <a:pt x="110011" y="86507"/>
                  </a:lnTo>
                  <a:lnTo>
                    <a:pt x="115530" y="73912"/>
                  </a:lnTo>
                  <a:lnTo>
                    <a:pt x="118905" y="60000"/>
                  </a:lnTo>
                  <a:lnTo>
                    <a:pt x="120000" y="44656"/>
                  </a:lnTo>
                  <a:lnTo>
                    <a:pt x="120000" y="5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5287100" y="4676800"/>
              <a:ext cx="65775" cy="52400"/>
            </a:xfrm>
            <a:custGeom>
              <a:pathLst>
                <a:path extrusionOk="0" fill="none" h="120000" w="120000">
                  <a:moveTo>
                    <a:pt x="45" y="57"/>
                  </a:moveTo>
                  <a:lnTo>
                    <a:pt x="45" y="44656"/>
                  </a:lnTo>
                  <a:lnTo>
                    <a:pt x="45" y="44656"/>
                  </a:lnTo>
                  <a:lnTo>
                    <a:pt x="1140" y="60000"/>
                  </a:lnTo>
                  <a:lnTo>
                    <a:pt x="4469" y="73912"/>
                  </a:lnTo>
                  <a:lnTo>
                    <a:pt x="10034" y="86507"/>
                  </a:lnTo>
                  <a:lnTo>
                    <a:pt x="17787" y="97614"/>
                  </a:lnTo>
                  <a:lnTo>
                    <a:pt x="26681" y="106030"/>
                  </a:lnTo>
                  <a:lnTo>
                    <a:pt x="36670" y="112958"/>
                  </a:lnTo>
                  <a:lnTo>
                    <a:pt x="47799" y="118568"/>
                  </a:lnTo>
                  <a:lnTo>
                    <a:pt x="60022" y="119942"/>
                  </a:lnTo>
                  <a:lnTo>
                    <a:pt x="60022" y="119942"/>
                  </a:lnTo>
                  <a:lnTo>
                    <a:pt x="72246" y="118568"/>
                  </a:lnTo>
                  <a:lnTo>
                    <a:pt x="83329" y="112958"/>
                  </a:lnTo>
                  <a:lnTo>
                    <a:pt x="93318" y="106030"/>
                  </a:lnTo>
                  <a:lnTo>
                    <a:pt x="102212" y="97614"/>
                  </a:lnTo>
                  <a:lnTo>
                    <a:pt x="108871" y="86507"/>
                  </a:lnTo>
                  <a:lnTo>
                    <a:pt x="114435" y="73912"/>
                  </a:lnTo>
                  <a:lnTo>
                    <a:pt x="118905" y="60000"/>
                  </a:lnTo>
                  <a:lnTo>
                    <a:pt x="120000" y="44656"/>
                  </a:lnTo>
                  <a:lnTo>
                    <a:pt x="120000" y="5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5268225" y="4341925"/>
              <a:ext cx="468850" cy="333075"/>
            </a:xfrm>
            <a:custGeom>
              <a:pathLst>
                <a:path extrusionOk="0" fill="none" h="120000" w="120000">
                  <a:moveTo>
                    <a:pt x="120000" y="50015"/>
                  </a:moveTo>
                  <a:lnTo>
                    <a:pt x="120000" y="50015"/>
                  </a:lnTo>
                  <a:lnTo>
                    <a:pt x="119846" y="48043"/>
                  </a:lnTo>
                  <a:lnTo>
                    <a:pt x="119532" y="45854"/>
                  </a:lnTo>
                  <a:lnTo>
                    <a:pt x="118905" y="43656"/>
                  </a:lnTo>
                  <a:lnTo>
                    <a:pt x="118131" y="41684"/>
                  </a:lnTo>
                  <a:lnTo>
                    <a:pt x="117037" y="39927"/>
                  </a:lnTo>
                  <a:lnTo>
                    <a:pt x="115949" y="38612"/>
                  </a:lnTo>
                  <a:lnTo>
                    <a:pt x="115322" y="37955"/>
                  </a:lnTo>
                  <a:lnTo>
                    <a:pt x="114701" y="37514"/>
                  </a:lnTo>
                  <a:lnTo>
                    <a:pt x="114074" y="37297"/>
                  </a:lnTo>
                  <a:lnTo>
                    <a:pt x="113454" y="37297"/>
                  </a:lnTo>
                  <a:lnTo>
                    <a:pt x="105507" y="37297"/>
                  </a:lnTo>
                  <a:lnTo>
                    <a:pt x="99741" y="16239"/>
                  </a:lnTo>
                  <a:lnTo>
                    <a:pt x="99741" y="16239"/>
                  </a:lnTo>
                  <a:lnTo>
                    <a:pt x="99114" y="14258"/>
                  </a:lnTo>
                  <a:lnTo>
                    <a:pt x="98180" y="12285"/>
                  </a:lnTo>
                  <a:lnTo>
                    <a:pt x="97092" y="10529"/>
                  </a:lnTo>
                  <a:lnTo>
                    <a:pt x="95998" y="8781"/>
                  </a:lnTo>
                  <a:lnTo>
                    <a:pt x="94597" y="7241"/>
                  </a:lnTo>
                  <a:lnTo>
                    <a:pt x="93196" y="5926"/>
                  </a:lnTo>
                  <a:lnTo>
                    <a:pt x="91794" y="4827"/>
                  </a:lnTo>
                  <a:lnTo>
                    <a:pt x="90233" y="3954"/>
                  </a:lnTo>
                  <a:lnTo>
                    <a:pt x="90233" y="3954"/>
                  </a:lnTo>
                  <a:lnTo>
                    <a:pt x="88365" y="3512"/>
                  </a:lnTo>
                  <a:lnTo>
                    <a:pt x="86023" y="2855"/>
                  </a:lnTo>
                  <a:lnTo>
                    <a:pt x="82753" y="1981"/>
                  </a:lnTo>
                  <a:lnTo>
                    <a:pt x="78543" y="1324"/>
                  </a:lnTo>
                  <a:lnTo>
                    <a:pt x="73405" y="657"/>
                  </a:lnTo>
                  <a:lnTo>
                    <a:pt x="67172" y="225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52833" y="225"/>
                  </a:lnTo>
                  <a:lnTo>
                    <a:pt x="46601" y="657"/>
                  </a:lnTo>
                  <a:lnTo>
                    <a:pt x="41456" y="1324"/>
                  </a:lnTo>
                  <a:lnTo>
                    <a:pt x="37246" y="1981"/>
                  </a:lnTo>
                  <a:lnTo>
                    <a:pt x="33976" y="2855"/>
                  </a:lnTo>
                  <a:lnTo>
                    <a:pt x="31641" y="3512"/>
                  </a:lnTo>
                  <a:lnTo>
                    <a:pt x="29766" y="3954"/>
                  </a:lnTo>
                  <a:lnTo>
                    <a:pt x="29766" y="3954"/>
                  </a:lnTo>
                  <a:lnTo>
                    <a:pt x="28211" y="4827"/>
                  </a:lnTo>
                  <a:lnTo>
                    <a:pt x="26810" y="5926"/>
                  </a:lnTo>
                  <a:lnTo>
                    <a:pt x="25402" y="7241"/>
                  </a:lnTo>
                  <a:lnTo>
                    <a:pt x="24001" y="8781"/>
                  </a:lnTo>
                  <a:lnTo>
                    <a:pt x="22913" y="10529"/>
                  </a:lnTo>
                  <a:lnTo>
                    <a:pt x="21819" y="12285"/>
                  </a:lnTo>
                  <a:lnTo>
                    <a:pt x="20885" y="14258"/>
                  </a:lnTo>
                  <a:lnTo>
                    <a:pt x="20264" y="16239"/>
                  </a:lnTo>
                  <a:lnTo>
                    <a:pt x="14499" y="37297"/>
                  </a:lnTo>
                  <a:lnTo>
                    <a:pt x="6545" y="37297"/>
                  </a:lnTo>
                  <a:lnTo>
                    <a:pt x="6545" y="37297"/>
                  </a:lnTo>
                  <a:lnTo>
                    <a:pt x="5925" y="37297"/>
                  </a:lnTo>
                  <a:lnTo>
                    <a:pt x="5304" y="37514"/>
                  </a:lnTo>
                  <a:lnTo>
                    <a:pt x="4677" y="37955"/>
                  </a:lnTo>
                  <a:lnTo>
                    <a:pt x="4056" y="38612"/>
                  </a:lnTo>
                  <a:lnTo>
                    <a:pt x="2962" y="39927"/>
                  </a:lnTo>
                  <a:lnTo>
                    <a:pt x="1874" y="41684"/>
                  </a:lnTo>
                  <a:lnTo>
                    <a:pt x="1094" y="43656"/>
                  </a:lnTo>
                  <a:lnTo>
                    <a:pt x="473" y="45854"/>
                  </a:lnTo>
                  <a:lnTo>
                    <a:pt x="159" y="48043"/>
                  </a:lnTo>
                  <a:lnTo>
                    <a:pt x="6" y="50015"/>
                  </a:lnTo>
                  <a:lnTo>
                    <a:pt x="6" y="50015"/>
                  </a:lnTo>
                  <a:lnTo>
                    <a:pt x="159" y="51772"/>
                  </a:lnTo>
                  <a:lnTo>
                    <a:pt x="473" y="53087"/>
                  </a:lnTo>
                  <a:lnTo>
                    <a:pt x="1094" y="54185"/>
                  </a:lnTo>
                  <a:lnTo>
                    <a:pt x="1874" y="54843"/>
                  </a:lnTo>
                  <a:lnTo>
                    <a:pt x="2962" y="55284"/>
                  </a:lnTo>
                  <a:lnTo>
                    <a:pt x="4056" y="55726"/>
                  </a:lnTo>
                  <a:lnTo>
                    <a:pt x="6545" y="55726"/>
                  </a:lnTo>
                  <a:lnTo>
                    <a:pt x="9354" y="55726"/>
                  </a:lnTo>
                  <a:lnTo>
                    <a:pt x="7326" y="63183"/>
                  </a:lnTo>
                  <a:lnTo>
                    <a:pt x="7326" y="63183"/>
                  </a:lnTo>
                  <a:lnTo>
                    <a:pt x="6392" y="67786"/>
                  </a:lnTo>
                  <a:lnTo>
                    <a:pt x="5611" y="72830"/>
                  </a:lnTo>
                  <a:lnTo>
                    <a:pt x="4990" y="78099"/>
                  </a:lnTo>
                  <a:lnTo>
                    <a:pt x="4837" y="82927"/>
                  </a:lnTo>
                  <a:lnTo>
                    <a:pt x="4837" y="119999"/>
                  </a:lnTo>
                  <a:lnTo>
                    <a:pt x="115169" y="119999"/>
                  </a:lnTo>
                  <a:lnTo>
                    <a:pt x="115169" y="82927"/>
                  </a:lnTo>
                  <a:lnTo>
                    <a:pt x="115169" y="82927"/>
                  </a:lnTo>
                  <a:lnTo>
                    <a:pt x="115015" y="78099"/>
                  </a:lnTo>
                  <a:lnTo>
                    <a:pt x="114388" y="72830"/>
                  </a:lnTo>
                  <a:lnTo>
                    <a:pt x="113607" y="67786"/>
                  </a:lnTo>
                  <a:lnTo>
                    <a:pt x="112673" y="63183"/>
                  </a:lnTo>
                  <a:lnTo>
                    <a:pt x="110651" y="55726"/>
                  </a:lnTo>
                  <a:lnTo>
                    <a:pt x="113454" y="55726"/>
                  </a:lnTo>
                  <a:lnTo>
                    <a:pt x="113454" y="55726"/>
                  </a:lnTo>
                  <a:lnTo>
                    <a:pt x="115949" y="55726"/>
                  </a:lnTo>
                  <a:lnTo>
                    <a:pt x="117037" y="55284"/>
                  </a:lnTo>
                  <a:lnTo>
                    <a:pt x="118131" y="54843"/>
                  </a:lnTo>
                  <a:lnTo>
                    <a:pt x="118905" y="54185"/>
                  </a:lnTo>
                  <a:lnTo>
                    <a:pt x="119532" y="53087"/>
                  </a:lnTo>
                  <a:lnTo>
                    <a:pt x="119846" y="51772"/>
                  </a:lnTo>
                  <a:lnTo>
                    <a:pt x="120000" y="50015"/>
                  </a:lnTo>
                  <a:lnTo>
                    <a:pt x="120000" y="5001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5351025" y="4375400"/>
              <a:ext cx="303250" cy="149825"/>
            </a:xfrm>
            <a:custGeom>
              <a:pathLst>
                <a:path extrusionOk="0" fill="none" h="120000" w="120000">
                  <a:moveTo>
                    <a:pt x="9" y="92668"/>
                  </a:moveTo>
                  <a:lnTo>
                    <a:pt x="9" y="92668"/>
                  </a:lnTo>
                  <a:lnTo>
                    <a:pt x="1691" y="80473"/>
                  </a:lnTo>
                  <a:lnTo>
                    <a:pt x="5787" y="53182"/>
                  </a:lnTo>
                  <a:lnTo>
                    <a:pt x="7963" y="38544"/>
                  </a:lnTo>
                  <a:lnTo>
                    <a:pt x="10130" y="25870"/>
                  </a:lnTo>
                  <a:lnTo>
                    <a:pt x="11812" y="16599"/>
                  </a:lnTo>
                  <a:lnTo>
                    <a:pt x="12534" y="14156"/>
                  </a:lnTo>
                  <a:lnTo>
                    <a:pt x="13018" y="13175"/>
                  </a:lnTo>
                  <a:lnTo>
                    <a:pt x="13018" y="13175"/>
                  </a:lnTo>
                  <a:lnTo>
                    <a:pt x="15185" y="11233"/>
                  </a:lnTo>
                  <a:lnTo>
                    <a:pt x="18321" y="9290"/>
                  </a:lnTo>
                  <a:lnTo>
                    <a:pt x="22901" y="6847"/>
                  </a:lnTo>
                  <a:lnTo>
                    <a:pt x="29164" y="4405"/>
                  </a:lnTo>
                  <a:lnTo>
                    <a:pt x="37355" y="1962"/>
                  </a:lnTo>
                  <a:lnTo>
                    <a:pt x="47475" y="500"/>
                  </a:lnTo>
                  <a:lnTo>
                    <a:pt x="53500" y="20"/>
                  </a:lnTo>
                  <a:lnTo>
                    <a:pt x="59999" y="20"/>
                  </a:lnTo>
                  <a:lnTo>
                    <a:pt x="59999" y="20"/>
                  </a:lnTo>
                  <a:lnTo>
                    <a:pt x="66509" y="20"/>
                  </a:lnTo>
                  <a:lnTo>
                    <a:pt x="72534" y="500"/>
                  </a:lnTo>
                  <a:lnTo>
                    <a:pt x="82654" y="1962"/>
                  </a:lnTo>
                  <a:lnTo>
                    <a:pt x="90845" y="4405"/>
                  </a:lnTo>
                  <a:lnTo>
                    <a:pt x="97107" y="6847"/>
                  </a:lnTo>
                  <a:lnTo>
                    <a:pt x="101688" y="9290"/>
                  </a:lnTo>
                  <a:lnTo>
                    <a:pt x="104814" y="11233"/>
                  </a:lnTo>
                  <a:lnTo>
                    <a:pt x="106981" y="13175"/>
                  </a:lnTo>
                  <a:lnTo>
                    <a:pt x="106981" y="13175"/>
                  </a:lnTo>
                  <a:lnTo>
                    <a:pt x="107465" y="14156"/>
                  </a:lnTo>
                  <a:lnTo>
                    <a:pt x="108187" y="16599"/>
                  </a:lnTo>
                  <a:lnTo>
                    <a:pt x="109879" y="25870"/>
                  </a:lnTo>
                  <a:lnTo>
                    <a:pt x="112046" y="38544"/>
                  </a:lnTo>
                  <a:lnTo>
                    <a:pt x="114212" y="53182"/>
                  </a:lnTo>
                  <a:lnTo>
                    <a:pt x="118308" y="80473"/>
                  </a:lnTo>
                  <a:lnTo>
                    <a:pt x="119999" y="92668"/>
                  </a:lnTo>
                  <a:lnTo>
                    <a:pt x="119999" y="92668"/>
                  </a:lnTo>
                  <a:lnTo>
                    <a:pt x="119752" y="93649"/>
                  </a:lnTo>
                  <a:lnTo>
                    <a:pt x="119277" y="95110"/>
                  </a:lnTo>
                  <a:lnTo>
                    <a:pt x="118308" y="96572"/>
                  </a:lnTo>
                  <a:lnTo>
                    <a:pt x="116863" y="98534"/>
                  </a:lnTo>
                  <a:lnTo>
                    <a:pt x="114934" y="100957"/>
                  </a:lnTo>
                  <a:lnTo>
                    <a:pt x="112530" y="103400"/>
                  </a:lnTo>
                  <a:lnTo>
                    <a:pt x="109394" y="105362"/>
                  </a:lnTo>
                  <a:lnTo>
                    <a:pt x="106021" y="107785"/>
                  </a:lnTo>
                  <a:lnTo>
                    <a:pt x="102163" y="110228"/>
                  </a:lnTo>
                  <a:lnTo>
                    <a:pt x="97592" y="112671"/>
                  </a:lnTo>
                  <a:lnTo>
                    <a:pt x="92765" y="114613"/>
                  </a:lnTo>
                  <a:lnTo>
                    <a:pt x="87225" y="116576"/>
                  </a:lnTo>
                  <a:lnTo>
                    <a:pt x="81200" y="118037"/>
                  </a:lnTo>
                  <a:lnTo>
                    <a:pt x="74700" y="119018"/>
                  </a:lnTo>
                  <a:lnTo>
                    <a:pt x="67716" y="119979"/>
                  </a:lnTo>
                  <a:lnTo>
                    <a:pt x="59999" y="119979"/>
                  </a:lnTo>
                  <a:lnTo>
                    <a:pt x="59999" y="119979"/>
                  </a:lnTo>
                  <a:lnTo>
                    <a:pt x="52293" y="119979"/>
                  </a:lnTo>
                  <a:lnTo>
                    <a:pt x="45309" y="119018"/>
                  </a:lnTo>
                  <a:lnTo>
                    <a:pt x="38799" y="118037"/>
                  </a:lnTo>
                  <a:lnTo>
                    <a:pt x="32774" y="116576"/>
                  </a:lnTo>
                  <a:lnTo>
                    <a:pt x="27234" y="114613"/>
                  </a:lnTo>
                  <a:lnTo>
                    <a:pt x="22417" y="112671"/>
                  </a:lnTo>
                  <a:lnTo>
                    <a:pt x="17836" y="110228"/>
                  </a:lnTo>
                  <a:lnTo>
                    <a:pt x="13978" y="107785"/>
                  </a:lnTo>
                  <a:lnTo>
                    <a:pt x="10605" y="105362"/>
                  </a:lnTo>
                  <a:lnTo>
                    <a:pt x="7478" y="103400"/>
                  </a:lnTo>
                  <a:lnTo>
                    <a:pt x="5065" y="100957"/>
                  </a:lnTo>
                  <a:lnTo>
                    <a:pt x="3136" y="98534"/>
                  </a:lnTo>
                  <a:lnTo>
                    <a:pt x="1691" y="96572"/>
                  </a:lnTo>
                  <a:lnTo>
                    <a:pt x="732" y="95110"/>
                  </a:lnTo>
                  <a:lnTo>
                    <a:pt x="247" y="93649"/>
                  </a:lnTo>
                  <a:lnTo>
                    <a:pt x="9" y="92668"/>
                  </a:lnTo>
                  <a:lnTo>
                    <a:pt x="9" y="9266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Shape 628"/>
            <p:cNvSpPr/>
            <p:nvPr/>
          </p:nvSpPr>
          <p:spPr>
            <a:xfrm>
              <a:off x="5326675" y="4569025"/>
              <a:ext cx="81000" cy="65175"/>
            </a:xfrm>
            <a:custGeom>
              <a:pathLst>
                <a:path extrusionOk="0" fill="none" h="120000" w="120000">
                  <a:moveTo>
                    <a:pt x="60444" y="120000"/>
                  </a:moveTo>
                  <a:lnTo>
                    <a:pt x="60444" y="120000"/>
                  </a:lnTo>
                  <a:lnTo>
                    <a:pt x="47814" y="118849"/>
                  </a:lnTo>
                  <a:lnTo>
                    <a:pt x="37000" y="115489"/>
                  </a:lnTo>
                  <a:lnTo>
                    <a:pt x="27074" y="109919"/>
                  </a:lnTo>
                  <a:lnTo>
                    <a:pt x="18074" y="102048"/>
                  </a:lnTo>
                  <a:lnTo>
                    <a:pt x="10851" y="94223"/>
                  </a:lnTo>
                  <a:lnTo>
                    <a:pt x="4518" y="82991"/>
                  </a:lnTo>
                  <a:lnTo>
                    <a:pt x="2740" y="78527"/>
                  </a:lnTo>
                  <a:lnTo>
                    <a:pt x="1814" y="71760"/>
                  </a:lnTo>
                  <a:lnTo>
                    <a:pt x="925" y="66191"/>
                  </a:lnTo>
                  <a:lnTo>
                    <a:pt x="37" y="60575"/>
                  </a:lnTo>
                  <a:lnTo>
                    <a:pt x="37" y="60575"/>
                  </a:lnTo>
                  <a:lnTo>
                    <a:pt x="925" y="53855"/>
                  </a:lnTo>
                  <a:lnTo>
                    <a:pt x="1814" y="48239"/>
                  </a:lnTo>
                  <a:lnTo>
                    <a:pt x="2740" y="42623"/>
                  </a:lnTo>
                  <a:lnTo>
                    <a:pt x="4518" y="37008"/>
                  </a:lnTo>
                  <a:lnTo>
                    <a:pt x="10851" y="26927"/>
                  </a:lnTo>
                  <a:lnTo>
                    <a:pt x="18074" y="17951"/>
                  </a:lnTo>
                  <a:lnTo>
                    <a:pt x="27074" y="10126"/>
                  </a:lnTo>
                  <a:lnTo>
                    <a:pt x="37000" y="4510"/>
                  </a:lnTo>
                  <a:lnTo>
                    <a:pt x="47814" y="1150"/>
                  </a:lnTo>
                  <a:lnTo>
                    <a:pt x="60444" y="46"/>
                  </a:lnTo>
                  <a:lnTo>
                    <a:pt x="60444" y="46"/>
                  </a:lnTo>
                  <a:lnTo>
                    <a:pt x="66777" y="46"/>
                  </a:lnTo>
                  <a:lnTo>
                    <a:pt x="72185" y="2255"/>
                  </a:lnTo>
                  <a:lnTo>
                    <a:pt x="78518" y="4510"/>
                  </a:lnTo>
                  <a:lnTo>
                    <a:pt x="83925" y="7871"/>
                  </a:lnTo>
                  <a:lnTo>
                    <a:pt x="89333" y="12382"/>
                  </a:lnTo>
                  <a:lnTo>
                    <a:pt x="93851" y="17951"/>
                  </a:lnTo>
                  <a:lnTo>
                    <a:pt x="102851" y="29182"/>
                  </a:lnTo>
                  <a:lnTo>
                    <a:pt x="110074" y="42623"/>
                  </a:lnTo>
                  <a:lnTo>
                    <a:pt x="115481" y="56110"/>
                  </a:lnTo>
                  <a:lnTo>
                    <a:pt x="119074" y="70655"/>
                  </a:lnTo>
                  <a:lnTo>
                    <a:pt x="120000" y="77376"/>
                  </a:lnTo>
                  <a:lnTo>
                    <a:pt x="120000" y="82991"/>
                  </a:lnTo>
                  <a:lnTo>
                    <a:pt x="120000" y="82991"/>
                  </a:lnTo>
                  <a:lnTo>
                    <a:pt x="120000" y="89712"/>
                  </a:lnTo>
                  <a:lnTo>
                    <a:pt x="119074" y="94223"/>
                  </a:lnTo>
                  <a:lnTo>
                    <a:pt x="117296" y="98688"/>
                  </a:lnTo>
                  <a:lnTo>
                    <a:pt x="115481" y="103153"/>
                  </a:lnTo>
                  <a:lnTo>
                    <a:pt x="112777" y="106513"/>
                  </a:lnTo>
                  <a:lnTo>
                    <a:pt x="110074" y="109919"/>
                  </a:lnTo>
                  <a:lnTo>
                    <a:pt x="102851" y="114384"/>
                  </a:lnTo>
                  <a:lnTo>
                    <a:pt x="93851" y="117744"/>
                  </a:lnTo>
                  <a:lnTo>
                    <a:pt x="83925" y="118849"/>
                  </a:lnTo>
                  <a:lnTo>
                    <a:pt x="72185" y="120000"/>
                  </a:lnTo>
                  <a:lnTo>
                    <a:pt x="60444" y="120000"/>
                  </a:lnTo>
                  <a:lnTo>
                    <a:pt x="60444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5447225" y="4615925"/>
              <a:ext cx="110850" cy="25"/>
            </a:xfrm>
            <a:custGeom>
              <a:pathLst>
                <a:path extrusionOk="0" fill="none" h="120000" w="120000">
                  <a:moveTo>
                    <a:pt x="27" y="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5439925" y="4589125"/>
              <a:ext cx="125450" cy="25"/>
            </a:xfrm>
            <a:custGeom>
              <a:pathLst>
                <a:path extrusionOk="0" fill="none" h="120000" w="120000">
                  <a:moveTo>
                    <a:pt x="23" y="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5597625" y="4569025"/>
              <a:ext cx="81000" cy="65175"/>
            </a:xfrm>
            <a:custGeom>
              <a:pathLst>
                <a:path extrusionOk="0" fill="none" h="120000" w="120000">
                  <a:moveTo>
                    <a:pt x="59555" y="120000"/>
                  </a:moveTo>
                  <a:lnTo>
                    <a:pt x="59555" y="120000"/>
                  </a:lnTo>
                  <a:lnTo>
                    <a:pt x="47814" y="120000"/>
                  </a:lnTo>
                  <a:lnTo>
                    <a:pt x="36111" y="118849"/>
                  </a:lnTo>
                  <a:lnTo>
                    <a:pt x="26185" y="117744"/>
                  </a:lnTo>
                  <a:lnTo>
                    <a:pt x="17148" y="114384"/>
                  </a:lnTo>
                  <a:lnTo>
                    <a:pt x="9925" y="109919"/>
                  </a:lnTo>
                  <a:lnTo>
                    <a:pt x="7222" y="106513"/>
                  </a:lnTo>
                  <a:lnTo>
                    <a:pt x="4518" y="103153"/>
                  </a:lnTo>
                  <a:lnTo>
                    <a:pt x="2740" y="98688"/>
                  </a:lnTo>
                  <a:lnTo>
                    <a:pt x="925" y="94223"/>
                  </a:lnTo>
                  <a:lnTo>
                    <a:pt x="37" y="89712"/>
                  </a:lnTo>
                  <a:lnTo>
                    <a:pt x="37" y="82991"/>
                  </a:lnTo>
                  <a:lnTo>
                    <a:pt x="37" y="82991"/>
                  </a:lnTo>
                  <a:lnTo>
                    <a:pt x="37" y="77376"/>
                  </a:lnTo>
                  <a:lnTo>
                    <a:pt x="925" y="70655"/>
                  </a:lnTo>
                  <a:lnTo>
                    <a:pt x="4518" y="56110"/>
                  </a:lnTo>
                  <a:lnTo>
                    <a:pt x="9925" y="42623"/>
                  </a:lnTo>
                  <a:lnTo>
                    <a:pt x="17148" y="29182"/>
                  </a:lnTo>
                  <a:lnTo>
                    <a:pt x="26185" y="17951"/>
                  </a:lnTo>
                  <a:lnTo>
                    <a:pt x="30703" y="12382"/>
                  </a:lnTo>
                  <a:lnTo>
                    <a:pt x="36111" y="7871"/>
                  </a:lnTo>
                  <a:lnTo>
                    <a:pt x="41518" y="4510"/>
                  </a:lnTo>
                  <a:lnTo>
                    <a:pt x="47814" y="2255"/>
                  </a:lnTo>
                  <a:lnTo>
                    <a:pt x="53259" y="46"/>
                  </a:lnTo>
                  <a:lnTo>
                    <a:pt x="59555" y="46"/>
                  </a:lnTo>
                  <a:lnTo>
                    <a:pt x="59555" y="46"/>
                  </a:lnTo>
                  <a:lnTo>
                    <a:pt x="72185" y="1150"/>
                  </a:lnTo>
                  <a:lnTo>
                    <a:pt x="83000" y="4510"/>
                  </a:lnTo>
                  <a:lnTo>
                    <a:pt x="92925" y="10126"/>
                  </a:lnTo>
                  <a:lnTo>
                    <a:pt x="101962" y="17951"/>
                  </a:lnTo>
                  <a:lnTo>
                    <a:pt x="109185" y="26927"/>
                  </a:lnTo>
                  <a:lnTo>
                    <a:pt x="115481" y="37008"/>
                  </a:lnTo>
                  <a:lnTo>
                    <a:pt x="117296" y="42623"/>
                  </a:lnTo>
                  <a:lnTo>
                    <a:pt x="118185" y="48239"/>
                  </a:lnTo>
                  <a:lnTo>
                    <a:pt x="119074" y="53855"/>
                  </a:lnTo>
                  <a:lnTo>
                    <a:pt x="120000" y="60575"/>
                  </a:lnTo>
                  <a:lnTo>
                    <a:pt x="120000" y="60575"/>
                  </a:lnTo>
                  <a:lnTo>
                    <a:pt x="119074" y="66191"/>
                  </a:lnTo>
                  <a:lnTo>
                    <a:pt x="118185" y="71760"/>
                  </a:lnTo>
                  <a:lnTo>
                    <a:pt x="117296" y="78527"/>
                  </a:lnTo>
                  <a:lnTo>
                    <a:pt x="115481" y="82991"/>
                  </a:lnTo>
                  <a:lnTo>
                    <a:pt x="109185" y="94223"/>
                  </a:lnTo>
                  <a:lnTo>
                    <a:pt x="101962" y="102048"/>
                  </a:lnTo>
                  <a:lnTo>
                    <a:pt x="92925" y="109919"/>
                  </a:lnTo>
                  <a:lnTo>
                    <a:pt x="83000" y="115489"/>
                  </a:lnTo>
                  <a:lnTo>
                    <a:pt x="72185" y="118849"/>
                  </a:lnTo>
                  <a:lnTo>
                    <a:pt x="59555" y="120000"/>
                  </a:lnTo>
                  <a:lnTo>
                    <a:pt x="59555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2" name="Shape 632"/>
          <p:cNvGrpSpPr/>
          <p:nvPr/>
        </p:nvGrpSpPr>
        <p:grpSpPr>
          <a:xfrm>
            <a:off x="7820555" y="3709524"/>
            <a:ext cx="354144" cy="354144"/>
            <a:chOff x="5964175" y="4329750"/>
            <a:chExt cx="421350" cy="421350"/>
          </a:xfrm>
        </p:grpSpPr>
        <p:sp>
          <p:nvSpPr>
            <p:cNvPr id="633" name="Shape 633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20000" w="120000">
                  <a:moveTo>
                    <a:pt x="111327" y="99708"/>
                  </a:moveTo>
                  <a:lnTo>
                    <a:pt x="96240" y="44571"/>
                  </a:lnTo>
                  <a:lnTo>
                    <a:pt x="115315" y="25667"/>
                  </a:lnTo>
                  <a:lnTo>
                    <a:pt x="115315" y="25667"/>
                  </a:lnTo>
                  <a:lnTo>
                    <a:pt x="116183" y="24449"/>
                  </a:lnTo>
                  <a:lnTo>
                    <a:pt x="117052" y="23061"/>
                  </a:lnTo>
                  <a:lnTo>
                    <a:pt x="117742" y="21502"/>
                  </a:lnTo>
                  <a:lnTo>
                    <a:pt x="118262" y="19772"/>
                  </a:lnTo>
                  <a:lnTo>
                    <a:pt x="119131" y="16646"/>
                  </a:lnTo>
                  <a:lnTo>
                    <a:pt x="119651" y="14567"/>
                  </a:lnTo>
                  <a:lnTo>
                    <a:pt x="119651" y="14567"/>
                  </a:lnTo>
                  <a:lnTo>
                    <a:pt x="119829" y="12310"/>
                  </a:lnTo>
                  <a:lnTo>
                    <a:pt x="120000" y="10231"/>
                  </a:lnTo>
                  <a:lnTo>
                    <a:pt x="120000" y="8501"/>
                  </a:lnTo>
                  <a:lnTo>
                    <a:pt x="120000" y="6763"/>
                  </a:lnTo>
                  <a:lnTo>
                    <a:pt x="119651" y="5375"/>
                  </a:lnTo>
                  <a:lnTo>
                    <a:pt x="119131" y="4165"/>
                  </a:lnTo>
                  <a:lnTo>
                    <a:pt x="118611" y="2947"/>
                  </a:lnTo>
                  <a:lnTo>
                    <a:pt x="117920" y="2086"/>
                  </a:lnTo>
                  <a:lnTo>
                    <a:pt x="117920" y="2086"/>
                  </a:lnTo>
                  <a:lnTo>
                    <a:pt x="117052" y="1388"/>
                  </a:lnTo>
                  <a:lnTo>
                    <a:pt x="115834" y="868"/>
                  </a:lnTo>
                  <a:lnTo>
                    <a:pt x="114624" y="348"/>
                  </a:lnTo>
                  <a:lnTo>
                    <a:pt x="113236" y="0"/>
                  </a:lnTo>
                  <a:lnTo>
                    <a:pt x="111498" y="0"/>
                  </a:lnTo>
                  <a:lnTo>
                    <a:pt x="109768" y="0"/>
                  </a:lnTo>
                  <a:lnTo>
                    <a:pt x="107689" y="177"/>
                  </a:lnTo>
                  <a:lnTo>
                    <a:pt x="105432" y="348"/>
                  </a:lnTo>
                  <a:lnTo>
                    <a:pt x="105432" y="348"/>
                  </a:lnTo>
                  <a:lnTo>
                    <a:pt x="103353" y="868"/>
                  </a:lnTo>
                  <a:lnTo>
                    <a:pt x="100227" y="1737"/>
                  </a:lnTo>
                  <a:lnTo>
                    <a:pt x="98497" y="2257"/>
                  </a:lnTo>
                  <a:lnTo>
                    <a:pt x="96938" y="2947"/>
                  </a:lnTo>
                  <a:lnTo>
                    <a:pt x="95550" y="3816"/>
                  </a:lnTo>
                  <a:lnTo>
                    <a:pt x="94332" y="4684"/>
                  </a:lnTo>
                  <a:lnTo>
                    <a:pt x="75436" y="23759"/>
                  </a:lnTo>
                  <a:lnTo>
                    <a:pt x="20291" y="8672"/>
                  </a:lnTo>
                  <a:lnTo>
                    <a:pt x="20291" y="8672"/>
                  </a:lnTo>
                  <a:lnTo>
                    <a:pt x="19252" y="8501"/>
                  </a:lnTo>
                  <a:lnTo>
                    <a:pt x="18383" y="8672"/>
                  </a:lnTo>
                  <a:lnTo>
                    <a:pt x="17515" y="9021"/>
                  </a:lnTo>
                  <a:lnTo>
                    <a:pt x="16646" y="9540"/>
                  </a:lnTo>
                  <a:lnTo>
                    <a:pt x="11448" y="14916"/>
                  </a:lnTo>
                  <a:lnTo>
                    <a:pt x="11448" y="14916"/>
                  </a:lnTo>
                  <a:lnTo>
                    <a:pt x="10929" y="15606"/>
                  </a:lnTo>
                  <a:lnTo>
                    <a:pt x="10580" y="16304"/>
                  </a:lnTo>
                  <a:lnTo>
                    <a:pt x="10409" y="17166"/>
                  </a:lnTo>
                  <a:lnTo>
                    <a:pt x="10409" y="17864"/>
                  </a:lnTo>
                  <a:lnTo>
                    <a:pt x="10409" y="17864"/>
                  </a:lnTo>
                  <a:lnTo>
                    <a:pt x="10580" y="18554"/>
                  </a:lnTo>
                  <a:lnTo>
                    <a:pt x="10751" y="19074"/>
                  </a:lnTo>
                  <a:lnTo>
                    <a:pt x="11448" y="20113"/>
                  </a:lnTo>
                  <a:lnTo>
                    <a:pt x="11448" y="20113"/>
                  </a:lnTo>
                  <a:lnTo>
                    <a:pt x="12139" y="20640"/>
                  </a:lnTo>
                  <a:lnTo>
                    <a:pt x="52716" y="46991"/>
                  </a:lnTo>
                  <a:lnTo>
                    <a:pt x="29654" y="77344"/>
                  </a:lnTo>
                  <a:lnTo>
                    <a:pt x="6593" y="73349"/>
                  </a:lnTo>
                  <a:lnTo>
                    <a:pt x="6593" y="73349"/>
                  </a:lnTo>
                  <a:lnTo>
                    <a:pt x="5895" y="73349"/>
                  </a:lnTo>
                  <a:lnTo>
                    <a:pt x="5033" y="73527"/>
                  </a:lnTo>
                  <a:lnTo>
                    <a:pt x="4336" y="73869"/>
                  </a:lnTo>
                  <a:lnTo>
                    <a:pt x="3645" y="74396"/>
                  </a:lnTo>
                  <a:lnTo>
                    <a:pt x="1039" y="76995"/>
                  </a:lnTo>
                  <a:lnTo>
                    <a:pt x="1039" y="76995"/>
                  </a:lnTo>
                  <a:lnTo>
                    <a:pt x="519" y="77686"/>
                  </a:lnTo>
                  <a:lnTo>
                    <a:pt x="177" y="78554"/>
                  </a:lnTo>
                  <a:lnTo>
                    <a:pt x="0" y="79423"/>
                  </a:lnTo>
                  <a:lnTo>
                    <a:pt x="0" y="80291"/>
                  </a:lnTo>
                  <a:lnTo>
                    <a:pt x="0" y="80291"/>
                  </a:lnTo>
                  <a:lnTo>
                    <a:pt x="348" y="81331"/>
                  </a:lnTo>
                  <a:lnTo>
                    <a:pt x="1039" y="82370"/>
                  </a:lnTo>
                  <a:lnTo>
                    <a:pt x="1039" y="82370"/>
                  </a:lnTo>
                  <a:lnTo>
                    <a:pt x="1737" y="82890"/>
                  </a:lnTo>
                  <a:lnTo>
                    <a:pt x="24449" y="95550"/>
                  </a:lnTo>
                  <a:lnTo>
                    <a:pt x="37109" y="118262"/>
                  </a:lnTo>
                  <a:lnTo>
                    <a:pt x="37109" y="118262"/>
                  </a:lnTo>
                  <a:lnTo>
                    <a:pt x="37629" y="118960"/>
                  </a:lnTo>
                  <a:lnTo>
                    <a:pt x="37629" y="118960"/>
                  </a:lnTo>
                  <a:lnTo>
                    <a:pt x="38668" y="119651"/>
                  </a:lnTo>
                  <a:lnTo>
                    <a:pt x="39715" y="120000"/>
                  </a:lnTo>
                  <a:lnTo>
                    <a:pt x="39715" y="120000"/>
                  </a:lnTo>
                  <a:lnTo>
                    <a:pt x="40576" y="120000"/>
                  </a:lnTo>
                  <a:lnTo>
                    <a:pt x="41445" y="119829"/>
                  </a:lnTo>
                  <a:lnTo>
                    <a:pt x="42313" y="119480"/>
                  </a:lnTo>
                  <a:lnTo>
                    <a:pt x="43004" y="118960"/>
                  </a:lnTo>
                  <a:lnTo>
                    <a:pt x="45610" y="116354"/>
                  </a:lnTo>
                  <a:lnTo>
                    <a:pt x="45610" y="116354"/>
                  </a:lnTo>
                  <a:lnTo>
                    <a:pt x="46130" y="115663"/>
                  </a:lnTo>
                  <a:lnTo>
                    <a:pt x="46472" y="114973"/>
                  </a:lnTo>
                  <a:lnTo>
                    <a:pt x="46650" y="114104"/>
                  </a:lnTo>
                  <a:lnTo>
                    <a:pt x="46650" y="113406"/>
                  </a:lnTo>
                  <a:lnTo>
                    <a:pt x="42662" y="90345"/>
                  </a:lnTo>
                  <a:lnTo>
                    <a:pt x="73008" y="67283"/>
                  </a:lnTo>
                  <a:lnTo>
                    <a:pt x="99366" y="107860"/>
                  </a:lnTo>
                  <a:lnTo>
                    <a:pt x="99366" y="107860"/>
                  </a:lnTo>
                  <a:lnTo>
                    <a:pt x="99886" y="108551"/>
                  </a:lnTo>
                  <a:lnTo>
                    <a:pt x="99886" y="108551"/>
                  </a:lnTo>
                  <a:lnTo>
                    <a:pt x="100925" y="109248"/>
                  </a:lnTo>
                  <a:lnTo>
                    <a:pt x="101445" y="109419"/>
                  </a:lnTo>
                  <a:lnTo>
                    <a:pt x="102135" y="109597"/>
                  </a:lnTo>
                  <a:lnTo>
                    <a:pt x="102135" y="109597"/>
                  </a:lnTo>
                  <a:lnTo>
                    <a:pt x="102833" y="109597"/>
                  </a:lnTo>
                  <a:lnTo>
                    <a:pt x="103702" y="109419"/>
                  </a:lnTo>
                  <a:lnTo>
                    <a:pt x="104393" y="109077"/>
                  </a:lnTo>
                  <a:lnTo>
                    <a:pt x="105083" y="108551"/>
                  </a:lnTo>
                  <a:lnTo>
                    <a:pt x="110459" y="103353"/>
                  </a:lnTo>
                  <a:lnTo>
                    <a:pt x="110459" y="103353"/>
                  </a:lnTo>
                  <a:lnTo>
                    <a:pt x="110978" y="102484"/>
                  </a:lnTo>
                  <a:lnTo>
                    <a:pt x="111327" y="101616"/>
                  </a:lnTo>
                  <a:lnTo>
                    <a:pt x="111498" y="100754"/>
                  </a:lnTo>
                  <a:lnTo>
                    <a:pt x="111327" y="99708"/>
                  </a:lnTo>
                  <a:lnTo>
                    <a:pt x="111327" y="9970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0000" w="120000">
                  <a:moveTo>
                    <a:pt x="120000" y="119901"/>
                  </a:moveTo>
                  <a:lnTo>
                    <a:pt x="120000" y="119901"/>
                  </a:lnTo>
                  <a:lnTo>
                    <a:pt x="117632" y="98342"/>
                  </a:lnTo>
                  <a:lnTo>
                    <a:pt x="110718" y="74323"/>
                  </a:lnTo>
                  <a:lnTo>
                    <a:pt x="99258" y="55225"/>
                  </a:lnTo>
                  <a:lnTo>
                    <a:pt x="85335" y="36029"/>
                  </a:lnTo>
                  <a:lnTo>
                    <a:pt x="85335" y="36029"/>
                  </a:lnTo>
                  <a:lnTo>
                    <a:pt x="66961" y="21657"/>
                  </a:lnTo>
                  <a:lnTo>
                    <a:pt x="46124" y="9647"/>
                  </a:lnTo>
                  <a:lnTo>
                    <a:pt x="23109" y="2461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5" name="Shape 635"/>
          <p:cNvGrpSpPr/>
          <p:nvPr/>
        </p:nvGrpSpPr>
        <p:grpSpPr>
          <a:xfrm>
            <a:off x="3856463" y="4274508"/>
            <a:ext cx="372593" cy="360301"/>
            <a:chOff x="1247825" y="5001950"/>
            <a:chExt cx="443300" cy="428675"/>
          </a:xfrm>
        </p:grpSpPr>
        <p:sp>
          <p:nvSpPr>
            <p:cNvPr id="636" name="Shape 636"/>
            <p:cNvSpPr/>
            <p:nvPr/>
          </p:nvSpPr>
          <p:spPr>
            <a:xfrm>
              <a:off x="1247825" y="5168175"/>
              <a:ext cx="373875" cy="221650"/>
            </a:xfrm>
            <a:custGeom>
              <a:pathLst>
                <a:path extrusionOk="0" fill="none" h="120000" w="120000">
                  <a:moveTo>
                    <a:pt x="97717" y="119986"/>
                  </a:moveTo>
                  <a:lnTo>
                    <a:pt x="97717" y="119986"/>
                  </a:lnTo>
                  <a:lnTo>
                    <a:pt x="98896" y="119661"/>
                  </a:lnTo>
                  <a:lnTo>
                    <a:pt x="100068" y="118998"/>
                  </a:lnTo>
                  <a:lnTo>
                    <a:pt x="101039" y="117685"/>
                  </a:lnTo>
                  <a:lnTo>
                    <a:pt x="101632" y="116034"/>
                  </a:lnTo>
                  <a:lnTo>
                    <a:pt x="101632" y="116034"/>
                  </a:lnTo>
                  <a:lnTo>
                    <a:pt x="103975" y="108779"/>
                  </a:lnTo>
                  <a:lnTo>
                    <a:pt x="106904" y="99224"/>
                  </a:lnTo>
                  <a:lnTo>
                    <a:pt x="109833" y="87353"/>
                  </a:lnTo>
                  <a:lnTo>
                    <a:pt x="111398" y="81087"/>
                  </a:lnTo>
                  <a:lnTo>
                    <a:pt x="112962" y="74170"/>
                  </a:lnTo>
                  <a:lnTo>
                    <a:pt x="114335" y="66916"/>
                  </a:lnTo>
                  <a:lnTo>
                    <a:pt x="115699" y="59011"/>
                  </a:lnTo>
                  <a:lnTo>
                    <a:pt x="116870" y="51094"/>
                  </a:lnTo>
                  <a:lnTo>
                    <a:pt x="118042" y="42851"/>
                  </a:lnTo>
                  <a:lnTo>
                    <a:pt x="118828" y="34283"/>
                  </a:lnTo>
                  <a:lnTo>
                    <a:pt x="119414" y="25377"/>
                  </a:lnTo>
                  <a:lnTo>
                    <a:pt x="119807" y="16485"/>
                  </a:lnTo>
                  <a:lnTo>
                    <a:pt x="120000" y="7254"/>
                  </a:lnTo>
                  <a:lnTo>
                    <a:pt x="120000" y="7254"/>
                  </a:lnTo>
                  <a:lnTo>
                    <a:pt x="120000" y="5928"/>
                  </a:lnTo>
                  <a:lnTo>
                    <a:pt x="119606" y="4615"/>
                  </a:lnTo>
                  <a:lnTo>
                    <a:pt x="119213" y="3302"/>
                  </a:lnTo>
                  <a:lnTo>
                    <a:pt x="118828" y="1976"/>
                  </a:lnTo>
                  <a:lnTo>
                    <a:pt x="118042" y="1312"/>
                  </a:lnTo>
                  <a:lnTo>
                    <a:pt x="117263" y="324"/>
                  </a:lnTo>
                  <a:lnTo>
                    <a:pt x="116477" y="0"/>
                  </a:lnTo>
                  <a:lnTo>
                    <a:pt x="115506" y="0"/>
                  </a:lnTo>
                  <a:lnTo>
                    <a:pt x="26784" y="0"/>
                  </a:lnTo>
                  <a:lnTo>
                    <a:pt x="26784" y="0"/>
                  </a:lnTo>
                  <a:lnTo>
                    <a:pt x="25805" y="0"/>
                  </a:lnTo>
                  <a:lnTo>
                    <a:pt x="25019" y="324"/>
                  </a:lnTo>
                  <a:lnTo>
                    <a:pt x="24240" y="1312"/>
                  </a:lnTo>
                  <a:lnTo>
                    <a:pt x="23462" y="1976"/>
                  </a:lnTo>
                  <a:lnTo>
                    <a:pt x="23069" y="3302"/>
                  </a:lnTo>
                  <a:lnTo>
                    <a:pt x="22676" y="4615"/>
                  </a:lnTo>
                  <a:lnTo>
                    <a:pt x="22282" y="5928"/>
                  </a:lnTo>
                  <a:lnTo>
                    <a:pt x="22282" y="7254"/>
                  </a:lnTo>
                  <a:lnTo>
                    <a:pt x="22282" y="7254"/>
                  </a:lnTo>
                  <a:lnTo>
                    <a:pt x="22282" y="9555"/>
                  </a:lnTo>
                  <a:lnTo>
                    <a:pt x="22282" y="9555"/>
                  </a:lnTo>
                  <a:lnTo>
                    <a:pt x="20525" y="8567"/>
                  </a:lnTo>
                  <a:lnTo>
                    <a:pt x="18960" y="7917"/>
                  </a:lnTo>
                  <a:lnTo>
                    <a:pt x="17203" y="7579"/>
                  </a:lnTo>
                  <a:lnTo>
                    <a:pt x="15638" y="7254"/>
                  </a:lnTo>
                  <a:lnTo>
                    <a:pt x="15638" y="7254"/>
                  </a:lnTo>
                  <a:lnTo>
                    <a:pt x="14082" y="7579"/>
                  </a:lnTo>
                  <a:lnTo>
                    <a:pt x="12517" y="7917"/>
                  </a:lnTo>
                  <a:lnTo>
                    <a:pt x="10952" y="8567"/>
                  </a:lnTo>
                  <a:lnTo>
                    <a:pt x="9580" y="9555"/>
                  </a:lnTo>
                  <a:lnTo>
                    <a:pt x="8216" y="10543"/>
                  </a:lnTo>
                  <a:lnTo>
                    <a:pt x="6844" y="11870"/>
                  </a:lnTo>
                  <a:lnTo>
                    <a:pt x="5673" y="13521"/>
                  </a:lnTo>
                  <a:lnTo>
                    <a:pt x="4501" y="15159"/>
                  </a:lnTo>
                  <a:lnTo>
                    <a:pt x="3522" y="16810"/>
                  </a:lnTo>
                  <a:lnTo>
                    <a:pt x="2744" y="19124"/>
                  </a:lnTo>
                  <a:lnTo>
                    <a:pt x="1957" y="21100"/>
                  </a:lnTo>
                  <a:lnTo>
                    <a:pt x="1179" y="23401"/>
                  </a:lnTo>
                  <a:lnTo>
                    <a:pt x="786" y="25716"/>
                  </a:lnTo>
                  <a:lnTo>
                    <a:pt x="401" y="28355"/>
                  </a:lnTo>
                  <a:lnTo>
                    <a:pt x="8" y="30981"/>
                  </a:lnTo>
                  <a:lnTo>
                    <a:pt x="8" y="33620"/>
                  </a:lnTo>
                  <a:lnTo>
                    <a:pt x="8" y="33620"/>
                  </a:lnTo>
                  <a:lnTo>
                    <a:pt x="200" y="38574"/>
                  </a:lnTo>
                  <a:lnTo>
                    <a:pt x="786" y="43189"/>
                  </a:lnTo>
                  <a:lnTo>
                    <a:pt x="1765" y="48129"/>
                  </a:lnTo>
                  <a:lnTo>
                    <a:pt x="2936" y="52406"/>
                  </a:lnTo>
                  <a:lnTo>
                    <a:pt x="4501" y="57022"/>
                  </a:lnTo>
                  <a:lnTo>
                    <a:pt x="6258" y="61312"/>
                  </a:lnTo>
                  <a:lnTo>
                    <a:pt x="8216" y="65265"/>
                  </a:lnTo>
                  <a:lnTo>
                    <a:pt x="10367" y="68892"/>
                  </a:lnTo>
                  <a:lnTo>
                    <a:pt x="12710" y="72194"/>
                  </a:lnTo>
                  <a:lnTo>
                    <a:pt x="15253" y="75483"/>
                  </a:lnTo>
                  <a:lnTo>
                    <a:pt x="17989" y="78123"/>
                  </a:lnTo>
                  <a:lnTo>
                    <a:pt x="20726" y="80437"/>
                  </a:lnTo>
                  <a:lnTo>
                    <a:pt x="23462" y="82413"/>
                  </a:lnTo>
                  <a:lnTo>
                    <a:pt x="26198" y="83726"/>
                  </a:lnTo>
                  <a:lnTo>
                    <a:pt x="28926" y="84714"/>
                  </a:lnTo>
                  <a:lnTo>
                    <a:pt x="31662" y="85053"/>
                  </a:lnTo>
                  <a:lnTo>
                    <a:pt x="31662" y="85053"/>
                  </a:lnTo>
                  <a:lnTo>
                    <a:pt x="32641" y="89668"/>
                  </a:lnTo>
                  <a:lnTo>
                    <a:pt x="33813" y="93945"/>
                  </a:lnTo>
                  <a:lnTo>
                    <a:pt x="36164" y="102512"/>
                  </a:lnTo>
                  <a:lnTo>
                    <a:pt x="38507" y="109767"/>
                  </a:lnTo>
                  <a:lnTo>
                    <a:pt x="40657" y="116034"/>
                  </a:lnTo>
                  <a:lnTo>
                    <a:pt x="40657" y="116034"/>
                  </a:lnTo>
                  <a:lnTo>
                    <a:pt x="41243" y="117685"/>
                  </a:lnTo>
                  <a:lnTo>
                    <a:pt x="42222" y="118998"/>
                  </a:lnTo>
                  <a:lnTo>
                    <a:pt x="43394" y="119661"/>
                  </a:lnTo>
                  <a:lnTo>
                    <a:pt x="44565" y="11998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1275850" y="5209575"/>
              <a:ext cx="60900" cy="87075"/>
            </a:xfrm>
            <a:custGeom>
              <a:pathLst>
                <a:path extrusionOk="0" fill="none" h="120000" w="120000">
                  <a:moveTo>
                    <a:pt x="0" y="28527"/>
                  </a:moveTo>
                  <a:lnTo>
                    <a:pt x="0" y="28527"/>
                  </a:lnTo>
                  <a:lnTo>
                    <a:pt x="0" y="22670"/>
                  </a:lnTo>
                  <a:lnTo>
                    <a:pt x="2413" y="17639"/>
                  </a:lnTo>
                  <a:lnTo>
                    <a:pt x="6009" y="12609"/>
                  </a:lnTo>
                  <a:lnTo>
                    <a:pt x="12019" y="8406"/>
                  </a:lnTo>
                  <a:lnTo>
                    <a:pt x="18029" y="5030"/>
                  </a:lnTo>
                  <a:lnTo>
                    <a:pt x="23990" y="2515"/>
                  </a:lnTo>
                  <a:lnTo>
                    <a:pt x="32413" y="861"/>
                  </a:lnTo>
                  <a:lnTo>
                    <a:pt x="40788" y="0"/>
                  </a:lnTo>
                  <a:lnTo>
                    <a:pt x="40788" y="0"/>
                  </a:lnTo>
                  <a:lnTo>
                    <a:pt x="46798" y="0"/>
                  </a:lnTo>
                  <a:lnTo>
                    <a:pt x="52807" y="861"/>
                  </a:lnTo>
                  <a:lnTo>
                    <a:pt x="66009" y="4203"/>
                  </a:lnTo>
                  <a:lnTo>
                    <a:pt x="76798" y="9233"/>
                  </a:lnTo>
                  <a:lnTo>
                    <a:pt x="86403" y="14263"/>
                  </a:lnTo>
                  <a:lnTo>
                    <a:pt x="86403" y="14263"/>
                  </a:lnTo>
                  <a:lnTo>
                    <a:pt x="88817" y="26873"/>
                  </a:lnTo>
                  <a:lnTo>
                    <a:pt x="92413" y="40275"/>
                  </a:lnTo>
                  <a:lnTo>
                    <a:pt x="100788" y="68802"/>
                  </a:lnTo>
                  <a:lnTo>
                    <a:pt x="111576" y="96503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10394" y="118311"/>
                  </a:lnTo>
                  <a:lnTo>
                    <a:pt x="99605" y="115796"/>
                  </a:lnTo>
                  <a:lnTo>
                    <a:pt x="90000" y="112454"/>
                  </a:lnTo>
                  <a:lnTo>
                    <a:pt x="79211" y="108251"/>
                  </a:lnTo>
                  <a:lnTo>
                    <a:pt x="69605" y="104048"/>
                  </a:lnTo>
                  <a:lnTo>
                    <a:pt x="58817" y="99018"/>
                  </a:lnTo>
                  <a:lnTo>
                    <a:pt x="49211" y="93161"/>
                  </a:lnTo>
                  <a:lnTo>
                    <a:pt x="39605" y="87269"/>
                  </a:lnTo>
                  <a:lnTo>
                    <a:pt x="31231" y="80551"/>
                  </a:lnTo>
                  <a:lnTo>
                    <a:pt x="23990" y="73832"/>
                  </a:lnTo>
                  <a:lnTo>
                    <a:pt x="16798" y="66287"/>
                  </a:lnTo>
                  <a:lnTo>
                    <a:pt x="10788" y="59569"/>
                  </a:lnTo>
                  <a:lnTo>
                    <a:pt x="6009" y="52024"/>
                  </a:lnTo>
                  <a:lnTo>
                    <a:pt x="2413" y="43652"/>
                  </a:lnTo>
                  <a:lnTo>
                    <a:pt x="0" y="36072"/>
                  </a:lnTo>
                  <a:lnTo>
                    <a:pt x="0" y="28527"/>
                  </a:lnTo>
                  <a:lnTo>
                    <a:pt x="0" y="2852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1247825" y="5391625"/>
              <a:ext cx="443300" cy="39000"/>
            </a:xfrm>
            <a:custGeom>
              <a:pathLst>
                <a:path extrusionOk="0" fill="none" h="120000" w="120000">
                  <a:moveTo>
                    <a:pt x="112413" y="119923"/>
                  </a:moveTo>
                  <a:lnTo>
                    <a:pt x="7586" y="119923"/>
                  </a:lnTo>
                  <a:lnTo>
                    <a:pt x="7586" y="119923"/>
                  </a:lnTo>
                  <a:lnTo>
                    <a:pt x="6767" y="118076"/>
                  </a:lnTo>
                  <a:lnTo>
                    <a:pt x="5941" y="116153"/>
                  </a:lnTo>
                  <a:lnTo>
                    <a:pt x="5278" y="112461"/>
                  </a:lnTo>
                  <a:lnTo>
                    <a:pt x="4622" y="106846"/>
                  </a:lnTo>
                  <a:lnTo>
                    <a:pt x="3302" y="93692"/>
                  </a:lnTo>
                  <a:lnTo>
                    <a:pt x="2152" y="76846"/>
                  </a:lnTo>
                  <a:lnTo>
                    <a:pt x="1326" y="58076"/>
                  </a:lnTo>
                  <a:lnTo>
                    <a:pt x="663" y="37461"/>
                  </a:lnTo>
                  <a:lnTo>
                    <a:pt x="169" y="18769"/>
                  </a:lnTo>
                  <a:lnTo>
                    <a:pt x="6" y="0"/>
                  </a:lnTo>
                  <a:lnTo>
                    <a:pt x="119993" y="0"/>
                  </a:lnTo>
                  <a:lnTo>
                    <a:pt x="119993" y="0"/>
                  </a:lnTo>
                  <a:lnTo>
                    <a:pt x="119830" y="18769"/>
                  </a:lnTo>
                  <a:lnTo>
                    <a:pt x="119336" y="37461"/>
                  </a:lnTo>
                  <a:lnTo>
                    <a:pt x="118680" y="58076"/>
                  </a:lnTo>
                  <a:lnTo>
                    <a:pt x="117854" y="76846"/>
                  </a:lnTo>
                  <a:lnTo>
                    <a:pt x="116697" y="93692"/>
                  </a:lnTo>
                  <a:lnTo>
                    <a:pt x="115377" y="106846"/>
                  </a:lnTo>
                  <a:lnTo>
                    <a:pt x="114721" y="112461"/>
                  </a:lnTo>
                  <a:lnTo>
                    <a:pt x="114064" y="116153"/>
                  </a:lnTo>
                  <a:lnTo>
                    <a:pt x="113239" y="118076"/>
                  </a:lnTo>
                  <a:lnTo>
                    <a:pt x="112413" y="119923"/>
                  </a:lnTo>
                  <a:lnTo>
                    <a:pt x="112413" y="11992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1454850" y="5001950"/>
              <a:ext cx="17075" cy="114475"/>
            </a:xfrm>
            <a:custGeom>
              <a:pathLst>
                <a:path extrusionOk="0" fill="none" h="120000" w="120000">
                  <a:moveTo>
                    <a:pt x="119999" y="0"/>
                  </a:moveTo>
                  <a:lnTo>
                    <a:pt x="119999" y="0"/>
                  </a:lnTo>
                  <a:lnTo>
                    <a:pt x="115607" y="4481"/>
                  </a:lnTo>
                  <a:lnTo>
                    <a:pt x="107174" y="8307"/>
                  </a:lnTo>
                  <a:lnTo>
                    <a:pt x="89956" y="11504"/>
                  </a:lnTo>
                  <a:lnTo>
                    <a:pt x="72913" y="15330"/>
                  </a:lnTo>
                  <a:lnTo>
                    <a:pt x="72913" y="15330"/>
                  </a:lnTo>
                  <a:lnTo>
                    <a:pt x="47262" y="19157"/>
                  </a:lnTo>
                  <a:lnTo>
                    <a:pt x="25827" y="24896"/>
                  </a:lnTo>
                  <a:lnTo>
                    <a:pt x="13001" y="28093"/>
                  </a:lnTo>
                  <a:lnTo>
                    <a:pt x="8609" y="31290"/>
                  </a:lnTo>
                  <a:lnTo>
                    <a:pt x="175" y="35745"/>
                  </a:lnTo>
                  <a:lnTo>
                    <a:pt x="175" y="40227"/>
                  </a:lnTo>
                  <a:lnTo>
                    <a:pt x="175" y="40227"/>
                  </a:lnTo>
                  <a:lnTo>
                    <a:pt x="175" y="44682"/>
                  </a:lnTo>
                  <a:lnTo>
                    <a:pt x="8609" y="48508"/>
                  </a:lnTo>
                  <a:lnTo>
                    <a:pt x="13001" y="52334"/>
                  </a:lnTo>
                  <a:lnTo>
                    <a:pt x="25827" y="54902"/>
                  </a:lnTo>
                  <a:lnTo>
                    <a:pt x="47262" y="60642"/>
                  </a:lnTo>
                  <a:lnTo>
                    <a:pt x="72913" y="65097"/>
                  </a:lnTo>
                  <a:lnTo>
                    <a:pt x="72913" y="65097"/>
                  </a:lnTo>
                  <a:lnTo>
                    <a:pt x="89956" y="68294"/>
                  </a:lnTo>
                  <a:lnTo>
                    <a:pt x="107174" y="71491"/>
                  </a:lnTo>
                  <a:lnTo>
                    <a:pt x="115607" y="75317"/>
                  </a:lnTo>
                  <a:lnTo>
                    <a:pt x="119999" y="79799"/>
                  </a:lnTo>
                  <a:lnTo>
                    <a:pt x="119999" y="79799"/>
                  </a:lnTo>
                  <a:lnTo>
                    <a:pt x="115607" y="84883"/>
                  </a:lnTo>
                  <a:lnTo>
                    <a:pt x="107174" y="88709"/>
                  </a:lnTo>
                  <a:lnTo>
                    <a:pt x="89956" y="91906"/>
                  </a:lnTo>
                  <a:lnTo>
                    <a:pt x="72913" y="95103"/>
                  </a:lnTo>
                  <a:lnTo>
                    <a:pt x="72913" y="95103"/>
                  </a:lnTo>
                  <a:lnTo>
                    <a:pt x="47262" y="99585"/>
                  </a:lnTo>
                  <a:lnTo>
                    <a:pt x="25827" y="104669"/>
                  </a:lnTo>
                  <a:lnTo>
                    <a:pt x="13001" y="107866"/>
                  </a:lnTo>
                  <a:lnTo>
                    <a:pt x="8609" y="111692"/>
                  </a:lnTo>
                  <a:lnTo>
                    <a:pt x="175" y="115518"/>
                  </a:lnTo>
                  <a:lnTo>
                    <a:pt x="175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Shape 640"/>
            <p:cNvSpPr/>
            <p:nvPr/>
          </p:nvSpPr>
          <p:spPr>
            <a:xfrm>
              <a:off x="1411025" y="5001950"/>
              <a:ext cx="17075" cy="114475"/>
            </a:xfrm>
            <a:custGeom>
              <a:pathLst>
                <a:path extrusionOk="0" fill="none" h="120000" w="120000">
                  <a:moveTo>
                    <a:pt x="119824" y="0"/>
                  </a:moveTo>
                  <a:lnTo>
                    <a:pt x="119824" y="0"/>
                  </a:lnTo>
                  <a:lnTo>
                    <a:pt x="115607" y="4481"/>
                  </a:lnTo>
                  <a:lnTo>
                    <a:pt x="106998" y="8307"/>
                  </a:lnTo>
                  <a:lnTo>
                    <a:pt x="94172" y="11504"/>
                  </a:lnTo>
                  <a:lnTo>
                    <a:pt x="72737" y="15330"/>
                  </a:lnTo>
                  <a:lnTo>
                    <a:pt x="72737" y="15330"/>
                  </a:lnTo>
                  <a:lnTo>
                    <a:pt x="47086" y="19157"/>
                  </a:lnTo>
                  <a:lnTo>
                    <a:pt x="25651" y="24896"/>
                  </a:lnTo>
                  <a:lnTo>
                    <a:pt x="17042" y="28093"/>
                  </a:lnTo>
                  <a:lnTo>
                    <a:pt x="8609" y="31290"/>
                  </a:lnTo>
                  <a:lnTo>
                    <a:pt x="4216" y="35745"/>
                  </a:lnTo>
                  <a:lnTo>
                    <a:pt x="0" y="40227"/>
                  </a:lnTo>
                  <a:lnTo>
                    <a:pt x="0" y="40227"/>
                  </a:lnTo>
                  <a:lnTo>
                    <a:pt x="4216" y="44682"/>
                  </a:lnTo>
                  <a:lnTo>
                    <a:pt x="8609" y="48508"/>
                  </a:lnTo>
                  <a:lnTo>
                    <a:pt x="17042" y="52334"/>
                  </a:lnTo>
                  <a:lnTo>
                    <a:pt x="25651" y="54902"/>
                  </a:lnTo>
                  <a:lnTo>
                    <a:pt x="47086" y="60642"/>
                  </a:lnTo>
                  <a:lnTo>
                    <a:pt x="72737" y="65097"/>
                  </a:lnTo>
                  <a:lnTo>
                    <a:pt x="72737" y="65097"/>
                  </a:lnTo>
                  <a:lnTo>
                    <a:pt x="94172" y="68294"/>
                  </a:lnTo>
                  <a:lnTo>
                    <a:pt x="106998" y="71491"/>
                  </a:lnTo>
                  <a:lnTo>
                    <a:pt x="115607" y="75317"/>
                  </a:lnTo>
                  <a:lnTo>
                    <a:pt x="119824" y="79799"/>
                  </a:lnTo>
                  <a:lnTo>
                    <a:pt x="119824" y="79799"/>
                  </a:lnTo>
                  <a:lnTo>
                    <a:pt x="115607" y="84883"/>
                  </a:lnTo>
                  <a:lnTo>
                    <a:pt x="106998" y="88709"/>
                  </a:lnTo>
                  <a:lnTo>
                    <a:pt x="94172" y="91906"/>
                  </a:lnTo>
                  <a:lnTo>
                    <a:pt x="72737" y="95103"/>
                  </a:lnTo>
                  <a:lnTo>
                    <a:pt x="72737" y="95103"/>
                  </a:lnTo>
                  <a:lnTo>
                    <a:pt x="47086" y="99585"/>
                  </a:lnTo>
                  <a:lnTo>
                    <a:pt x="25651" y="104669"/>
                  </a:lnTo>
                  <a:lnTo>
                    <a:pt x="17042" y="107866"/>
                  </a:lnTo>
                  <a:lnTo>
                    <a:pt x="8609" y="111692"/>
                  </a:lnTo>
                  <a:lnTo>
                    <a:pt x="4216" y="115518"/>
                  </a:ln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1498700" y="5001950"/>
              <a:ext cx="16450" cy="11447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120000" y="4481"/>
                  </a:lnTo>
                  <a:lnTo>
                    <a:pt x="106686" y="8307"/>
                  </a:lnTo>
                  <a:lnTo>
                    <a:pt x="93373" y="11504"/>
                  </a:lnTo>
                  <a:lnTo>
                    <a:pt x="71124" y="15330"/>
                  </a:lnTo>
                  <a:lnTo>
                    <a:pt x="71124" y="15330"/>
                  </a:lnTo>
                  <a:lnTo>
                    <a:pt x="48875" y="19157"/>
                  </a:lnTo>
                  <a:lnTo>
                    <a:pt x="22249" y="24896"/>
                  </a:lnTo>
                  <a:lnTo>
                    <a:pt x="13313" y="28093"/>
                  </a:lnTo>
                  <a:lnTo>
                    <a:pt x="4559" y="31290"/>
                  </a:lnTo>
                  <a:lnTo>
                    <a:pt x="0" y="35745"/>
                  </a:lnTo>
                  <a:lnTo>
                    <a:pt x="0" y="40227"/>
                  </a:lnTo>
                  <a:lnTo>
                    <a:pt x="0" y="40227"/>
                  </a:lnTo>
                  <a:lnTo>
                    <a:pt x="0" y="44682"/>
                  </a:lnTo>
                  <a:lnTo>
                    <a:pt x="4559" y="48508"/>
                  </a:lnTo>
                  <a:lnTo>
                    <a:pt x="13313" y="52334"/>
                  </a:lnTo>
                  <a:lnTo>
                    <a:pt x="22249" y="54902"/>
                  </a:lnTo>
                  <a:lnTo>
                    <a:pt x="48875" y="60642"/>
                  </a:lnTo>
                  <a:lnTo>
                    <a:pt x="71124" y="65097"/>
                  </a:lnTo>
                  <a:lnTo>
                    <a:pt x="71124" y="65097"/>
                  </a:lnTo>
                  <a:lnTo>
                    <a:pt x="93373" y="68294"/>
                  </a:lnTo>
                  <a:lnTo>
                    <a:pt x="106686" y="71491"/>
                  </a:lnTo>
                  <a:lnTo>
                    <a:pt x="120000" y="75317"/>
                  </a:lnTo>
                  <a:lnTo>
                    <a:pt x="120000" y="79799"/>
                  </a:lnTo>
                  <a:lnTo>
                    <a:pt x="120000" y="79799"/>
                  </a:lnTo>
                  <a:lnTo>
                    <a:pt x="120000" y="84883"/>
                  </a:lnTo>
                  <a:lnTo>
                    <a:pt x="106686" y="88709"/>
                  </a:lnTo>
                  <a:lnTo>
                    <a:pt x="93373" y="91906"/>
                  </a:lnTo>
                  <a:lnTo>
                    <a:pt x="71124" y="95103"/>
                  </a:lnTo>
                  <a:lnTo>
                    <a:pt x="71124" y="95103"/>
                  </a:lnTo>
                  <a:lnTo>
                    <a:pt x="48875" y="99585"/>
                  </a:lnTo>
                  <a:lnTo>
                    <a:pt x="22249" y="104669"/>
                  </a:lnTo>
                  <a:lnTo>
                    <a:pt x="13313" y="107866"/>
                  </a:lnTo>
                  <a:lnTo>
                    <a:pt x="4559" y="111692"/>
                  </a:lnTo>
                  <a:lnTo>
                    <a:pt x="0" y="115518"/>
                  </a:ln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2" name="Shape 642"/>
          <p:cNvGrpSpPr/>
          <p:nvPr/>
        </p:nvGrpSpPr>
        <p:grpSpPr>
          <a:xfrm>
            <a:off x="4454710" y="4256584"/>
            <a:ext cx="306068" cy="389991"/>
            <a:chOff x="1959600" y="4980625"/>
            <a:chExt cx="364150" cy="464000"/>
          </a:xfrm>
        </p:grpSpPr>
        <p:sp>
          <p:nvSpPr>
            <p:cNvPr id="643" name="Shape 643"/>
            <p:cNvSpPr/>
            <p:nvPr/>
          </p:nvSpPr>
          <p:spPr>
            <a:xfrm>
              <a:off x="1959600" y="4980625"/>
              <a:ext cx="364150" cy="239325"/>
            </a:xfrm>
            <a:custGeom>
              <a:pathLst>
                <a:path extrusionOk="0" fill="none" h="120000" w="120000">
                  <a:moveTo>
                    <a:pt x="72242" y="119987"/>
                  </a:moveTo>
                  <a:lnTo>
                    <a:pt x="119991" y="119987"/>
                  </a:lnTo>
                  <a:lnTo>
                    <a:pt x="119991" y="76640"/>
                  </a:lnTo>
                  <a:lnTo>
                    <a:pt x="119991" y="76640"/>
                  </a:lnTo>
                  <a:lnTo>
                    <a:pt x="119794" y="75412"/>
                  </a:lnTo>
                  <a:lnTo>
                    <a:pt x="119588" y="74196"/>
                  </a:lnTo>
                  <a:lnTo>
                    <a:pt x="119192" y="72980"/>
                  </a:lnTo>
                  <a:lnTo>
                    <a:pt x="118788" y="72366"/>
                  </a:lnTo>
                  <a:lnTo>
                    <a:pt x="118187" y="71450"/>
                  </a:lnTo>
                  <a:lnTo>
                    <a:pt x="117388" y="70836"/>
                  </a:lnTo>
                  <a:lnTo>
                    <a:pt x="116778" y="70535"/>
                  </a:lnTo>
                  <a:lnTo>
                    <a:pt x="115979" y="70535"/>
                  </a:lnTo>
                  <a:lnTo>
                    <a:pt x="89089" y="70535"/>
                  </a:lnTo>
                  <a:lnTo>
                    <a:pt x="89089" y="70535"/>
                  </a:lnTo>
                  <a:lnTo>
                    <a:pt x="92500" y="68392"/>
                  </a:lnTo>
                  <a:lnTo>
                    <a:pt x="95919" y="65647"/>
                  </a:lnTo>
                  <a:lnTo>
                    <a:pt x="98926" y="62588"/>
                  </a:lnTo>
                  <a:lnTo>
                    <a:pt x="100326" y="61071"/>
                  </a:lnTo>
                  <a:lnTo>
                    <a:pt x="101735" y="59241"/>
                  </a:lnTo>
                  <a:lnTo>
                    <a:pt x="101735" y="59241"/>
                  </a:lnTo>
                  <a:lnTo>
                    <a:pt x="103943" y="55568"/>
                  </a:lnTo>
                  <a:lnTo>
                    <a:pt x="105747" y="51908"/>
                  </a:lnTo>
                  <a:lnTo>
                    <a:pt x="107354" y="48248"/>
                  </a:lnTo>
                  <a:lnTo>
                    <a:pt x="108556" y="44587"/>
                  </a:lnTo>
                  <a:lnTo>
                    <a:pt x="109356" y="41228"/>
                  </a:lnTo>
                  <a:lnTo>
                    <a:pt x="110163" y="37869"/>
                  </a:lnTo>
                  <a:lnTo>
                    <a:pt x="110361" y="34509"/>
                  </a:lnTo>
                  <a:lnTo>
                    <a:pt x="110558" y="31150"/>
                  </a:lnTo>
                  <a:lnTo>
                    <a:pt x="110361" y="28091"/>
                  </a:lnTo>
                  <a:lnTo>
                    <a:pt x="109957" y="25045"/>
                  </a:lnTo>
                  <a:lnTo>
                    <a:pt x="109356" y="21986"/>
                  </a:lnTo>
                  <a:lnTo>
                    <a:pt x="108754" y="19241"/>
                  </a:lnTo>
                  <a:lnTo>
                    <a:pt x="107749" y="16797"/>
                  </a:lnTo>
                  <a:lnTo>
                    <a:pt x="106752" y="14052"/>
                  </a:lnTo>
                  <a:lnTo>
                    <a:pt x="105549" y="11921"/>
                  </a:lnTo>
                  <a:lnTo>
                    <a:pt x="104141" y="9777"/>
                  </a:lnTo>
                  <a:lnTo>
                    <a:pt x="104141" y="9777"/>
                  </a:lnTo>
                  <a:lnTo>
                    <a:pt x="102740" y="7646"/>
                  </a:lnTo>
                  <a:lnTo>
                    <a:pt x="101331" y="5803"/>
                  </a:lnTo>
                  <a:lnTo>
                    <a:pt x="99725" y="4287"/>
                  </a:lnTo>
                  <a:lnTo>
                    <a:pt x="97921" y="2757"/>
                  </a:lnTo>
                  <a:lnTo>
                    <a:pt x="96116" y="1842"/>
                  </a:lnTo>
                  <a:lnTo>
                    <a:pt x="94106" y="927"/>
                  </a:lnTo>
                  <a:lnTo>
                    <a:pt x="92104" y="313"/>
                  </a:lnTo>
                  <a:lnTo>
                    <a:pt x="90094" y="12"/>
                  </a:lnTo>
                  <a:lnTo>
                    <a:pt x="87886" y="313"/>
                  </a:lnTo>
                  <a:lnTo>
                    <a:pt x="85678" y="614"/>
                  </a:lnTo>
                  <a:lnTo>
                    <a:pt x="83479" y="1842"/>
                  </a:lnTo>
                  <a:lnTo>
                    <a:pt x="81271" y="3058"/>
                  </a:lnTo>
                  <a:lnTo>
                    <a:pt x="78857" y="4888"/>
                  </a:lnTo>
                  <a:lnTo>
                    <a:pt x="76452" y="7333"/>
                  </a:lnTo>
                  <a:lnTo>
                    <a:pt x="74046" y="10078"/>
                  </a:lnTo>
                  <a:lnTo>
                    <a:pt x="71640" y="13437"/>
                  </a:lnTo>
                  <a:lnTo>
                    <a:pt x="71640" y="13437"/>
                  </a:lnTo>
                  <a:lnTo>
                    <a:pt x="69630" y="17110"/>
                  </a:lnTo>
                  <a:lnTo>
                    <a:pt x="68024" y="20770"/>
                  </a:lnTo>
                  <a:lnTo>
                    <a:pt x="66417" y="24732"/>
                  </a:lnTo>
                  <a:lnTo>
                    <a:pt x="65017" y="29006"/>
                  </a:lnTo>
                  <a:lnTo>
                    <a:pt x="64012" y="33594"/>
                  </a:lnTo>
                  <a:lnTo>
                    <a:pt x="63007" y="38169"/>
                  </a:lnTo>
                  <a:lnTo>
                    <a:pt x="62207" y="42444"/>
                  </a:lnTo>
                  <a:lnTo>
                    <a:pt x="61606" y="46718"/>
                  </a:lnTo>
                  <a:lnTo>
                    <a:pt x="60799" y="54967"/>
                  </a:lnTo>
                  <a:lnTo>
                    <a:pt x="60197" y="61372"/>
                  </a:lnTo>
                  <a:lnTo>
                    <a:pt x="59999" y="68392"/>
                  </a:lnTo>
                  <a:lnTo>
                    <a:pt x="59999" y="68392"/>
                  </a:lnTo>
                  <a:lnTo>
                    <a:pt x="59999" y="68392"/>
                  </a:lnTo>
                  <a:lnTo>
                    <a:pt x="59999" y="68392"/>
                  </a:lnTo>
                  <a:lnTo>
                    <a:pt x="59999" y="68392"/>
                  </a:lnTo>
                  <a:lnTo>
                    <a:pt x="59802" y="61372"/>
                  </a:lnTo>
                  <a:lnTo>
                    <a:pt x="59200" y="54967"/>
                  </a:lnTo>
                  <a:lnTo>
                    <a:pt x="58393" y="46718"/>
                  </a:lnTo>
                  <a:lnTo>
                    <a:pt x="57792" y="42444"/>
                  </a:lnTo>
                  <a:lnTo>
                    <a:pt x="56992" y="38169"/>
                  </a:lnTo>
                  <a:lnTo>
                    <a:pt x="55987" y="33594"/>
                  </a:lnTo>
                  <a:lnTo>
                    <a:pt x="54982" y="29006"/>
                  </a:lnTo>
                  <a:lnTo>
                    <a:pt x="53582" y="24732"/>
                  </a:lnTo>
                  <a:lnTo>
                    <a:pt x="51975" y="20770"/>
                  </a:lnTo>
                  <a:lnTo>
                    <a:pt x="50369" y="17110"/>
                  </a:lnTo>
                  <a:lnTo>
                    <a:pt x="48359" y="13437"/>
                  </a:lnTo>
                  <a:lnTo>
                    <a:pt x="48359" y="13437"/>
                  </a:lnTo>
                  <a:lnTo>
                    <a:pt x="45953" y="10078"/>
                  </a:lnTo>
                  <a:lnTo>
                    <a:pt x="43547" y="7333"/>
                  </a:lnTo>
                  <a:lnTo>
                    <a:pt x="41142" y="4888"/>
                  </a:lnTo>
                  <a:lnTo>
                    <a:pt x="38728" y="3058"/>
                  </a:lnTo>
                  <a:lnTo>
                    <a:pt x="36520" y="1842"/>
                  </a:lnTo>
                  <a:lnTo>
                    <a:pt x="34321" y="614"/>
                  </a:lnTo>
                  <a:lnTo>
                    <a:pt x="32113" y="313"/>
                  </a:lnTo>
                  <a:lnTo>
                    <a:pt x="29905" y="12"/>
                  </a:lnTo>
                  <a:lnTo>
                    <a:pt x="27895" y="313"/>
                  </a:lnTo>
                  <a:lnTo>
                    <a:pt x="25893" y="927"/>
                  </a:lnTo>
                  <a:lnTo>
                    <a:pt x="23883" y="1842"/>
                  </a:lnTo>
                  <a:lnTo>
                    <a:pt x="22078" y="2757"/>
                  </a:lnTo>
                  <a:lnTo>
                    <a:pt x="20274" y="4287"/>
                  </a:lnTo>
                  <a:lnTo>
                    <a:pt x="18668" y="5803"/>
                  </a:lnTo>
                  <a:lnTo>
                    <a:pt x="17259" y="7646"/>
                  </a:lnTo>
                  <a:lnTo>
                    <a:pt x="15858" y="9777"/>
                  </a:lnTo>
                  <a:lnTo>
                    <a:pt x="15858" y="9777"/>
                  </a:lnTo>
                  <a:lnTo>
                    <a:pt x="14450" y="11921"/>
                  </a:lnTo>
                  <a:lnTo>
                    <a:pt x="13247" y="14052"/>
                  </a:lnTo>
                  <a:lnTo>
                    <a:pt x="12250" y="16797"/>
                  </a:lnTo>
                  <a:lnTo>
                    <a:pt x="11245" y="19241"/>
                  </a:lnTo>
                  <a:lnTo>
                    <a:pt x="10643" y="21986"/>
                  </a:lnTo>
                  <a:lnTo>
                    <a:pt x="10042" y="25045"/>
                  </a:lnTo>
                  <a:lnTo>
                    <a:pt x="9638" y="28091"/>
                  </a:lnTo>
                  <a:lnTo>
                    <a:pt x="9441" y="31150"/>
                  </a:lnTo>
                  <a:lnTo>
                    <a:pt x="9638" y="34509"/>
                  </a:lnTo>
                  <a:lnTo>
                    <a:pt x="9836" y="37869"/>
                  </a:lnTo>
                  <a:lnTo>
                    <a:pt x="10643" y="41228"/>
                  </a:lnTo>
                  <a:lnTo>
                    <a:pt x="11443" y="44587"/>
                  </a:lnTo>
                  <a:lnTo>
                    <a:pt x="12645" y="48248"/>
                  </a:lnTo>
                  <a:lnTo>
                    <a:pt x="14252" y="51908"/>
                  </a:lnTo>
                  <a:lnTo>
                    <a:pt x="16056" y="55568"/>
                  </a:lnTo>
                  <a:lnTo>
                    <a:pt x="18264" y="59241"/>
                  </a:lnTo>
                  <a:lnTo>
                    <a:pt x="18264" y="59241"/>
                  </a:lnTo>
                  <a:lnTo>
                    <a:pt x="19673" y="61071"/>
                  </a:lnTo>
                  <a:lnTo>
                    <a:pt x="21073" y="62588"/>
                  </a:lnTo>
                  <a:lnTo>
                    <a:pt x="24080" y="65647"/>
                  </a:lnTo>
                  <a:lnTo>
                    <a:pt x="27491" y="68392"/>
                  </a:lnTo>
                  <a:lnTo>
                    <a:pt x="30910" y="70535"/>
                  </a:lnTo>
                  <a:lnTo>
                    <a:pt x="4020" y="70535"/>
                  </a:lnTo>
                  <a:lnTo>
                    <a:pt x="4020" y="70535"/>
                  </a:lnTo>
                  <a:lnTo>
                    <a:pt x="3221" y="70535"/>
                  </a:lnTo>
                  <a:lnTo>
                    <a:pt x="2611" y="70836"/>
                  </a:lnTo>
                  <a:lnTo>
                    <a:pt x="1812" y="71450"/>
                  </a:lnTo>
                  <a:lnTo>
                    <a:pt x="1211" y="72366"/>
                  </a:lnTo>
                  <a:lnTo>
                    <a:pt x="807" y="72980"/>
                  </a:lnTo>
                  <a:lnTo>
                    <a:pt x="411" y="74196"/>
                  </a:lnTo>
                  <a:lnTo>
                    <a:pt x="205" y="75412"/>
                  </a:lnTo>
                  <a:lnTo>
                    <a:pt x="8" y="76640"/>
                  </a:lnTo>
                  <a:lnTo>
                    <a:pt x="8" y="119987"/>
                  </a:lnTo>
                  <a:lnTo>
                    <a:pt x="47757" y="11998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2053375" y="5121275"/>
              <a:ext cx="176600" cy="25"/>
            </a:xfrm>
            <a:custGeom>
              <a:pathLst>
                <a:path extrusionOk="0" fill="none" h="120000" w="120000">
                  <a:moveTo>
                    <a:pt x="16" y="120000"/>
                  </a:moveTo>
                  <a:lnTo>
                    <a:pt x="119983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2104525" y="5121275"/>
              <a:ext cx="74300" cy="323350"/>
            </a:xfrm>
            <a:custGeom>
              <a:pathLst>
                <a:path extrusionOk="0" fill="none" h="120000" w="120000">
                  <a:moveTo>
                    <a:pt x="0" y="9"/>
                  </a:moveTo>
                  <a:lnTo>
                    <a:pt x="0" y="119990"/>
                  </a:lnTo>
                  <a:lnTo>
                    <a:pt x="119999" y="119990"/>
                  </a:lnTo>
                  <a:lnTo>
                    <a:pt x="119999" y="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2166625" y="5023850"/>
              <a:ext cx="85275" cy="85275"/>
            </a:xfrm>
            <a:custGeom>
              <a:pathLst>
                <a:path extrusionOk="0" fill="none" h="120000" w="120000">
                  <a:moveTo>
                    <a:pt x="31732" y="23183"/>
                  </a:moveTo>
                  <a:lnTo>
                    <a:pt x="31732" y="23183"/>
                  </a:lnTo>
                  <a:lnTo>
                    <a:pt x="42005" y="13755"/>
                  </a:lnTo>
                  <a:lnTo>
                    <a:pt x="52277" y="6895"/>
                  </a:lnTo>
                  <a:lnTo>
                    <a:pt x="61706" y="2603"/>
                  </a:lnTo>
                  <a:lnTo>
                    <a:pt x="66842" y="1759"/>
                  </a:lnTo>
                  <a:lnTo>
                    <a:pt x="71134" y="879"/>
                  </a:lnTo>
                  <a:lnTo>
                    <a:pt x="75426" y="35"/>
                  </a:lnTo>
                  <a:lnTo>
                    <a:pt x="80562" y="879"/>
                  </a:lnTo>
                  <a:lnTo>
                    <a:pt x="84854" y="1759"/>
                  </a:lnTo>
                  <a:lnTo>
                    <a:pt x="89111" y="2603"/>
                  </a:lnTo>
                  <a:lnTo>
                    <a:pt x="93403" y="4327"/>
                  </a:lnTo>
                  <a:lnTo>
                    <a:pt x="97695" y="6895"/>
                  </a:lnTo>
                  <a:lnTo>
                    <a:pt x="106279" y="13755"/>
                  </a:lnTo>
                  <a:lnTo>
                    <a:pt x="106279" y="13755"/>
                  </a:lnTo>
                  <a:lnTo>
                    <a:pt x="113104" y="22304"/>
                  </a:lnTo>
                  <a:lnTo>
                    <a:pt x="115672" y="26596"/>
                  </a:lnTo>
                  <a:lnTo>
                    <a:pt x="117396" y="30888"/>
                  </a:lnTo>
                  <a:lnTo>
                    <a:pt x="118276" y="35145"/>
                  </a:lnTo>
                  <a:lnTo>
                    <a:pt x="119120" y="39437"/>
                  </a:lnTo>
                  <a:lnTo>
                    <a:pt x="119964" y="44573"/>
                  </a:lnTo>
                  <a:lnTo>
                    <a:pt x="119120" y="48865"/>
                  </a:lnTo>
                  <a:lnTo>
                    <a:pt x="118276" y="54001"/>
                  </a:lnTo>
                  <a:lnTo>
                    <a:pt x="117396" y="58293"/>
                  </a:lnTo>
                  <a:lnTo>
                    <a:pt x="113104" y="67722"/>
                  </a:lnTo>
                  <a:lnTo>
                    <a:pt x="106279" y="77994"/>
                  </a:lnTo>
                  <a:lnTo>
                    <a:pt x="96851" y="88267"/>
                  </a:lnTo>
                  <a:lnTo>
                    <a:pt x="96851" y="88267"/>
                  </a:lnTo>
                  <a:lnTo>
                    <a:pt x="92559" y="91715"/>
                  </a:lnTo>
                  <a:lnTo>
                    <a:pt x="88267" y="95127"/>
                  </a:lnTo>
                  <a:lnTo>
                    <a:pt x="77115" y="101987"/>
                  </a:lnTo>
                  <a:lnTo>
                    <a:pt x="64274" y="107124"/>
                  </a:lnTo>
                  <a:lnTo>
                    <a:pt x="51433" y="111416"/>
                  </a:lnTo>
                  <a:lnTo>
                    <a:pt x="37713" y="114828"/>
                  </a:lnTo>
                  <a:lnTo>
                    <a:pt x="23992" y="117431"/>
                  </a:lnTo>
                  <a:lnTo>
                    <a:pt x="11152" y="119120"/>
                  </a:lnTo>
                  <a:lnTo>
                    <a:pt x="35" y="120000"/>
                  </a:lnTo>
                  <a:lnTo>
                    <a:pt x="35" y="120000"/>
                  </a:lnTo>
                  <a:lnTo>
                    <a:pt x="879" y="108847"/>
                  </a:lnTo>
                  <a:lnTo>
                    <a:pt x="3447" y="96007"/>
                  </a:lnTo>
                  <a:lnTo>
                    <a:pt x="5171" y="82286"/>
                  </a:lnTo>
                  <a:lnTo>
                    <a:pt x="8583" y="68566"/>
                  </a:lnTo>
                  <a:lnTo>
                    <a:pt x="12875" y="55725"/>
                  </a:lnTo>
                  <a:lnTo>
                    <a:pt x="18012" y="42884"/>
                  </a:lnTo>
                  <a:lnTo>
                    <a:pt x="24872" y="31732"/>
                  </a:lnTo>
                  <a:lnTo>
                    <a:pt x="28284" y="27440"/>
                  </a:lnTo>
                  <a:lnTo>
                    <a:pt x="31732" y="23183"/>
                  </a:lnTo>
                  <a:lnTo>
                    <a:pt x="31732" y="2318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2031450" y="5023850"/>
              <a:ext cx="85275" cy="85275"/>
            </a:xfrm>
            <a:custGeom>
              <a:pathLst>
                <a:path extrusionOk="0" fill="none" h="120000" w="120000">
                  <a:moveTo>
                    <a:pt x="13720" y="13755"/>
                  </a:moveTo>
                  <a:lnTo>
                    <a:pt x="13720" y="13755"/>
                  </a:lnTo>
                  <a:lnTo>
                    <a:pt x="22304" y="6895"/>
                  </a:lnTo>
                  <a:lnTo>
                    <a:pt x="26596" y="4327"/>
                  </a:lnTo>
                  <a:lnTo>
                    <a:pt x="30888" y="2603"/>
                  </a:lnTo>
                  <a:lnTo>
                    <a:pt x="35145" y="1759"/>
                  </a:lnTo>
                  <a:lnTo>
                    <a:pt x="39437" y="879"/>
                  </a:lnTo>
                  <a:lnTo>
                    <a:pt x="44573" y="35"/>
                  </a:lnTo>
                  <a:lnTo>
                    <a:pt x="48865" y="879"/>
                  </a:lnTo>
                  <a:lnTo>
                    <a:pt x="53157" y="1759"/>
                  </a:lnTo>
                  <a:lnTo>
                    <a:pt x="58293" y="2603"/>
                  </a:lnTo>
                  <a:lnTo>
                    <a:pt x="67722" y="6895"/>
                  </a:lnTo>
                  <a:lnTo>
                    <a:pt x="77994" y="13755"/>
                  </a:lnTo>
                  <a:lnTo>
                    <a:pt x="88267" y="23183"/>
                  </a:lnTo>
                  <a:lnTo>
                    <a:pt x="88267" y="23183"/>
                  </a:lnTo>
                  <a:lnTo>
                    <a:pt x="91715" y="27440"/>
                  </a:lnTo>
                  <a:lnTo>
                    <a:pt x="95127" y="31732"/>
                  </a:lnTo>
                  <a:lnTo>
                    <a:pt x="101987" y="42884"/>
                  </a:lnTo>
                  <a:lnTo>
                    <a:pt x="107124" y="55725"/>
                  </a:lnTo>
                  <a:lnTo>
                    <a:pt x="111416" y="68566"/>
                  </a:lnTo>
                  <a:lnTo>
                    <a:pt x="114828" y="82286"/>
                  </a:lnTo>
                  <a:lnTo>
                    <a:pt x="116552" y="96007"/>
                  </a:lnTo>
                  <a:lnTo>
                    <a:pt x="119120" y="108847"/>
                  </a:lnTo>
                  <a:lnTo>
                    <a:pt x="119964" y="120000"/>
                  </a:lnTo>
                  <a:lnTo>
                    <a:pt x="119964" y="120000"/>
                  </a:lnTo>
                  <a:lnTo>
                    <a:pt x="108847" y="119120"/>
                  </a:lnTo>
                  <a:lnTo>
                    <a:pt x="96007" y="117431"/>
                  </a:lnTo>
                  <a:lnTo>
                    <a:pt x="82286" y="114828"/>
                  </a:lnTo>
                  <a:lnTo>
                    <a:pt x="68566" y="111416"/>
                  </a:lnTo>
                  <a:lnTo>
                    <a:pt x="55725" y="107124"/>
                  </a:lnTo>
                  <a:lnTo>
                    <a:pt x="42849" y="101987"/>
                  </a:lnTo>
                  <a:lnTo>
                    <a:pt x="31732" y="95127"/>
                  </a:lnTo>
                  <a:lnTo>
                    <a:pt x="27440" y="91715"/>
                  </a:lnTo>
                  <a:lnTo>
                    <a:pt x="23148" y="88267"/>
                  </a:lnTo>
                  <a:lnTo>
                    <a:pt x="23148" y="88267"/>
                  </a:lnTo>
                  <a:lnTo>
                    <a:pt x="13720" y="77994"/>
                  </a:lnTo>
                  <a:lnTo>
                    <a:pt x="6895" y="67722"/>
                  </a:lnTo>
                  <a:lnTo>
                    <a:pt x="2603" y="58293"/>
                  </a:lnTo>
                  <a:lnTo>
                    <a:pt x="1723" y="54001"/>
                  </a:lnTo>
                  <a:lnTo>
                    <a:pt x="879" y="48865"/>
                  </a:lnTo>
                  <a:lnTo>
                    <a:pt x="35" y="44573"/>
                  </a:lnTo>
                  <a:lnTo>
                    <a:pt x="879" y="39437"/>
                  </a:lnTo>
                  <a:lnTo>
                    <a:pt x="1723" y="35145"/>
                  </a:lnTo>
                  <a:lnTo>
                    <a:pt x="2603" y="30888"/>
                  </a:lnTo>
                  <a:lnTo>
                    <a:pt x="4327" y="26596"/>
                  </a:lnTo>
                  <a:lnTo>
                    <a:pt x="6895" y="22304"/>
                  </a:lnTo>
                  <a:lnTo>
                    <a:pt x="13720" y="13755"/>
                  </a:lnTo>
                  <a:lnTo>
                    <a:pt x="13720" y="1375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Shape 648"/>
            <p:cNvSpPr/>
            <p:nvPr/>
          </p:nvSpPr>
          <p:spPr>
            <a:xfrm>
              <a:off x="1979100" y="5219925"/>
              <a:ext cx="125450" cy="2247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3484"/>
                  </a:lnTo>
                  <a:lnTo>
                    <a:pt x="0" y="113484"/>
                  </a:lnTo>
                  <a:lnTo>
                    <a:pt x="597" y="114793"/>
                  </a:lnTo>
                  <a:lnTo>
                    <a:pt x="1171" y="116088"/>
                  </a:lnTo>
                  <a:lnTo>
                    <a:pt x="2343" y="117062"/>
                  </a:lnTo>
                  <a:lnTo>
                    <a:pt x="3491" y="118037"/>
                  </a:lnTo>
                  <a:lnTo>
                    <a:pt x="5237" y="118691"/>
                  </a:lnTo>
                  <a:lnTo>
                    <a:pt x="7580" y="119332"/>
                  </a:lnTo>
                  <a:lnTo>
                    <a:pt x="9326" y="119666"/>
                  </a:lnTo>
                  <a:lnTo>
                    <a:pt x="11646" y="119986"/>
                  </a:lnTo>
                  <a:lnTo>
                    <a:pt x="119976" y="11998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2178800" y="5219925"/>
              <a:ext cx="125450" cy="224700"/>
            </a:xfrm>
            <a:custGeom>
              <a:pathLst>
                <a:path extrusionOk="0" fill="none" h="120000" w="120000">
                  <a:moveTo>
                    <a:pt x="23" y="119986"/>
                  </a:moveTo>
                  <a:lnTo>
                    <a:pt x="108353" y="119986"/>
                  </a:lnTo>
                  <a:lnTo>
                    <a:pt x="108353" y="119986"/>
                  </a:lnTo>
                  <a:lnTo>
                    <a:pt x="110673" y="119666"/>
                  </a:lnTo>
                  <a:lnTo>
                    <a:pt x="112419" y="119332"/>
                  </a:lnTo>
                  <a:lnTo>
                    <a:pt x="114762" y="118691"/>
                  </a:lnTo>
                  <a:lnTo>
                    <a:pt x="116508" y="118037"/>
                  </a:lnTo>
                  <a:lnTo>
                    <a:pt x="117656" y="117062"/>
                  </a:lnTo>
                  <a:lnTo>
                    <a:pt x="118828" y="116088"/>
                  </a:lnTo>
                  <a:lnTo>
                    <a:pt x="119402" y="114793"/>
                  </a:lnTo>
                  <a:lnTo>
                    <a:pt x="120000" y="113484"/>
                  </a:ln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0" name="Shape 650"/>
          <p:cNvGrpSpPr/>
          <p:nvPr/>
        </p:nvGrpSpPr>
        <p:grpSpPr>
          <a:xfrm>
            <a:off x="4997190" y="4271440"/>
            <a:ext cx="351076" cy="360805"/>
            <a:chOff x="2605025" y="4998300"/>
            <a:chExt cx="417700" cy="429275"/>
          </a:xfrm>
        </p:grpSpPr>
        <p:sp>
          <p:nvSpPr>
            <p:cNvPr id="651" name="Shape 651"/>
            <p:cNvSpPr/>
            <p:nvPr/>
          </p:nvSpPr>
          <p:spPr>
            <a:xfrm>
              <a:off x="2819350" y="5216875"/>
              <a:ext cx="202150" cy="210700"/>
            </a:xfrm>
            <a:custGeom>
              <a:pathLst>
                <a:path extrusionOk="0" fill="none" h="120000" w="120000">
                  <a:moveTo>
                    <a:pt x="0" y="26355"/>
                  </a:moveTo>
                  <a:lnTo>
                    <a:pt x="86030" y="115828"/>
                  </a:lnTo>
                  <a:lnTo>
                    <a:pt x="86030" y="115828"/>
                  </a:lnTo>
                  <a:lnTo>
                    <a:pt x="88196" y="117565"/>
                  </a:lnTo>
                  <a:lnTo>
                    <a:pt x="90719" y="118946"/>
                  </a:lnTo>
                  <a:lnTo>
                    <a:pt x="93257" y="119644"/>
                  </a:lnTo>
                  <a:lnTo>
                    <a:pt x="96136" y="119985"/>
                  </a:lnTo>
                  <a:lnTo>
                    <a:pt x="98674" y="119644"/>
                  </a:lnTo>
                  <a:lnTo>
                    <a:pt x="101197" y="118946"/>
                  </a:lnTo>
                  <a:lnTo>
                    <a:pt x="103734" y="117565"/>
                  </a:lnTo>
                  <a:lnTo>
                    <a:pt x="105901" y="115828"/>
                  </a:lnTo>
                  <a:lnTo>
                    <a:pt x="116022" y="106117"/>
                  </a:lnTo>
                  <a:lnTo>
                    <a:pt x="116022" y="106117"/>
                  </a:lnTo>
                  <a:lnTo>
                    <a:pt x="117833" y="104038"/>
                  </a:lnTo>
                  <a:lnTo>
                    <a:pt x="119272" y="101604"/>
                  </a:lnTo>
                  <a:lnTo>
                    <a:pt x="120000" y="99183"/>
                  </a:lnTo>
                  <a:lnTo>
                    <a:pt x="120000" y="96748"/>
                  </a:lnTo>
                  <a:lnTo>
                    <a:pt x="120000" y="93986"/>
                  </a:lnTo>
                  <a:lnTo>
                    <a:pt x="119272" y="91551"/>
                  </a:lnTo>
                  <a:lnTo>
                    <a:pt x="117833" y="89131"/>
                  </a:lnTo>
                  <a:lnTo>
                    <a:pt x="116022" y="87052"/>
                  </a:lnTo>
                  <a:lnTo>
                    <a:pt x="25302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>
              <a:off x="2606225" y="4998300"/>
              <a:ext cx="203400" cy="207650"/>
            </a:xfrm>
            <a:custGeom>
              <a:pathLst>
                <a:path extrusionOk="0" fill="none" h="120000" w="120000">
                  <a:moveTo>
                    <a:pt x="119985" y="96060"/>
                  </a:moveTo>
                  <a:lnTo>
                    <a:pt x="65383" y="42576"/>
                  </a:lnTo>
                  <a:lnTo>
                    <a:pt x="25516" y="3525"/>
                  </a:lnTo>
                  <a:lnTo>
                    <a:pt x="25516" y="3525"/>
                  </a:lnTo>
                  <a:lnTo>
                    <a:pt x="23362" y="1762"/>
                  </a:lnTo>
                  <a:lnTo>
                    <a:pt x="20840" y="707"/>
                  </a:lnTo>
                  <a:lnTo>
                    <a:pt x="18333" y="0"/>
                  </a:lnTo>
                  <a:lnTo>
                    <a:pt x="15457" y="0"/>
                  </a:lnTo>
                  <a:lnTo>
                    <a:pt x="12949" y="0"/>
                  </a:lnTo>
                  <a:lnTo>
                    <a:pt x="10073" y="707"/>
                  </a:lnTo>
                  <a:lnTo>
                    <a:pt x="7551" y="1762"/>
                  </a:lnTo>
                  <a:lnTo>
                    <a:pt x="5752" y="3525"/>
                  </a:lnTo>
                  <a:lnTo>
                    <a:pt x="5752" y="3525"/>
                  </a:lnTo>
                  <a:lnTo>
                    <a:pt x="3967" y="5273"/>
                  </a:lnTo>
                  <a:lnTo>
                    <a:pt x="2522" y="7382"/>
                  </a:lnTo>
                  <a:lnTo>
                    <a:pt x="1445" y="9853"/>
                  </a:lnTo>
                  <a:lnTo>
                    <a:pt x="737" y="12309"/>
                  </a:lnTo>
                  <a:lnTo>
                    <a:pt x="14" y="14779"/>
                  </a:lnTo>
                  <a:lnTo>
                    <a:pt x="14" y="17596"/>
                  </a:lnTo>
                  <a:lnTo>
                    <a:pt x="14" y="20414"/>
                  </a:lnTo>
                  <a:lnTo>
                    <a:pt x="14" y="23216"/>
                  </a:lnTo>
                  <a:lnTo>
                    <a:pt x="1091" y="29198"/>
                  </a:lnTo>
                  <a:lnTo>
                    <a:pt x="3244" y="35887"/>
                  </a:lnTo>
                  <a:lnTo>
                    <a:pt x="5752" y="42229"/>
                  </a:lnTo>
                  <a:lnTo>
                    <a:pt x="8997" y="48904"/>
                  </a:lnTo>
                  <a:lnTo>
                    <a:pt x="12581" y="55940"/>
                  </a:lnTo>
                  <a:lnTo>
                    <a:pt x="16533" y="62282"/>
                  </a:lnTo>
                  <a:lnTo>
                    <a:pt x="20840" y="68971"/>
                  </a:lnTo>
                  <a:lnTo>
                    <a:pt x="25162" y="74953"/>
                  </a:lnTo>
                  <a:lnTo>
                    <a:pt x="29469" y="80573"/>
                  </a:lnTo>
                  <a:lnTo>
                    <a:pt x="33775" y="85860"/>
                  </a:lnTo>
                  <a:lnTo>
                    <a:pt x="38082" y="90787"/>
                  </a:lnTo>
                  <a:lnTo>
                    <a:pt x="42035" y="94644"/>
                  </a:lnTo>
                  <a:lnTo>
                    <a:pt x="42035" y="94644"/>
                  </a:lnTo>
                  <a:lnTo>
                    <a:pt x="45280" y="97823"/>
                  </a:lnTo>
                  <a:lnTo>
                    <a:pt x="48864" y="100640"/>
                  </a:lnTo>
                  <a:lnTo>
                    <a:pt x="52463" y="103096"/>
                  </a:lnTo>
                  <a:lnTo>
                    <a:pt x="56047" y="105567"/>
                  </a:lnTo>
                  <a:lnTo>
                    <a:pt x="63598" y="109785"/>
                  </a:lnTo>
                  <a:lnTo>
                    <a:pt x="71135" y="112949"/>
                  </a:lnTo>
                  <a:lnTo>
                    <a:pt x="78318" y="115766"/>
                  </a:lnTo>
                  <a:lnTo>
                    <a:pt x="84424" y="117876"/>
                  </a:lnTo>
                  <a:lnTo>
                    <a:pt x="93407" y="11998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2605025" y="5003775"/>
              <a:ext cx="417700" cy="417700"/>
            </a:xfrm>
            <a:custGeom>
              <a:pathLst>
                <a:path extrusionOk="0" fill="none" h="120000" w="120000">
                  <a:moveTo>
                    <a:pt x="100055" y="48982"/>
                  </a:moveTo>
                  <a:lnTo>
                    <a:pt x="100055" y="48982"/>
                  </a:lnTo>
                  <a:lnTo>
                    <a:pt x="101455" y="47581"/>
                  </a:lnTo>
                  <a:lnTo>
                    <a:pt x="103028" y="45657"/>
                  </a:lnTo>
                  <a:lnTo>
                    <a:pt x="106181" y="41635"/>
                  </a:lnTo>
                  <a:lnTo>
                    <a:pt x="109499" y="36909"/>
                  </a:lnTo>
                  <a:lnTo>
                    <a:pt x="112652" y="32190"/>
                  </a:lnTo>
                  <a:lnTo>
                    <a:pt x="117550" y="24318"/>
                  </a:lnTo>
                  <a:lnTo>
                    <a:pt x="119648" y="20993"/>
                  </a:lnTo>
                  <a:lnTo>
                    <a:pt x="119648" y="20993"/>
                  </a:lnTo>
                  <a:lnTo>
                    <a:pt x="120000" y="20289"/>
                  </a:lnTo>
                  <a:lnTo>
                    <a:pt x="120000" y="19593"/>
                  </a:lnTo>
                  <a:lnTo>
                    <a:pt x="120000" y="19068"/>
                  </a:lnTo>
                  <a:lnTo>
                    <a:pt x="119648" y="18544"/>
                  </a:lnTo>
                  <a:lnTo>
                    <a:pt x="119648" y="18544"/>
                  </a:lnTo>
                  <a:lnTo>
                    <a:pt x="119123" y="18192"/>
                  </a:lnTo>
                  <a:lnTo>
                    <a:pt x="118419" y="18192"/>
                  </a:lnTo>
                  <a:lnTo>
                    <a:pt x="117895" y="18192"/>
                  </a:lnTo>
                  <a:lnTo>
                    <a:pt x="117198" y="18544"/>
                  </a:lnTo>
                  <a:lnTo>
                    <a:pt x="97785" y="35508"/>
                  </a:lnTo>
                  <a:lnTo>
                    <a:pt x="97785" y="35508"/>
                  </a:lnTo>
                  <a:lnTo>
                    <a:pt x="97254" y="35860"/>
                  </a:lnTo>
                  <a:lnTo>
                    <a:pt x="96384" y="35860"/>
                  </a:lnTo>
                  <a:lnTo>
                    <a:pt x="95681" y="35688"/>
                  </a:lnTo>
                  <a:lnTo>
                    <a:pt x="94804" y="34984"/>
                  </a:lnTo>
                  <a:lnTo>
                    <a:pt x="94804" y="34984"/>
                  </a:lnTo>
                  <a:lnTo>
                    <a:pt x="94108" y="34108"/>
                  </a:lnTo>
                  <a:lnTo>
                    <a:pt x="93756" y="33239"/>
                  </a:lnTo>
                  <a:lnTo>
                    <a:pt x="93756" y="32535"/>
                  </a:lnTo>
                  <a:lnTo>
                    <a:pt x="94108" y="31838"/>
                  </a:lnTo>
                  <a:lnTo>
                    <a:pt x="94108" y="31838"/>
                  </a:lnTo>
                  <a:lnTo>
                    <a:pt x="111776" y="10672"/>
                  </a:lnTo>
                  <a:lnTo>
                    <a:pt x="111776" y="10672"/>
                  </a:lnTo>
                  <a:lnTo>
                    <a:pt x="112128" y="9968"/>
                  </a:lnTo>
                  <a:lnTo>
                    <a:pt x="112128" y="9444"/>
                  </a:lnTo>
                  <a:lnTo>
                    <a:pt x="112128" y="8747"/>
                  </a:lnTo>
                  <a:lnTo>
                    <a:pt x="111776" y="8223"/>
                  </a:lnTo>
                  <a:lnTo>
                    <a:pt x="111776" y="8223"/>
                  </a:lnTo>
                  <a:lnTo>
                    <a:pt x="111252" y="7871"/>
                  </a:lnTo>
                  <a:lnTo>
                    <a:pt x="110548" y="7871"/>
                  </a:lnTo>
                  <a:lnTo>
                    <a:pt x="110023" y="7871"/>
                  </a:lnTo>
                  <a:lnTo>
                    <a:pt x="109327" y="8223"/>
                  </a:lnTo>
                  <a:lnTo>
                    <a:pt x="109327" y="8223"/>
                  </a:lnTo>
                  <a:lnTo>
                    <a:pt x="88161" y="25891"/>
                  </a:lnTo>
                  <a:lnTo>
                    <a:pt x="88161" y="25891"/>
                  </a:lnTo>
                  <a:lnTo>
                    <a:pt x="87464" y="26236"/>
                  </a:lnTo>
                  <a:lnTo>
                    <a:pt x="86760" y="26236"/>
                  </a:lnTo>
                  <a:lnTo>
                    <a:pt x="85884" y="25891"/>
                  </a:lnTo>
                  <a:lnTo>
                    <a:pt x="85187" y="25187"/>
                  </a:lnTo>
                  <a:lnTo>
                    <a:pt x="85187" y="25187"/>
                  </a:lnTo>
                  <a:lnTo>
                    <a:pt x="84491" y="24318"/>
                  </a:lnTo>
                  <a:lnTo>
                    <a:pt x="84139" y="23615"/>
                  </a:lnTo>
                  <a:lnTo>
                    <a:pt x="84139" y="22738"/>
                  </a:lnTo>
                  <a:lnTo>
                    <a:pt x="84491" y="22214"/>
                  </a:lnTo>
                  <a:lnTo>
                    <a:pt x="101455" y="2801"/>
                  </a:lnTo>
                  <a:lnTo>
                    <a:pt x="101455" y="2801"/>
                  </a:lnTo>
                  <a:lnTo>
                    <a:pt x="101807" y="2097"/>
                  </a:lnTo>
                  <a:lnTo>
                    <a:pt x="101807" y="1572"/>
                  </a:lnTo>
                  <a:lnTo>
                    <a:pt x="101807" y="876"/>
                  </a:lnTo>
                  <a:lnTo>
                    <a:pt x="101455" y="351"/>
                  </a:lnTo>
                  <a:lnTo>
                    <a:pt x="101455" y="351"/>
                  </a:lnTo>
                  <a:lnTo>
                    <a:pt x="100931" y="0"/>
                  </a:lnTo>
                  <a:lnTo>
                    <a:pt x="100406" y="0"/>
                  </a:lnTo>
                  <a:lnTo>
                    <a:pt x="99703" y="0"/>
                  </a:lnTo>
                  <a:lnTo>
                    <a:pt x="99006" y="351"/>
                  </a:lnTo>
                  <a:lnTo>
                    <a:pt x="99006" y="351"/>
                  </a:lnTo>
                  <a:lnTo>
                    <a:pt x="95681" y="2449"/>
                  </a:lnTo>
                  <a:lnTo>
                    <a:pt x="87809" y="7347"/>
                  </a:lnTo>
                  <a:lnTo>
                    <a:pt x="83090" y="10500"/>
                  </a:lnTo>
                  <a:lnTo>
                    <a:pt x="78364" y="13818"/>
                  </a:lnTo>
                  <a:lnTo>
                    <a:pt x="74342" y="16971"/>
                  </a:lnTo>
                  <a:lnTo>
                    <a:pt x="72418" y="18544"/>
                  </a:lnTo>
                  <a:lnTo>
                    <a:pt x="71017" y="19944"/>
                  </a:lnTo>
                  <a:lnTo>
                    <a:pt x="71017" y="19944"/>
                  </a:lnTo>
                  <a:lnTo>
                    <a:pt x="70141" y="20813"/>
                  </a:lnTo>
                  <a:lnTo>
                    <a:pt x="69444" y="21869"/>
                  </a:lnTo>
                  <a:lnTo>
                    <a:pt x="68747" y="23090"/>
                  </a:lnTo>
                  <a:lnTo>
                    <a:pt x="68223" y="24491"/>
                  </a:lnTo>
                  <a:lnTo>
                    <a:pt x="67347" y="27464"/>
                  </a:lnTo>
                  <a:lnTo>
                    <a:pt x="66823" y="30610"/>
                  </a:lnTo>
                  <a:lnTo>
                    <a:pt x="66471" y="33763"/>
                  </a:lnTo>
                  <a:lnTo>
                    <a:pt x="66643" y="37081"/>
                  </a:lnTo>
                  <a:lnTo>
                    <a:pt x="66995" y="40055"/>
                  </a:lnTo>
                  <a:lnTo>
                    <a:pt x="67167" y="41455"/>
                  </a:lnTo>
                  <a:lnTo>
                    <a:pt x="67692" y="42683"/>
                  </a:lnTo>
                  <a:lnTo>
                    <a:pt x="1924" y="103552"/>
                  </a:lnTo>
                  <a:lnTo>
                    <a:pt x="1924" y="103552"/>
                  </a:lnTo>
                  <a:lnTo>
                    <a:pt x="1048" y="104601"/>
                  </a:lnTo>
                  <a:lnTo>
                    <a:pt x="524" y="105829"/>
                  </a:lnTo>
                  <a:lnTo>
                    <a:pt x="0" y="107050"/>
                  </a:lnTo>
                  <a:lnTo>
                    <a:pt x="0" y="108278"/>
                  </a:lnTo>
                  <a:lnTo>
                    <a:pt x="0" y="109679"/>
                  </a:lnTo>
                  <a:lnTo>
                    <a:pt x="524" y="110900"/>
                  </a:lnTo>
                  <a:lnTo>
                    <a:pt x="1048" y="112128"/>
                  </a:lnTo>
                  <a:lnTo>
                    <a:pt x="1924" y="113176"/>
                  </a:lnTo>
                  <a:lnTo>
                    <a:pt x="6823" y="118075"/>
                  </a:lnTo>
                  <a:lnTo>
                    <a:pt x="6823" y="118075"/>
                  </a:lnTo>
                  <a:lnTo>
                    <a:pt x="7871" y="118951"/>
                  </a:lnTo>
                  <a:lnTo>
                    <a:pt x="9099" y="119475"/>
                  </a:lnTo>
                  <a:lnTo>
                    <a:pt x="10320" y="120000"/>
                  </a:lnTo>
                  <a:lnTo>
                    <a:pt x="11721" y="120000"/>
                  </a:lnTo>
                  <a:lnTo>
                    <a:pt x="12942" y="120000"/>
                  </a:lnTo>
                  <a:lnTo>
                    <a:pt x="14170" y="119475"/>
                  </a:lnTo>
                  <a:lnTo>
                    <a:pt x="15391" y="118951"/>
                  </a:lnTo>
                  <a:lnTo>
                    <a:pt x="16440" y="118075"/>
                  </a:lnTo>
                  <a:lnTo>
                    <a:pt x="77316" y="52300"/>
                  </a:lnTo>
                  <a:lnTo>
                    <a:pt x="77316" y="52300"/>
                  </a:lnTo>
                  <a:lnTo>
                    <a:pt x="79937" y="53004"/>
                  </a:lnTo>
                  <a:lnTo>
                    <a:pt x="82911" y="53349"/>
                  </a:lnTo>
                  <a:lnTo>
                    <a:pt x="86236" y="53528"/>
                  </a:lnTo>
                  <a:lnTo>
                    <a:pt x="89382" y="53176"/>
                  </a:lnTo>
                  <a:lnTo>
                    <a:pt x="92535" y="52652"/>
                  </a:lnTo>
                  <a:lnTo>
                    <a:pt x="95508" y="51776"/>
                  </a:lnTo>
                  <a:lnTo>
                    <a:pt x="96909" y="51252"/>
                  </a:lnTo>
                  <a:lnTo>
                    <a:pt x="98130" y="50555"/>
                  </a:lnTo>
                  <a:lnTo>
                    <a:pt x="99178" y="49851"/>
                  </a:lnTo>
                  <a:lnTo>
                    <a:pt x="100055" y="48982"/>
                  </a:lnTo>
                  <a:lnTo>
                    <a:pt x="100055" y="4898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4" name="Shape 654"/>
          <p:cNvGrpSpPr/>
          <p:nvPr/>
        </p:nvGrpSpPr>
        <p:grpSpPr>
          <a:xfrm>
            <a:off x="5527881" y="4274508"/>
            <a:ext cx="419661" cy="349542"/>
            <a:chOff x="3236425" y="5001950"/>
            <a:chExt cx="499300" cy="415875"/>
          </a:xfrm>
        </p:grpSpPr>
        <p:sp>
          <p:nvSpPr>
            <p:cNvPr id="655" name="Shape 655"/>
            <p:cNvSpPr/>
            <p:nvPr/>
          </p:nvSpPr>
          <p:spPr>
            <a:xfrm>
              <a:off x="3236425" y="5309425"/>
              <a:ext cx="499300" cy="108400"/>
            </a:xfrm>
            <a:custGeom>
              <a:pathLst>
                <a:path extrusionOk="0" fill="none" h="120000" w="120000">
                  <a:moveTo>
                    <a:pt x="117362" y="0"/>
                  </a:moveTo>
                  <a:lnTo>
                    <a:pt x="2637" y="0"/>
                  </a:lnTo>
                  <a:lnTo>
                    <a:pt x="2637" y="0"/>
                  </a:lnTo>
                  <a:lnTo>
                    <a:pt x="2193" y="0"/>
                  </a:lnTo>
                  <a:lnTo>
                    <a:pt x="1610" y="691"/>
                  </a:lnTo>
                  <a:lnTo>
                    <a:pt x="1171" y="2020"/>
                  </a:lnTo>
                  <a:lnTo>
                    <a:pt x="733" y="3376"/>
                  </a:lnTo>
                  <a:lnTo>
                    <a:pt x="438" y="5396"/>
                  </a:lnTo>
                  <a:lnTo>
                    <a:pt x="294" y="7416"/>
                  </a:lnTo>
                  <a:lnTo>
                    <a:pt x="150" y="9437"/>
                  </a:lnTo>
                  <a:lnTo>
                    <a:pt x="0" y="12149"/>
                  </a:lnTo>
                  <a:lnTo>
                    <a:pt x="0" y="12149"/>
                  </a:lnTo>
                  <a:lnTo>
                    <a:pt x="150" y="14169"/>
                  </a:lnTo>
                  <a:lnTo>
                    <a:pt x="294" y="16190"/>
                  </a:lnTo>
                  <a:lnTo>
                    <a:pt x="438" y="18210"/>
                  </a:lnTo>
                  <a:lnTo>
                    <a:pt x="733" y="20230"/>
                  </a:lnTo>
                  <a:lnTo>
                    <a:pt x="1171" y="21586"/>
                  </a:lnTo>
                  <a:lnTo>
                    <a:pt x="1610" y="22915"/>
                  </a:lnTo>
                  <a:lnTo>
                    <a:pt x="2193" y="23607"/>
                  </a:lnTo>
                  <a:lnTo>
                    <a:pt x="2637" y="23607"/>
                  </a:lnTo>
                  <a:lnTo>
                    <a:pt x="2637" y="23607"/>
                  </a:lnTo>
                  <a:lnTo>
                    <a:pt x="2926" y="24271"/>
                  </a:lnTo>
                  <a:lnTo>
                    <a:pt x="3364" y="24963"/>
                  </a:lnTo>
                  <a:lnTo>
                    <a:pt x="4241" y="29003"/>
                  </a:lnTo>
                  <a:lnTo>
                    <a:pt x="5125" y="34372"/>
                  </a:lnTo>
                  <a:lnTo>
                    <a:pt x="6146" y="41125"/>
                  </a:lnTo>
                  <a:lnTo>
                    <a:pt x="8051" y="55959"/>
                  </a:lnTo>
                  <a:lnTo>
                    <a:pt x="9805" y="69437"/>
                  </a:lnTo>
                  <a:lnTo>
                    <a:pt x="9805" y="69437"/>
                  </a:lnTo>
                  <a:lnTo>
                    <a:pt x="11415" y="82915"/>
                  </a:lnTo>
                  <a:lnTo>
                    <a:pt x="13026" y="95728"/>
                  </a:lnTo>
                  <a:lnTo>
                    <a:pt x="14780" y="107186"/>
                  </a:lnTo>
                  <a:lnTo>
                    <a:pt x="15513" y="111891"/>
                  </a:lnTo>
                  <a:lnTo>
                    <a:pt x="16390" y="116623"/>
                  </a:lnTo>
                  <a:lnTo>
                    <a:pt x="16390" y="116623"/>
                  </a:lnTo>
                  <a:lnTo>
                    <a:pt x="16829" y="117979"/>
                  </a:lnTo>
                  <a:lnTo>
                    <a:pt x="17268" y="118643"/>
                  </a:lnTo>
                  <a:lnTo>
                    <a:pt x="17850" y="119308"/>
                  </a:lnTo>
                  <a:lnTo>
                    <a:pt x="18295" y="120000"/>
                  </a:lnTo>
                  <a:lnTo>
                    <a:pt x="101704" y="120000"/>
                  </a:lnTo>
                  <a:lnTo>
                    <a:pt x="101704" y="120000"/>
                  </a:lnTo>
                  <a:lnTo>
                    <a:pt x="102143" y="119308"/>
                  </a:lnTo>
                  <a:lnTo>
                    <a:pt x="102725" y="118643"/>
                  </a:lnTo>
                  <a:lnTo>
                    <a:pt x="103164" y="117979"/>
                  </a:lnTo>
                  <a:lnTo>
                    <a:pt x="103603" y="116623"/>
                  </a:lnTo>
                  <a:lnTo>
                    <a:pt x="103603" y="116623"/>
                  </a:lnTo>
                  <a:lnTo>
                    <a:pt x="104486" y="111891"/>
                  </a:lnTo>
                  <a:lnTo>
                    <a:pt x="105213" y="107186"/>
                  </a:lnTo>
                  <a:lnTo>
                    <a:pt x="106973" y="95728"/>
                  </a:lnTo>
                  <a:lnTo>
                    <a:pt x="108584" y="82915"/>
                  </a:lnTo>
                  <a:lnTo>
                    <a:pt x="110188" y="69437"/>
                  </a:lnTo>
                  <a:lnTo>
                    <a:pt x="110188" y="69437"/>
                  </a:lnTo>
                  <a:lnTo>
                    <a:pt x="111948" y="55959"/>
                  </a:lnTo>
                  <a:lnTo>
                    <a:pt x="113847" y="41125"/>
                  </a:lnTo>
                  <a:lnTo>
                    <a:pt x="114874" y="34372"/>
                  </a:lnTo>
                  <a:lnTo>
                    <a:pt x="115752" y="29003"/>
                  </a:lnTo>
                  <a:lnTo>
                    <a:pt x="116629" y="24963"/>
                  </a:lnTo>
                  <a:lnTo>
                    <a:pt x="117067" y="24271"/>
                  </a:lnTo>
                  <a:lnTo>
                    <a:pt x="117362" y="23607"/>
                  </a:lnTo>
                  <a:lnTo>
                    <a:pt x="117362" y="23607"/>
                  </a:lnTo>
                  <a:lnTo>
                    <a:pt x="117800" y="23607"/>
                  </a:lnTo>
                  <a:lnTo>
                    <a:pt x="118383" y="22915"/>
                  </a:lnTo>
                  <a:lnTo>
                    <a:pt x="118822" y="21586"/>
                  </a:lnTo>
                  <a:lnTo>
                    <a:pt x="119260" y="20230"/>
                  </a:lnTo>
                  <a:lnTo>
                    <a:pt x="119555" y="18210"/>
                  </a:lnTo>
                  <a:lnTo>
                    <a:pt x="119699" y="16190"/>
                  </a:lnTo>
                  <a:lnTo>
                    <a:pt x="119849" y="14169"/>
                  </a:lnTo>
                  <a:lnTo>
                    <a:pt x="119993" y="12149"/>
                  </a:lnTo>
                  <a:lnTo>
                    <a:pt x="119993" y="12149"/>
                  </a:lnTo>
                  <a:lnTo>
                    <a:pt x="119849" y="9437"/>
                  </a:lnTo>
                  <a:lnTo>
                    <a:pt x="119699" y="7416"/>
                  </a:lnTo>
                  <a:lnTo>
                    <a:pt x="119555" y="5396"/>
                  </a:lnTo>
                  <a:lnTo>
                    <a:pt x="119116" y="3376"/>
                  </a:lnTo>
                  <a:lnTo>
                    <a:pt x="118822" y="2020"/>
                  </a:lnTo>
                  <a:lnTo>
                    <a:pt x="118383" y="691"/>
                  </a:lnTo>
                  <a:lnTo>
                    <a:pt x="117800" y="0"/>
                  </a:lnTo>
                  <a:lnTo>
                    <a:pt x="117362" y="0"/>
                  </a:lnTo>
                  <a:lnTo>
                    <a:pt x="117362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3294875" y="5330725"/>
              <a:ext cx="382400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92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3280250" y="5162675"/>
              <a:ext cx="411625" cy="140075"/>
            </a:xfrm>
            <a:custGeom>
              <a:pathLst>
                <a:path extrusionOk="0" fill="none" h="120000" w="120000">
                  <a:moveTo>
                    <a:pt x="120000" y="119978"/>
                  </a:moveTo>
                  <a:lnTo>
                    <a:pt x="120000" y="119978"/>
                  </a:lnTo>
                  <a:lnTo>
                    <a:pt x="119467" y="115823"/>
                  </a:lnTo>
                  <a:lnTo>
                    <a:pt x="118753" y="112161"/>
                  </a:lnTo>
                  <a:lnTo>
                    <a:pt x="117157" y="105393"/>
                  </a:lnTo>
                  <a:lnTo>
                    <a:pt x="115204" y="99118"/>
                  </a:lnTo>
                  <a:lnTo>
                    <a:pt x="112894" y="93913"/>
                  </a:lnTo>
                  <a:lnTo>
                    <a:pt x="111655" y="91815"/>
                  </a:lnTo>
                  <a:lnTo>
                    <a:pt x="110408" y="89737"/>
                  </a:lnTo>
                  <a:lnTo>
                    <a:pt x="109169" y="87638"/>
                  </a:lnTo>
                  <a:lnTo>
                    <a:pt x="107748" y="86610"/>
                  </a:lnTo>
                  <a:lnTo>
                    <a:pt x="106327" y="85047"/>
                  </a:lnTo>
                  <a:lnTo>
                    <a:pt x="104906" y="84511"/>
                  </a:lnTo>
                  <a:lnTo>
                    <a:pt x="103310" y="83997"/>
                  </a:lnTo>
                  <a:lnTo>
                    <a:pt x="101888" y="83483"/>
                  </a:lnTo>
                  <a:lnTo>
                    <a:pt x="101888" y="83483"/>
                  </a:lnTo>
                  <a:lnTo>
                    <a:pt x="100117" y="83997"/>
                  </a:lnTo>
                  <a:lnTo>
                    <a:pt x="98521" y="84511"/>
                  </a:lnTo>
                  <a:lnTo>
                    <a:pt x="98521" y="84511"/>
                  </a:lnTo>
                  <a:lnTo>
                    <a:pt x="97807" y="75645"/>
                  </a:lnTo>
                  <a:lnTo>
                    <a:pt x="96925" y="67313"/>
                  </a:lnTo>
                  <a:lnTo>
                    <a:pt x="95679" y="58961"/>
                  </a:lnTo>
                  <a:lnTo>
                    <a:pt x="94258" y="51144"/>
                  </a:lnTo>
                  <a:lnTo>
                    <a:pt x="92662" y="43840"/>
                  </a:lnTo>
                  <a:lnTo>
                    <a:pt x="90883" y="36537"/>
                  </a:lnTo>
                  <a:lnTo>
                    <a:pt x="88755" y="30262"/>
                  </a:lnTo>
                  <a:lnTo>
                    <a:pt x="86627" y="24008"/>
                  </a:lnTo>
                  <a:lnTo>
                    <a:pt x="84142" y="18804"/>
                  </a:lnTo>
                  <a:lnTo>
                    <a:pt x="81656" y="14092"/>
                  </a:lnTo>
                  <a:lnTo>
                    <a:pt x="78996" y="9937"/>
                  </a:lnTo>
                  <a:lnTo>
                    <a:pt x="76154" y="6275"/>
                  </a:lnTo>
                  <a:lnTo>
                    <a:pt x="73311" y="3662"/>
                  </a:lnTo>
                  <a:lnTo>
                    <a:pt x="70294" y="1584"/>
                  </a:lnTo>
                  <a:lnTo>
                    <a:pt x="67102" y="535"/>
                  </a:lnTo>
                  <a:lnTo>
                    <a:pt x="63902" y="21"/>
                  </a:lnTo>
                  <a:lnTo>
                    <a:pt x="63902" y="21"/>
                  </a:lnTo>
                  <a:lnTo>
                    <a:pt x="61599" y="21"/>
                  </a:lnTo>
                  <a:lnTo>
                    <a:pt x="59289" y="1070"/>
                  </a:lnTo>
                  <a:lnTo>
                    <a:pt x="56986" y="2098"/>
                  </a:lnTo>
                  <a:lnTo>
                    <a:pt x="54675" y="3662"/>
                  </a:lnTo>
                  <a:lnTo>
                    <a:pt x="52547" y="5761"/>
                  </a:lnTo>
                  <a:lnTo>
                    <a:pt x="50419" y="7838"/>
                  </a:lnTo>
                  <a:lnTo>
                    <a:pt x="48284" y="10965"/>
                  </a:lnTo>
                  <a:lnTo>
                    <a:pt x="46331" y="14092"/>
                  </a:lnTo>
                  <a:lnTo>
                    <a:pt x="44377" y="17240"/>
                  </a:lnTo>
                  <a:lnTo>
                    <a:pt x="42606" y="21395"/>
                  </a:lnTo>
                  <a:lnTo>
                    <a:pt x="40828" y="25058"/>
                  </a:lnTo>
                  <a:lnTo>
                    <a:pt x="39232" y="29748"/>
                  </a:lnTo>
                  <a:lnTo>
                    <a:pt x="37811" y="34438"/>
                  </a:lnTo>
                  <a:lnTo>
                    <a:pt x="36389" y="39664"/>
                  </a:lnTo>
                  <a:lnTo>
                    <a:pt x="34976" y="44868"/>
                  </a:lnTo>
                  <a:lnTo>
                    <a:pt x="33729" y="50608"/>
                  </a:lnTo>
                  <a:lnTo>
                    <a:pt x="33729" y="50608"/>
                  </a:lnTo>
                  <a:lnTo>
                    <a:pt x="31776" y="48531"/>
                  </a:lnTo>
                  <a:lnTo>
                    <a:pt x="29823" y="47481"/>
                  </a:lnTo>
                  <a:lnTo>
                    <a:pt x="27870" y="46967"/>
                  </a:lnTo>
                  <a:lnTo>
                    <a:pt x="25741" y="46432"/>
                  </a:lnTo>
                  <a:lnTo>
                    <a:pt x="25741" y="46432"/>
                  </a:lnTo>
                  <a:lnTo>
                    <a:pt x="23256" y="46967"/>
                  </a:lnTo>
                  <a:lnTo>
                    <a:pt x="20771" y="48017"/>
                  </a:lnTo>
                  <a:lnTo>
                    <a:pt x="18286" y="50094"/>
                  </a:lnTo>
                  <a:lnTo>
                    <a:pt x="15982" y="52172"/>
                  </a:lnTo>
                  <a:lnTo>
                    <a:pt x="13672" y="55298"/>
                  </a:lnTo>
                  <a:lnTo>
                    <a:pt x="11544" y="58961"/>
                  </a:lnTo>
                  <a:lnTo>
                    <a:pt x="9591" y="63137"/>
                  </a:lnTo>
                  <a:lnTo>
                    <a:pt x="7812" y="67827"/>
                  </a:lnTo>
                  <a:lnTo>
                    <a:pt x="6216" y="73053"/>
                  </a:lnTo>
                  <a:lnTo>
                    <a:pt x="4620" y="78772"/>
                  </a:lnTo>
                  <a:lnTo>
                    <a:pt x="3374" y="85047"/>
                  </a:lnTo>
                  <a:lnTo>
                    <a:pt x="2310" y="91301"/>
                  </a:lnTo>
                  <a:lnTo>
                    <a:pt x="1428" y="98090"/>
                  </a:lnTo>
                  <a:lnTo>
                    <a:pt x="714" y="104858"/>
                  </a:lnTo>
                  <a:lnTo>
                    <a:pt x="182" y="112161"/>
                  </a:lnTo>
                  <a:lnTo>
                    <a:pt x="7" y="11997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3471450" y="5001950"/>
              <a:ext cx="17075" cy="114475"/>
            </a:xfrm>
            <a:custGeom>
              <a:pathLst>
                <a:path extrusionOk="0" fill="none" h="120000" w="120000">
                  <a:moveTo>
                    <a:pt x="119824" y="0"/>
                  </a:moveTo>
                  <a:lnTo>
                    <a:pt x="119824" y="0"/>
                  </a:lnTo>
                  <a:lnTo>
                    <a:pt x="115607" y="4481"/>
                  </a:lnTo>
                  <a:lnTo>
                    <a:pt x="106998" y="8307"/>
                  </a:lnTo>
                  <a:lnTo>
                    <a:pt x="89956" y="11504"/>
                  </a:lnTo>
                  <a:lnTo>
                    <a:pt x="72737" y="15330"/>
                  </a:lnTo>
                  <a:lnTo>
                    <a:pt x="72737" y="15330"/>
                  </a:lnTo>
                  <a:lnTo>
                    <a:pt x="47086" y="19157"/>
                  </a:lnTo>
                  <a:lnTo>
                    <a:pt x="25651" y="24896"/>
                  </a:lnTo>
                  <a:lnTo>
                    <a:pt x="12825" y="28093"/>
                  </a:lnTo>
                  <a:lnTo>
                    <a:pt x="8609" y="31290"/>
                  </a:lnTo>
                  <a:lnTo>
                    <a:pt x="0" y="35745"/>
                  </a:lnTo>
                  <a:lnTo>
                    <a:pt x="0" y="40227"/>
                  </a:lnTo>
                  <a:lnTo>
                    <a:pt x="0" y="40227"/>
                  </a:lnTo>
                  <a:lnTo>
                    <a:pt x="0" y="44682"/>
                  </a:lnTo>
                  <a:lnTo>
                    <a:pt x="8609" y="48508"/>
                  </a:lnTo>
                  <a:lnTo>
                    <a:pt x="12825" y="52334"/>
                  </a:lnTo>
                  <a:lnTo>
                    <a:pt x="25651" y="54902"/>
                  </a:lnTo>
                  <a:lnTo>
                    <a:pt x="47086" y="60642"/>
                  </a:lnTo>
                  <a:lnTo>
                    <a:pt x="72737" y="65097"/>
                  </a:lnTo>
                  <a:lnTo>
                    <a:pt x="72737" y="65097"/>
                  </a:lnTo>
                  <a:lnTo>
                    <a:pt x="89956" y="68294"/>
                  </a:lnTo>
                  <a:lnTo>
                    <a:pt x="106998" y="71491"/>
                  </a:lnTo>
                  <a:lnTo>
                    <a:pt x="115607" y="75317"/>
                  </a:lnTo>
                  <a:lnTo>
                    <a:pt x="119824" y="79799"/>
                  </a:lnTo>
                  <a:lnTo>
                    <a:pt x="119824" y="79799"/>
                  </a:lnTo>
                  <a:lnTo>
                    <a:pt x="115607" y="84883"/>
                  </a:lnTo>
                  <a:lnTo>
                    <a:pt x="106998" y="88709"/>
                  </a:lnTo>
                  <a:lnTo>
                    <a:pt x="89956" y="91906"/>
                  </a:lnTo>
                  <a:lnTo>
                    <a:pt x="72737" y="95103"/>
                  </a:lnTo>
                  <a:lnTo>
                    <a:pt x="72737" y="95103"/>
                  </a:lnTo>
                  <a:lnTo>
                    <a:pt x="47086" y="99585"/>
                  </a:lnTo>
                  <a:lnTo>
                    <a:pt x="25651" y="104669"/>
                  </a:lnTo>
                  <a:lnTo>
                    <a:pt x="12825" y="107866"/>
                  </a:lnTo>
                  <a:lnTo>
                    <a:pt x="8609" y="111692"/>
                  </a:lnTo>
                  <a:lnTo>
                    <a:pt x="0" y="115518"/>
                  </a:ln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3427600" y="5001950"/>
              <a:ext cx="17075" cy="114475"/>
            </a:xfrm>
            <a:custGeom>
              <a:pathLst>
                <a:path extrusionOk="0" fill="none" h="120000" w="120000">
                  <a:moveTo>
                    <a:pt x="119999" y="0"/>
                  </a:moveTo>
                  <a:lnTo>
                    <a:pt x="119999" y="0"/>
                  </a:lnTo>
                  <a:lnTo>
                    <a:pt x="115607" y="4481"/>
                  </a:lnTo>
                  <a:lnTo>
                    <a:pt x="106998" y="8307"/>
                  </a:lnTo>
                  <a:lnTo>
                    <a:pt x="94172" y="11504"/>
                  </a:lnTo>
                  <a:lnTo>
                    <a:pt x="72913" y="15330"/>
                  </a:lnTo>
                  <a:lnTo>
                    <a:pt x="72913" y="15330"/>
                  </a:lnTo>
                  <a:lnTo>
                    <a:pt x="47262" y="19157"/>
                  </a:lnTo>
                  <a:lnTo>
                    <a:pt x="25827" y="24896"/>
                  </a:lnTo>
                  <a:lnTo>
                    <a:pt x="17218" y="28093"/>
                  </a:lnTo>
                  <a:lnTo>
                    <a:pt x="8609" y="31290"/>
                  </a:lnTo>
                  <a:lnTo>
                    <a:pt x="4392" y="35745"/>
                  </a:lnTo>
                  <a:lnTo>
                    <a:pt x="175" y="40227"/>
                  </a:lnTo>
                  <a:lnTo>
                    <a:pt x="175" y="40227"/>
                  </a:lnTo>
                  <a:lnTo>
                    <a:pt x="4392" y="44682"/>
                  </a:lnTo>
                  <a:lnTo>
                    <a:pt x="8609" y="48508"/>
                  </a:lnTo>
                  <a:lnTo>
                    <a:pt x="17218" y="52334"/>
                  </a:lnTo>
                  <a:lnTo>
                    <a:pt x="25827" y="54902"/>
                  </a:lnTo>
                  <a:lnTo>
                    <a:pt x="47262" y="60642"/>
                  </a:lnTo>
                  <a:lnTo>
                    <a:pt x="72913" y="65097"/>
                  </a:lnTo>
                  <a:lnTo>
                    <a:pt x="72913" y="65097"/>
                  </a:lnTo>
                  <a:lnTo>
                    <a:pt x="94172" y="68294"/>
                  </a:lnTo>
                  <a:lnTo>
                    <a:pt x="106998" y="71491"/>
                  </a:lnTo>
                  <a:lnTo>
                    <a:pt x="115607" y="75317"/>
                  </a:lnTo>
                  <a:lnTo>
                    <a:pt x="119999" y="79799"/>
                  </a:lnTo>
                  <a:lnTo>
                    <a:pt x="119999" y="79799"/>
                  </a:lnTo>
                  <a:lnTo>
                    <a:pt x="115607" y="84883"/>
                  </a:lnTo>
                  <a:lnTo>
                    <a:pt x="106998" y="88709"/>
                  </a:lnTo>
                  <a:lnTo>
                    <a:pt x="94172" y="91906"/>
                  </a:lnTo>
                  <a:lnTo>
                    <a:pt x="72913" y="95103"/>
                  </a:lnTo>
                  <a:lnTo>
                    <a:pt x="72913" y="95103"/>
                  </a:lnTo>
                  <a:lnTo>
                    <a:pt x="47262" y="99585"/>
                  </a:lnTo>
                  <a:lnTo>
                    <a:pt x="25827" y="104669"/>
                  </a:lnTo>
                  <a:lnTo>
                    <a:pt x="17218" y="107866"/>
                  </a:lnTo>
                  <a:lnTo>
                    <a:pt x="8609" y="111692"/>
                  </a:lnTo>
                  <a:lnTo>
                    <a:pt x="4392" y="115518"/>
                  </a:lnTo>
                  <a:lnTo>
                    <a:pt x="175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3515275" y="5001950"/>
              <a:ext cx="16475" cy="114475"/>
            </a:xfrm>
            <a:custGeom>
              <a:pathLst>
                <a:path extrusionOk="0" fill="none" h="120000" w="120000">
                  <a:moveTo>
                    <a:pt x="119817" y="0"/>
                  </a:moveTo>
                  <a:lnTo>
                    <a:pt x="119817" y="0"/>
                  </a:lnTo>
                  <a:lnTo>
                    <a:pt x="119817" y="4481"/>
                  </a:lnTo>
                  <a:lnTo>
                    <a:pt x="106525" y="8307"/>
                  </a:lnTo>
                  <a:lnTo>
                    <a:pt x="93232" y="11504"/>
                  </a:lnTo>
                  <a:lnTo>
                    <a:pt x="71016" y="15330"/>
                  </a:lnTo>
                  <a:lnTo>
                    <a:pt x="71016" y="15330"/>
                  </a:lnTo>
                  <a:lnTo>
                    <a:pt x="48983" y="19157"/>
                  </a:lnTo>
                  <a:lnTo>
                    <a:pt x="22215" y="24896"/>
                  </a:lnTo>
                  <a:lnTo>
                    <a:pt x="13474" y="28093"/>
                  </a:lnTo>
                  <a:lnTo>
                    <a:pt x="4552" y="31290"/>
                  </a:lnTo>
                  <a:lnTo>
                    <a:pt x="182" y="35745"/>
                  </a:lnTo>
                  <a:lnTo>
                    <a:pt x="182" y="40227"/>
                  </a:lnTo>
                  <a:lnTo>
                    <a:pt x="182" y="40227"/>
                  </a:lnTo>
                  <a:lnTo>
                    <a:pt x="182" y="44682"/>
                  </a:lnTo>
                  <a:lnTo>
                    <a:pt x="4552" y="48508"/>
                  </a:lnTo>
                  <a:lnTo>
                    <a:pt x="13474" y="52334"/>
                  </a:lnTo>
                  <a:lnTo>
                    <a:pt x="22215" y="54902"/>
                  </a:lnTo>
                  <a:lnTo>
                    <a:pt x="48983" y="60642"/>
                  </a:lnTo>
                  <a:lnTo>
                    <a:pt x="71016" y="65097"/>
                  </a:lnTo>
                  <a:lnTo>
                    <a:pt x="71016" y="65097"/>
                  </a:lnTo>
                  <a:lnTo>
                    <a:pt x="93232" y="68294"/>
                  </a:lnTo>
                  <a:lnTo>
                    <a:pt x="106525" y="71491"/>
                  </a:lnTo>
                  <a:lnTo>
                    <a:pt x="119817" y="75317"/>
                  </a:lnTo>
                  <a:lnTo>
                    <a:pt x="119817" y="79799"/>
                  </a:lnTo>
                  <a:lnTo>
                    <a:pt x="119817" y="79799"/>
                  </a:lnTo>
                  <a:lnTo>
                    <a:pt x="119817" y="84883"/>
                  </a:lnTo>
                  <a:lnTo>
                    <a:pt x="106525" y="88709"/>
                  </a:lnTo>
                  <a:lnTo>
                    <a:pt x="93232" y="91906"/>
                  </a:lnTo>
                  <a:lnTo>
                    <a:pt x="71016" y="95103"/>
                  </a:lnTo>
                  <a:lnTo>
                    <a:pt x="71016" y="95103"/>
                  </a:lnTo>
                  <a:lnTo>
                    <a:pt x="48983" y="99585"/>
                  </a:lnTo>
                  <a:lnTo>
                    <a:pt x="22215" y="104669"/>
                  </a:lnTo>
                  <a:lnTo>
                    <a:pt x="13474" y="107866"/>
                  </a:lnTo>
                  <a:lnTo>
                    <a:pt x="4552" y="111692"/>
                  </a:lnTo>
                  <a:lnTo>
                    <a:pt x="182" y="115518"/>
                  </a:lnTo>
                  <a:lnTo>
                    <a:pt x="182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1" name="Shape 661"/>
          <p:cNvGrpSpPr/>
          <p:nvPr/>
        </p:nvGrpSpPr>
        <p:grpSpPr>
          <a:xfrm>
            <a:off x="6143001" y="4256584"/>
            <a:ext cx="319368" cy="380263"/>
            <a:chOff x="3968275" y="4980625"/>
            <a:chExt cx="379975" cy="452425"/>
          </a:xfrm>
        </p:grpSpPr>
        <p:sp>
          <p:nvSpPr>
            <p:cNvPr id="662" name="Shape 662"/>
            <p:cNvSpPr/>
            <p:nvPr/>
          </p:nvSpPr>
          <p:spPr>
            <a:xfrm>
              <a:off x="4168000" y="4980625"/>
              <a:ext cx="85875" cy="102325"/>
            </a:xfrm>
            <a:custGeom>
              <a:pathLst>
                <a:path extrusionOk="0" fill="none" h="120000" w="120000">
                  <a:moveTo>
                    <a:pt x="11074" y="43567"/>
                  </a:moveTo>
                  <a:lnTo>
                    <a:pt x="11074" y="43567"/>
                  </a:lnTo>
                  <a:lnTo>
                    <a:pt x="17013" y="37879"/>
                  </a:lnTo>
                  <a:lnTo>
                    <a:pt x="23825" y="32162"/>
                  </a:lnTo>
                  <a:lnTo>
                    <a:pt x="31475" y="27881"/>
                  </a:lnTo>
                  <a:lnTo>
                    <a:pt x="40000" y="22868"/>
                  </a:lnTo>
                  <a:lnTo>
                    <a:pt x="48489" y="19291"/>
                  </a:lnTo>
                  <a:lnTo>
                    <a:pt x="57013" y="15743"/>
                  </a:lnTo>
                  <a:lnTo>
                    <a:pt x="74864" y="9293"/>
                  </a:lnTo>
                  <a:lnTo>
                    <a:pt x="91912" y="5013"/>
                  </a:lnTo>
                  <a:lnTo>
                    <a:pt x="105502" y="2169"/>
                  </a:lnTo>
                  <a:lnTo>
                    <a:pt x="118288" y="29"/>
                  </a:lnTo>
                  <a:lnTo>
                    <a:pt x="118288" y="29"/>
                  </a:lnTo>
                  <a:lnTo>
                    <a:pt x="119126" y="10730"/>
                  </a:lnTo>
                  <a:lnTo>
                    <a:pt x="119965" y="22868"/>
                  </a:lnTo>
                  <a:lnTo>
                    <a:pt x="119965" y="37146"/>
                  </a:lnTo>
                  <a:lnTo>
                    <a:pt x="119126" y="53564"/>
                  </a:lnTo>
                  <a:lnTo>
                    <a:pt x="118288" y="61421"/>
                  </a:lnTo>
                  <a:lnTo>
                    <a:pt x="115703" y="69279"/>
                  </a:lnTo>
                  <a:lnTo>
                    <a:pt x="114026" y="77840"/>
                  </a:lnTo>
                  <a:lnTo>
                    <a:pt x="110602" y="84993"/>
                  </a:lnTo>
                  <a:lnTo>
                    <a:pt x="106375" y="92147"/>
                  </a:lnTo>
                  <a:lnTo>
                    <a:pt x="102113" y="98568"/>
                  </a:lnTo>
                  <a:lnTo>
                    <a:pt x="102113" y="98568"/>
                  </a:lnTo>
                  <a:lnTo>
                    <a:pt x="96139" y="104285"/>
                  </a:lnTo>
                  <a:lnTo>
                    <a:pt x="90200" y="108565"/>
                  </a:lnTo>
                  <a:lnTo>
                    <a:pt x="83388" y="112113"/>
                  </a:lnTo>
                  <a:lnTo>
                    <a:pt x="76576" y="114986"/>
                  </a:lnTo>
                  <a:lnTo>
                    <a:pt x="69764" y="117126"/>
                  </a:lnTo>
                  <a:lnTo>
                    <a:pt x="62113" y="118563"/>
                  </a:lnTo>
                  <a:lnTo>
                    <a:pt x="55301" y="119970"/>
                  </a:lnTo>
                  <a:lnTo>
                    <a:pt x="48489" y="119970"/>
                  </a:lnTo>
                  <a:lnTo>
                    <a:pt x="36576" y="119970"/>
                  </a:lnTo>
                  <a:lnTo>
                    <a:pt x="26375" y="118563"/>
                  </a:lnTo>
                  <a:lnTo>
                    <a:pt x="17013" y="117126"/>
                  </a:lnTo>
                  <a:lnTo>
                    <a:pt x="17013" y="117126"/>
                  </a:lnTo>
                  <a:lnTo>
                    <a:pt x="11912" y="109973"/>
                  </a:lnTo>
                  <a:lnTo>
                    <a:pt x="7650" y="102115"/>
                  </a:lnTo>
                  <a:lnTo>
                    <a:pt x="3423" y="92147"/>
                  </a:lnTo>
                  <a:lnTo>
                    <a:pt x="1711" y="87134"/>
                  </a:lnTo>
                  <a:lnTo>
                    <a:pt x="873" y="80713"/>
                  </a:lnTo>
                  <a:lnTo>
                    <a:pt x="0" y="74996"/>
                  </a:lnTo>
                  <a:lnTo>
                    <a:pt x="0" y="68575"/>
                  </a:lnTo>
                  <a:lnTo>
                    <a:pt x="873" y="62154"/>
                  </a:lnTo>
                  <a:lnTo>
                    <a:pt x="3423" y="55704"/>
                  </a:lnTo>
                  <a:lnTo>
                    <a:pt x="6812" y="50017"/>
                  </a:lnTo>
                  <a:lnTo>
                    <a:pt x="11074" y="43567"/>
                  </a:lnTo>
                  <a:lnTo>
                    <a:pt x="11074" y="4356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3968275" y="5043350"/>
              <a:ext cx="379975" cy="389700"/>
            </a:xfrm>
            <a:custGeom>
              <a:pathLst>
                <a:path extrusionOk="0" fill="none" h="120000" w="120000">
                  <a:moveTo>
                    <a:pt x="62885" y="20623"/>
                  </a:moveTo>
                  <a:lnTo>
                    <a:pt x="62885" y="20623"/>
                  </a:lnTo>
                  <a:lnTo>
                    <a:pt x="59040" y="20438"/>
                  </a:lnTo>
                  <a:lnTo>
                    <a:pt x="54808" y="20061"/>
                  </a:lnTo>
                  <a:lnTo>
                    <a:pt x="45966" y="19314"/>
                  </a:lnTo>
                  <a:lnTo>
                    <a:pt x="41536" y="19122"/>
                  </a:lnTo>
                  <a:lnTo>
                    <a:pt x="37312" y="19314"/>
                  </a:lnTo>
                  <a:lnTo>
                    <a:pt x="35386" y="19499"/>
                  </a:lnTo>
                  <a:lnTo>
                    <a:pt x="33467" y="19876"/>
                  </a:lnTo>
                  <a:lnTo>
                    <a:pt x="31731" y="20438"/>
                  </a:lnTo>
                  <a:lnTo>
                    <a:pt x="30199" y="21000"/>
                  </a:lnTo>
                  <a:lnTo>
                    <a:pt x="30199" y="21000"/>
                  </a:lnTo>
                  <a:lnTo>
                    <a:pt x="26922" y="22686"/>
                  </a:lnTo>
                  <a:lnTo>
                    <a:pt x="23654" y="24372"/>
                  </a:lnTo>
                  <a:lnTo>
                    <a:pt x="20772" y="26435"/>
                  </a:lnTo>
                  <a:lnTo>
                    <a:pt x="17890" y="28498"/>
                  </a:lnTo>
                  <a:lnTo>
                    <a:pt x="15198" y="30939"/>
                  </a:lnTo>
                  <a:lnTo>
                    <a:pt x="12695" y="33371"/>
                  </a:lnTo>
                  <a:lnTo>
                    <a:pt x="10390" y="35996"/>
                  </a:lnTo>
                  <a:lnTo>
                    <a:pt x="8463" y="38814"/>
                  </a:lnTo>
                  <a:lnTo>
                    <a:pt x="6545" y="41809"/>
                  </a:lnTo>
                  <a:lnTo>
                    <a:pt x="4816" y="44996"/>
                  </a:lnTo>
                  <a:lnTo>
                    <a:pt x="3466" y="48375"/>
                  </a:lnTo>
                  <a:lnTo>
                    <a:pt x="2313" y="51747"/>
                  </a:lnTo>
                  <a:lnTo>
                    <a:pt x="1350" y="55311"/>
                  </a:lnTo>
                  <a:lnTo>
                    <a:pt x="584" y="59060"/>
                  </a:lnTo>
                  <a:lnTo>
                    <a:pt x="197" y="63002"/>
                  </a:lnTo>
                  <a:lnTo>
                    <a:pt x="7" y="66936"/>
                  </a:lnTo>
                  <a:lnTo>
                    <a:pt x="7" y="66936"/>
                  </a:lnTo>
                  <a:lnTo>
                    <a:pt x="197" y="71062"/>
                  </a:lnTo>
                  <a:lnTo>
                    <a:pt x="584" y="75188"/>
                  </a:lnTo>
                  <a:lnTo>
                    <a:pt x="1350" y="79122"/>
                  </a:lnTo>
                  <a:lnTo>
                    <a:pt x="2313" y="82871"/>
                  </a:lnTo>
                  <a:lnTo>
                    <a:pt x="3663" y="86812"/>
                  </a:lnTo>
                  <a:lnTo>
                    <a:pt x="5195" y="90369"/>
                  </a:lnTo>
                  <a:lnTo>
                    <a:pt x="6932" y="93933"/>
                  </a:lnTo>
                  <a:lnTo>
                    <a:pt x="8850" y="97313"/>
                  </a:lnTo>
                  <a:lnTo>
                    <a:pt x="10966" y="100500"/>
                  </a:lnTo>
                  <a:lnTo>
                    <a:pt x="13469" y="103687"/>
                  </a:lnTo>
                  <a:lnTo>
                    <a:pt x="15964" y="106497"/>
                  </a:lnTo>
                  <a:lnTo>
                    <a:pt x="18853" y="109307"/>
                  </a:lnTo>
                  <a:lnTo>
                    <a:pt x="21735" y="111932"/>
                  </a:lnTo>
                  <a:lnTo>
                    <a:pt x="24814" y="114180"/>
                  </a:lnTo>
                  <a:lnTo>
                    <a:pt x="28272" y="116435"/>
                  </a:lnTo>
                  <a:lnTo>
                    <a:pt x="31731" y="118306"/>
                  </a:lnTo>
                  <a:lnTo>
                    <a:pt x="31731" y="118306"/>
                  </a:lnTo>
                  <a:lnTo>
                    <a:pt x="33270" y="119060"/>
                  </a:lnTo>
                  <a:lnTo>
                    <a:pt x="34810" y="119622"/>
                  </a:lnTo>
                  <a:lnTo>
                    <a:pt x="36539" y="119992"/>
                  </a:lnTo>
                  <a:lnTo>
                    <a:pt x="38268" y="119992"/>
                  </a:lnTo>
                  <a:lnTo>
                    <a:pt x="39807" y="119992"/>
                  </a:lnTo>
                  <a:lnTo>
                    <a:pt x="41536" y="119992"/>
                  </a:lnTo>
                  <a:lnTo>
                    <a:pt x="45192" y="119430"/>
                  </a:lnTo>
                  <a:lnTo>
                    <a:pt x="52503" y="117936"/>
                  </a:lnTo>
                  <a:lnTo>
                    <a:pt x="56151" y="117367"/>
                  </a:lnTo>
                  <a:lnTo>
                    <a:pt x="58077" y="117182"/>
                  </a:lnTo>
                  <a:lnTo>
                    <a:pt x="60003" y="117182"/>
                  </a:lnTo>
                  <a:lnTo>
                    <a:pt x="60003" y="117182"/>
                  </a:lnTo>
                  <a:lnTo>
                    <a:pt x="61922" y="117182"/>
                  </a:lnTo>
                  <a:lnTo>
                    <a:pt x="63848" y="117367"/>
                  </a:lnTo>
                  <a:lnTo>
                    <a:pt x="67693" y="117936"/>
                  </a:lnTo>
                  <a:lnTo>
                    <a:pt x="75194" y="119430"/>
                  </a:lnTo>
                  <a:lnTo>
                    <a:pt x="78652" y="119807"/>
                  </a:lnTo>
                  <a:lnTo>
                    <a:pt x="80381" y="119992"/>
                  </a:lnTo>
                  <a:lnTo>
                    <a:pt x="82110" y="119992"/>
                  </a:lnTo>
                  <a:lnTo>
                    <a:pt x="83847" y="119807"/>
                  </a:lnTo>
                  <a:lnTo>
                    <a:pt x="85576" y="119430"/>
                  </a:lnTo>
                  <a:lnTo>
                    <a:pt x="87116" y="118868"/>
                  </a:lnTo>
                  <a:lnTo>
                    <a:pt x="88845" y="118121"/>
                  </a:lnTo>
                  <a:lnTo>
                    <a:pt x="88845" y="118121"/>
                  </a:lnTo>
                  <a:lnTo>
                    <a:pt x="92303" y="116243"/>
                  </a:lnTo>
                  <a:lnTo>
                    <a:pt x="95382" y="113995"/>
                  </a:lnTo>
                  <a:lnTo>
                    <a:pt x="98651" y="111555"/>
                  </a:lnTo>
                  <a:lnTo>
                    <a:pt x="101532" y="109122"/>
                  </a:lnTo>
                  <a:lnTo>
                    <a:pt x="104225" y="106312"/>
                  </a:lnTo>
                  <a:lnTo>
                    <a:pt x="106728" y="103310"/>
                  </a:lnTo>
                  <a:lnTo>
                    <a:pt x="109222" y="100307"/>
                  </a:lnTo>
                  <a:lnTo>
                    <a:pt x="111338" y="97120"/>
                  </a:lnTo>
                  <a:lnTo>
                    <a:pt x="113265" y="93749"/>
                  </a:lnTo>
                  <a:lnTo>
                    <a:pt x="114994" y="90184"/>
                  </a:lnTo>
                  <a:lnTo>
                    <a:pt x="116533" y="86620"/>
                  </a:lnTo>
                  <a:lnTo>
                    <a:pt x="117686" y="82871"/>
                  </a:lnTo>
                  <a:lnTo>
                    <a:pt x="118649" y="78937"/>
                  </a:lnTo>
                  <a:lnTo>
                    <a:pt x="119415" y="74996"/>
                  </a:lnTo>
                  <a:lnTo>
                    <a:pt x="119802" y="71062"/>
                  </a:lnTo>
                  <a:lnTo>
                    <a:pt x="119992" y="66936"/>
                  </a:lnTo>
                  <a:lnTo>
                    <a:pt x="119992" y="66936"/>
                  </a:lnTo>
                  <a:lnTo>
                    <a:pt x="119802" y="62809"/>
                  </a:lnTo>
                  <a:lnTo>
                    <a:pt x="119415" y="58876"/>
                  </a:lnTo>
                  <a:lnTo>
                    <a:pt x="118649" y="55127"/>
                  </a:lnTo>
                  <a:lnTo>
                    <a:pt x="117686" y="51377"/>
                  </a:lnTo>
                  <a:lnTo>
                    <a:pt x="116344" y="47998"/>
                  </a:lnTo>
                  <a:lnTo>
                    <a:pt x="114994" y="44626"/>
                  </a:lnTo>
                  <a:lnTo>
                    <a:pt x="113265" y="41439"/>
                  </a:lnTo>
                  <a:lnTo>
                    <a:pt x="111338" y="38437"/>
                  </a:lnTo>
                  <a:lnTo>
                    <a:pt x="109033" y="35434"/>
                  </a:lnTo>
                  <a:lnTo>
                    <a:pt x="106728" y="32809"/>
                  </a:lnTo>
                  <a:lnTo>
                    <a:pt x="104035" y="30377"/>
                  </a:lnTo>
                  <a:lnTo>
                    <a:pt x="101343" y="27936"/>
                  </a:lnTo>
                  <a:lnTo>
                    <a:pt x="98461" y="25873"/>
                  </a:lnTo>
                  <a:lnTo>
                    <a:pt x="95185" y="23810"/>
                  </a:lnTo>
                  <a:lnTo>
                    <a:pt x="91916" y="21939"/>
                  </a:lnTo>
                  <a:lnTo>
                    <a:pt x="88647" y="20438"/>
                  </a:lnTo>
                  <a:lnTo>
                    <a:pt x="88647" y="20438"/>
                  </a:lnTo>
                  <a:lnTo>
                    <a:pt x="87116" y="19876"/>
                  </a:lnTo>
                  <a:lnTo>
                    <a:pt x="85766" y="19499"/>
                  </a:lnTo>
                  <a:lnTo>
                    <a:pt x="84226" y="19314"/>
                  </a:lnTo>
                  <a:lnTo>
                    <a:pt x="82884" y="19122"/>
                  </a:lnTo>
                  <a:lnTo>
                    <a:pt x="79615" y="19122"/>
                  </a:lnTo>
                  <a:lnTo>
                    <a:pt x="76347" y="19314"/>
                  </a:lnTo>
                  <a:lnTo>
                    <a:pt x="69612" y="20061"/>
                  </a:lnTo>
                  <a:lnTo>
                    <a:pt x="66343" y="20438"/>
                  </a:lnTo>
                  <a:lnTo>
                    <a:pt x="62885" y="20623"/>
                  </a:lnTo>
                  <a:lnTo>
                    <a:pt x="62885" y="20623"/>
                  </a:lnTo>
                  <a:lnTo>
                    <a:pt x="5019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4031000" y="5150500"/>
              <a:ext cx="54200" cy="61525"/>
            </a:xfrm>
            <a:custGeom>
              <a:pathLst>
                <a:path extrusionOk="0" fill="none" h="120000" w="120000">
                  <a:moveTo>
                    <a:pt x="120000" y="48"/>
                  </a:moveTo>
                  <a:lnTo>
                    <a:pt x="120000" y="48"/>
                  </a:lnTo>
                  <a:lnTo>
                    <a:pt x="105166" y="2389"/>
                  </a:lnTo>
                  <a:lnTo>
                    <a:pt x="91660" y="5997"/>
                  </a:lnTo>
                  <a:lnTo>
                    <a:pt x="79538" y="10727"/>
                  </a:lnTo>
                  <a:lnTo>
                    <a:pt x="67416" y="16676"/>
                  </a:lnTo>
                  <a:lnTo>
                    <a:pt x="58007" y="23795"/>
                  </a:lnTo>
                  <a:lnTo>
                    <a:pt x="48542" y="30914"/>
                  </a:lnTo>
                  <a:lnTo>
                    <a:pt x="40461" y="38033"/>
                  </a:lnTo>
                  <a:lnTo>
                    <a:pt x="32380" y="46371"/>
                  </a:lnTo>
                  <a:lnTo>
                    <a:pt x="26955" y="54660"/>
                  </a:lnTo>
                  <a:lnTo>
                    <a:pt x="20258" y="64169"/>
                  </a:lnTo>
                  <a:lnTo>
                    <a:pt x="12177" y="81966"/>
                  </a:lnTo>
                  <a:lnTo>
                    <a:pt x="5424" y="100983"/>
                  </a:ln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5" name="Shape 665"/>
          <p:cNvGrpSpPr/>
          <p:nvPr/>
        </p:nvGrpSpPr>
        <p:grpSpPr>
          <a:xfrm>
            <a:off x="7798534" y="4341538"/>
            <a:ext cx="404322" cy="220084"/>
            <a:chOff x="5937975" y="5081700"/>
            <a:chExt cx="481050" cy="261850"/>
          </a:xfrm>
        </p:grpSpPr>
        <p:sp>
          <p:nvSpPr>
            <p:cNvPr id="666" name="Shape 666"/>
            <p:cNvSpPr/>
            <p:nvPr/>
          </p:nvSpPr>
          <p:spPr>
            <a:xfrm>
              <a:off x="6104200" y="5081700"/>
              <a:ext cx="314825" cy="215575"/>
            </a:xfrm>
            <a:custGeom>
              <a:pathLst>
                <a:path extrusionOk="0" fill="none" h="120000" w="120000">
                  <a:moveTo>
                    <a:pt x="52229" y="119986"/>
                  </a:moveTo>
                  <a:lnTo>
                    <a:pt x="52229" y="119986"/>
                  </a:lnTo>
                  <a:lnTo>
                    <a:pt x="57336" y="119318"/>
                  </a:lnTo>
                  <a:lnTo>
                    <a:pt x="60814" y="118636"/>
                  </a:lnTo>
                  <a:lnTo>
                    <a:pt x="64759" y="117620"/>
                  </a:lnTo>
                  <a:lnTo>
                    <a:pt x="68933" y="116256"/>
                  </a:lnTo>
                  <a:lnTo>
                    <a:pt x="73345" y="114906"/>
                  </a:lnTo>
                  <a:lnTo>
                    <a:pt x="77986" y="112526"/>
                  </a:lnTo>
                  <a:lnTo>
                    <a:pt x="82626" y="109827"/>
                  </a:lnTo>
                  <a:lnTo>
                    <a:pt x="87038" y="106431"/>
                  </a:lnTo>
                  <a:lnTo>
                    <a:pt x="89125" y="104733"/>
                  </a:lnTo>
                  <a:lnTo>
                    <a:pt x="91450" y="102368"/>
                  </a:lnTo>
                  <a:lnTo>
                    <a:pt x="93308" y="99988"/>
                  </a:lnTo>
                  <a:lnTo>
                    <a:pt x="95157" y="97622"/>
                  </a:lnTo>
                  <a:lnTo>
                    <a:pt x="97015" y="94908"/>
                  </a:lnTo>
                  <a:lnTo>
                    <a:pt x="98873" y="91861"/>
                  </a:lnTo>
                  <a:lnTo>
                    <a:pt x="100265" y="88465"/>
                  </a:lnTo>
                  <a:lnTo>
                    <a:pt x="101656" y="85084"/>
                  </a:lnTo>
                  <a:lnTo>
                    <a:pt x="103047" y="81354"/>
                  </a:lnTo>
                  <a:lnTo>
                    <a:pt x="103981" y="77290"/>
                  </a:lnTo>
                  <a:lnTo>
                    <a:pt x="104905" y="73213"/>
                  </a:lnTo>
                  <a:lnTo>
                    <a:pt x="105601" y="68815"/>
                  </a:lnTo>
                  <a:lnTo>
                    <a:pt x="106068" y="63722"/>
                  </a:lnTo>
                  <a:lnTo>
                    <a:pt x="106297" y="58643"/>
                  </a:lnTo>
                  <a:lnTo>
                    <a:pt x="106297" y="58643"/>
                  </a:lnTo>
                  <a:lnTo>
                    <a:pt x="106297" y="53897"/>
                  </a:lnTo>
                  <a:lnTo>
                    <a:pt x="106068" y="47802"/>
                  </a:lnTo>
                  <a:lnTo>
                    <a:pt x="106068" y="41359"/>
                  </a:lnTo>
                  <a:lnTo>
                    <a:pt x="106068" y="38311"/>
                  </a:lnTo>
                  <a:lnTo>
                    <a:pt x="106535" y="35931"/>
                  </a:lnTo>
                  <a:lnTo>
                    <a:pt x="114654" y="36279"/>
                  </a:lnTo>
                  <a:lnTo>
                    <a:pt x="110480" y="29502"/>
                  </a:lnTo>
                  <a:lnTo>
                    <a:pt x="110480" y="29502"/>
                  </a:lnTo>
                  <a:lnTo>
                    <a:pt x="112100" y="28472"/>
                  </a:lnTo>
                  <a:lnTo>
                    <a:pt x="113729" y="27456"/>
                  </a:lnTo>
                  <a:lnTo>
                    <a:pt x="117207" y="25425"/>
                  </a:lnTo>
                  <a:lnTo>
                    <a:pt x="119761" y="24075"/>
                  </a:lnTo>
                  <a:lnTo>
                    <a:pt x="119990" y="23393"/>
                  </a:lnTo>
                  <a:lnTo>
                    <a:pt x="119990" y="23059"/>
                  </a:lnTo>
                  <a:lnTo>
                    <a:pt x="119761" y="22711"/>
                  </a:lnTo>
                  <a:lnTo>
                    <a:pt x="119761" y="22711"/>
                  </a:lnTo>
                  <a:lnTo>
                    <a:pt x="116283" y="21027"/>
                  </a:lnTo>
                  <a:lnTo>
                    <a:pt x="112338" y="19329"/>
                  </a:lnTo>
                  <a:lnTo>
                    <a:pt x="107697" y="17631"/>
                  </a:lnTo>
                  <a:lnTo>
                    <a:pt x="107697" y="17631"/>
                  </a:lnTo>
                  <a:lnTo>
                    <a:pt x="105601" y="14250"/>
                  </a:lnTo>
                  <a:lnTo>
                    <a:pt x="103514" y="10854"/>
                  </a:lnTo>
                  <a:lnTo>
                    <a:pt x="100503" y="7125"/>
                  </a:lnTo>
                  <a:lnTo>
                    <a:pt x="98645" y="5427"/>
                  </a:lnTo>
                  <a:lnTo>
                    <a:pt x="96787" y="3743"/>
                  </a:lnTo>
                  <a:lnTo>
                    <a:pt x="94700" y="2379"/>
                  </a:lnTo>
                  <a:lnTo>
                    <a:pt x="92613" y="1363"/>
                  </a:lnTo>
                  <a:lnTo>
                    <a:pt x="90288" y="347"/>
                  </a:lnTo>
                  <a:lnTo>
                    <a:pt x="87963" y="13"/>
                  </a:lnTo>
                  <a:lnTo>
                    <a:pt x="85418" y="347"/>
                  </a:lnTo>
                  <a:lnTo>
                    <a:pt x="82865" y="1029"/>
                  </a:lnTo>
                  <a:lnTo>
                    <a:pt x="82865" y="1029"/>
                  </a:lnTo>
                  <a:lnTo>
                    <a:pt x="81006" y="1697"/>
                  </a:lnTo>
                  <a:lnTo>
                    <a:pt x="79148" y="2379"/>
                  </a:lnTo>
                  <a:lnTo>
                    <a:pt x="77290" y="3743"/>
                  </a:lnTo>
                  <a:lnTo>
                    <a:pt x="75432" y="5093"/>
                  </a:lnTo>
                  <a:lnTo>
                    <a:pt x="73812" y="6791"/>
                  </a:lnTo>
                  <a:lnTo>
                    <a:pt x="72182" y="8488"/>
                  </a:lnTo>
                  <a:lnTo>
                    <a:pt x="70563" y="10520"/>
                  </a:lnTo>
                  <a:lnTo>
                    <a:pt x="69400" y="12886"/>
                  </a:lnTo>
                  <a:lnTo>
                    <a:pt x="68009" y="15266"/>
                  </a:lnTo>
                  <a:lnTo>
                    <a:pt x="67075" y="17631"/>
                  </a:lnTo>
                  <a:lnTo>
                    <a:pt x="66151" y="20345"/>
                  </a:lnTo>
                  <a:lnTo>
                    <a:pt x="65226" y="23059"/>
                  </a:lnTo>
                  <a:lnTo>
                    <a:pt x="64759" y="26106"/>
                  </a:lnTo>
                  <a:lnTo>
                    <a:pt x="64292" y="29154"/>
                  </a:lnTo>
                  <a:lnTo>
                    <a:pt x="64064" y="32550"/>
                  </a:lnTo>
                  <a:lnTo>
                    <a:pt x="64064" y="35597"/>
                  </a:lnTo>
                  <a:lnTo>
                    <a:pt x="9" y="60674"/>
                  </a:lnTo>
                  <a:lnTo>
                    <a:pt x="9" y="60674"/>
                  </a:lnTo>
                  <a:lnTo>
                    <a:pt x="3030" y="63722"/>
                  </a:lnTo>
                  <a:lnTo>
                    <a:pt x="6041" y="66784"/>
                  </a:lnTo>
                  <a:lnTo>
                    <a:pt x="9062" y="69831"/>
                  </a:lnTo>
                  <a:lnTo>
                    <a:pt x="12073" y="72197"/>
                  </a:lnTo>
                  <a:lnTo>
                    <a:pt x="15322" y="74577"/>
                  </a:lnTo>
                  <a:lnTo>
                    <a:pt x="18343" y="76275"/>
                  </a:lnTo>
                  <a:lnTo>
                    <a:pt x="21592" y="77958"/>
                  </a:lnTo>
                  <a:lnTo>
                    <a:pt x="24613" y="79656"/>
                  </a:lnTo>
                  <a:lnTo>
                    <a:pt x="27853" y="80672"/>
                  </a:lnTo>
                  <a:lnTo>
                    <a:pt x="31102" y="81354"/>
                  </a:lnTo>
                  <a:lnTo>
                    <a:pt x="34123" y="82036"/>
                  </a:lnTo>
                  <a:lnTo>
                    <a:pt x="37373" y="82370"/>
                  </a:lnTo>
                  <a:lnTo>
                    <a:pt x="40622" y="82370"/>
                  </a:lnTo>
                  <a:lnTo>
                    <a:pt x="43871" y="82036"/>
                  </a:lnTo>
                  <a:lnTo>
                    <a:pt x="47121" y="81354"/>
                  </a:lnTo>
                  <a:lnTo>
                    <a:pt x="50370" y="80672"/>
                  </a:lnTo>
                  <a:lnTo>
                    <a:pt x="50370" y="80672"/>
                  </a:lnTo>
                  <a:lnTo>
                    <a:pt x="53391" y="79322"/>
                  </a:lnTo>
                  <a:lnTo>
                    <a:pt x="56402" y="78306"/>
                  </a:lnTo>
                  <a:lnTo>
                    <a:pt x="61510" y="75245"/>
                  </a:lnTo>
                  <a:lnTo>
                    <a:pt x="66151" y="72197"/>
                  </a:lnTo>
                  <a:lnTo>
                    <a:pt x="70096" y="69149"/>
                  </a:lnTo>
                  <a:lnTo>
                    <a:pt x="73345" y="66102"/>
                  </a:lnTo>
                  <a:lnTo>
                    <a:pt x="75670" y="63722"/>
                  </a:lnTo>
                  <a:lnTo>
                    <a:pt x="77757" y="61356"/>
                  </a:lnTo>
                  <a:lnTo>
                    <a:pt x="77757" y="61356"/>
                  </a:lnTo>
                  <a:lnTo>
                    <a:pt x="78453" y="60674"/>
                  </a:lnTo>
                  <a:lnTo>
                    <a:pt x="79377" y="60340"/>
                  </a:lnTo>
                  <a:lnTo>
                    <a:pt x="80311" y="60674"/>
                  </a:lnTo>
                  <a:lnTo>
                    <a:pt x="81006" y="6135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5937975" y="5210175"/>
              <a:ext cx="333700" cy="133375"/>
            </a:xfrm>
            <a:custGeom>
              <a:pathLst>
                <a:path extrusionOk="0" fill="none" h="120000" w="120000">
                  <a:moveTo>
                    <a:pt x="70293" y="22"/>
                  </a:moveTo>
                  <a:lnTo>
                    <a:pt x="2858" y="56974"/>
                  </a:lnTo>
                  <a:lnTo>
                    <a:pt x="2858" y="56974"/>
                  </a:lnTo>
                  <a:lnTo>
                    <a:pt x="2202" y="58076"/>
                  </a:lnTo>
                  <a:lnTo>
                    <a:pt x="1321" y="59179"/>
                  </a:lnTo>
                  <a:lnTo>
                    <a:pt x="881" y="60820"/>
                  </a:lnTo>
                  <a:lnTo>
                    <a:pt x="449" y="62462"/>
                  </a:lnTo>
                  <a:lnTo>
                    <a:pt x="8" y="64644"/>
                  </a:lnTo>
                  <a:lnTo>
                    <a:pt x="8" y="66849"/>
                  </a:lnTo>
                  <a:lnTo>
                    <a:pt x="8" y="68491"/>
                  </a:lnTo>
                  <a:lnTo>
                    <a:pt x="224" y="70672"/>
                  </a:lnTo>
                  <a:lnTo>
                    <a:pt x="224" y="70672"/>
                  </a:lnTo>
                  <a:lnTo>
                    <a:pt x="881" y="73956"/>
                  </a:lnTo>
                  <a:lnTo>
                    <a:pt x="1762" y="76161"/>
                  </a:lnTo>
                  <a:lnTo>
                    <a:pt x="2858" y="77803"/>
                  </a:lnTo>
                  <a:lnTo>
                    <a:pt x="4387" y="78343"/>
                  </a:lnTo>
                  <a:lnTo>
                    <a:pt x="4387" y="78343"/>
                  </a:lnTo>
                  <a:lnTo>
                    <a:pt x="5483" y="77803"/>
                  </a:lnTo>
                  <a:lnTo>
                    <a:pt x="2418" y="81626"/>
                  </a:lnTo>
                  <a:lnTo>
                    <a:pt x="2418" y="81626"/>
                  </a:lnTo>
                  <a:lnTo>
                    <a:pt x="1537" y="82729"/>
                  </a:lnTo>
                  <a:lnTo>
                    <a:pt x="1105" y="84371"/>
                  </a:lnTo>
                  <a:lnTo>
                    <a:pt x="449" y="86013"/>
                  </a:lnTo>
                  <a:lnTo>
                    <a:pt x="224" y="88217"/>
                  </a:lnTo>
                  <a:lnTo>
                    <a:pt x="8" y="89859"/>
                  </a:lnTo>
                  <a:lnTo>
                    <a:pt x="8" y="92041"/>
                  </a:lnTo>
                  <a:lnTo>
                    <a:pt x="8" y="94245"/>
                  </a:lnTo>
                  <a:lnTo>
                    <a:pt x="449" y="96427"/>
                  </a:lnTo>
                  <a:lnTo>
                    <a:pt x="449" y="96427"/>
                  </a:lnTo>
                  <a:lnTo>
                    <a:pt x="1105" y="99171"/>
                  </a:lnTo>
                  <a:lnTo>
                    <a:pt x="1977" y="100813"/>
                  </a:lnTo>
                  <a:lnTo>
                    <a:pt x="3074" y="101915"/>
                  </a:lnTo>
                  <a:lnTo>
                    <a:pt x="4387" y="102455"/>
                  </a:lnTo>
                  <a:lnTo>
                    <a:pt x="4387" y="102455"/>
                  </a:lnTo>
                  <a:lnTo>
                    <a:pt x="5268" y="102455"/>
                  </a:lnTo>
                  <a:lnTo>
                    <a:pt x="6140" y="101353"/>
                  </a:lnTo>
                  <a:lnTo>
                    <a:pt x="7668" y="99711"/>
                  </a:lnTo>
                  <a:lnTo>
                    <a:pt x="7668" y="99711"/>
                  </a:lnTo>
                  <a:lnTo>
                    <a:pt x="7012" y="102455"/>
                  </a:lnTo>
                  <a:lnTo>
                    <a:pt x="6796" y="105739"/>
                  </a:lnTo>
                  <a:lnTo>
                    <a:pt x="7012" y="109023"/>
                  </a:lnTo>
                  <a:lnTo>
                    <a:pt x="7452" y="112307"/>
                  </a:lnTo>
                  <a:lnTo>
                    <a:pt x="7452" y="112307"/>
                  </a:lnTo>
                  <a:lnTo>
                    <a:pt x="8324" y="114511"/>
                  </a:lnTo>
                  <a:lnTo>
                    <a:pt x="9205" y="115591"/>
                  </a:lnTo>
                  <a:lnTo>
                    <a:pt x="10077" y="116693"/>
                  </a:lnTo>
                  <a:lnTo>
                    <a:pt x="11174" y="117233"/>
                  </a:lnTo>
                  <a:lnTo>
                    <a:pt x="11174" y="117233"/>
                  </a:lnTo>
                  <a:lnTo>
                    <a:pt x="12487" y="116693"/>
                  </a:lnTo>
                  <a:lnTo>
                    <a:pt x="13584" y="115051"/>
                  </a:lnTo>
                  <a:lnTo>
                    <a:pt x="54525" y="48224"/>
                  </a:lnTo>
                  <a:lnTo>
                    <a:pt x="54525" y="48224"/>
                  </a:lnTo>
                  <a:lnTo>
                    <a:pt x="58687" y="53150"/>
                  </a:lnTo>
                  <a:lnTo>
                    <a:pt x="63721" y="58076"/>
                  </a:lnTo>
                  <a:lnTo>
                    <a:pt x="69853" y="63565"/>
                  </a:lnTo>
                  <a:lnTo>
                    <a:pt x="76424" y="68491"/>
                  </a:lnTo>
                  <a:lnTo>
                    <a:pt x="83428" y="72877"/>
                  </a:lnTo>
                  <a:lnTo>
                    <a:pt x="90440" y="76161"/>
                  </a:lnTo>
                  <a:lnTo>
                    <a:pt x="93721" y="77263"/>
                  </a:lnTo>
                  <a:lnTo>
                    <a:pt x="97003" y="78343"/>
                  </a:lnTo>
                  <a:lnTo>
                    <a:pt x="100293" y="78343"/>
                  </a:lnTo>
                  <a:lnTo>
                    <a:pt x="103359" y="78343"/>
                  </a:lnTo>
                  <a:lnTo>
                    <a:pt x="109481" y="116693"/>
                  </a:lnTo>
                  <a:lnTo>
                    <a:pt x="109481" y="116693"/>
                  </a:lnTo>
                  <a:lnTo>
                    <a:pt x="109922" y="117795"/>
                  </a:lnTo>
                  <a:lnTo>
                    <a:pt x="110362" y="118897"/>
                  </a:lnTo>
                  <a:lnTo>
                    <a:pt x="111018" y="119437"/>
                  </a:lnTo>
                  <a:lnTo>
                    <a:pt x="111675" y="119977"/>
                  </a:lnTo>
                  <a:lnTo>
                    <a:pt x="119991" y="11997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6352025" y="5109100"/>
              <a:ext cx="19500" cy="18900"/>
            </a:xfrm>
            <a:custGeom>
              <a:pathLst>
                <a:path extrusionOk="0" h="120000" w="120000">
                  <a:moveTo>
                    <a:pt x="48769" y="158"/>
                  </a:moveTo>
                  <a:lnTo>
                    <a:pt x="37538" y="3968"/>
                  </a:lnTo>
                  <a:lnTo>
                    <a:pt x="18769" y="15555"/>
                  </a:lnTo>
                  <a:lnTo>
                    <a:pt x="7538" y="34920"/>
                  </a:lnTo>
                  <a:lnTo>
                    <a:pt x="3846" y="46507"/>
                  </a:lnTo>
                  <a:lnTo>
                    <a:pt x="0" y="61904"/>
                  </a:lnTo>
                  <a:lnTo>
                    <a:pt x="3846" y="73492"/>
                  </a:lnTo>
                  <a:lnTo>
                    <a:pt x="7538" y="85079"/>
                  </a:lnTo>
                  <a:lnTo>
                    <a:pt x="18769" y="104444"/>
                  </a:lnTo>
                  <a:lnTo>
                    <a:pt x="37538" y="116031"/>
                  </a:lnTo>
                  <a:lnTo>
                    <a:pt x="48769" y="120000"/>
                  </a:lnTo>
                  <a:lnTo>
                    <a:pt x="71230" y="120000"/>
                  </a:lnTo>
                  <a:lnTo>
                    <a:pt x="82461" y="116031"/>
                  </a:lnTo>
                  <a:lnTo>
                    <a:pt x="101230" y="104444"/>
                  </a:lnTo>
                  <a:lnTo>
                    <a:pt x="116153" y="85079"/>
                  </a:lnTo>
                  <a:lnTo>
                    <a:pt x="120000" y="73492"/>
                  </a:lnTo>
                  <a:lnTo>
                    <a:pt x="120000" y="61904"/>
                  </a:lnTo>
                  <a:lnTo>
                    <a:pt x="120000" y="46507"/>
                  </a:lnTo>
                  <a:lnTo>
                    <a:pt x="116153" y="34920"/>
                  </a:lnTo>
                  <a:lnTo>
                    <a:pt x="101230" y="15555"/>
                  </a:lnTo>
                  <a:lnTo>
                    <a:pt x="82461" y="3968"/>
                  </a:lnTo>
                  <a:lnTo>
                    <a:pt x="71230" y="158"/>
                  </a:lnTo>
                  <a:close/>
                </a:path>
              </a:pathLst>
            </a:custGeom>
            <a:noFill/>
            <a:ln cap="flat" cmpd="sng" w="952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9" name="Shape 669"/>
          <p:cNvGrpSpPr/>
          <p:nvPr/>
        </p:nvGrpSpPr>
        <p:grpSpPr>
          <a:xfrm>
            <a:off x="8416743" y="4299071"/>
            <a:ext cx="290182" cy="333678"/>
            <a:chOff x="6673500" y="5031175"/>
            <a:chExt cx="345250" cy="397000"/>
          </a:xfrm>
        </p:grpSpPr>
        <p:sp>
          <p:nvSpPr>
            <p:cNvPr id="670" name="Shape 670"/>
            <p:cNvSpPr/>
            <p:nvPr/>
          </p:nvSpPr>
          <p:spPr>
            <a:xfrm>
              <a:off x="6731950" y="5031175"/>
              <a:ext cx="105375" cy="147375"/>
            </a:xfrm>
            <a:custGeom>
              <a:pathLst>
                <a:path extrusionOk="0" fill="none" h="120000" w="120000">
                  <a:moveTo>
                    <a:pt x="69352" y="119979"/>
                  </a:moveTo>
                  <a:lnTo>
                    <a:pt x="69352" y="119979"/>
                  </a:lnTo>
                  <a:lnTo>
                    <a:pt x="75615" y="118982"/>
                  </a:lnTo>
                  <a:lnTo>
                    <a:pt x="81138" y="117496"/>
                  </a:lnTo>
                  <a:lnTo>
                    <a:pt x="86690" y="116010"/>
                  </a:lnTo>
                  <a:lnTo>
                    <a:pt x="91558" y="113526"/>
                  </a:lnTo>
                  <a:lnTo>
                    <a:pt x="96398" y="111063"/>
                  </a:lnTo>
                  <a:lnTo>
                    <a:pt x="100555" y="107582"/>
                  </a:lnTo>
                  <a:lnTo>
                    <a:pt x="104711" y="104122"/>
                  </a:lnTo>
                  <a:lnTo>
                    <a:pt x="108185" y="100152"/>
                  </a:lnTo>
                  <a:lnTo>
                    <a:pt x="111658" y="96183"/>
                  </a:lnTo>
                  <a:lnTo>
                    <a:pt x="114419" y="91725"/>
                  </a:lnTo>
                  <a:lnTo>
                    <a:pt x="116498" y="86758"/>
                  </a:lnTo>
                  <a:lnTo>
                    <a:pt x="117893" y="81811"/>
                  </a:lnTo>
                  <a:lnTo>
                    <a:pt x="119288" y="76844"/>
                  </a:lnTo>
                  <a:lnTo>
                    <a:pt x="119971" y="71389"/>
                  </a:lnTo>
                  <a:lnTo>
                    <a:pt x="119288" y="65933"/>
                  </a:lnTo>
                  <a:lnTo>
                    <a:pt x="118604" y="60478"/>
                  </a:lnTo>
                  <a:lnTo>
                    <a:pt x="118604" y="60478"/>
                  </a:lnTo>
                  <a:lnTo>
                    <a:pt x="115131" y="38188"/>
                  </a:lnTo>
                  <a:lnTo>
                    <a:pt x="112341" y="27765"/>
                  </a:lnTo>
                  <a:lnTo>
                    <a:pt x="108896" y="18340"/>
                  </a:lnTo>
                  <a:lnTo>
                    <a:pt x="106106" y="13882"/>
                  </a:lnTo>
                  <a:lnTo>
                    <a:pt x="104028" y="10422"/>
                  </a:lnTo>
                  <a:lnTo>
                    <a:pt x="100555" y="6941"/>
                  </a:lnTo>
                  <a:lnTo>
                    <a:pt x="97110" y="4458"/>
                  </a:lnTo>
                  <a:lnTo>
                    <a:pt x="92925" y="2483"/>
                  </a:lnTo>
                  <a:lnTo>
                    <a:pt x="88768" y="997"/>
                  </a:lnTo>
                  <a:lnTo>
                    <a:pt x="83217" y="0"/>
                  </a:lnTo>
                  <a:lnTo>
                    <a:pt x="77693" y="508"/>
                  </a:lnTo>
                  <a:lnTo>
                    <a:pt x="77693" y="508"/>
                  </a:lnTo>
                  <a:lnTo>
                    <a:pt x="71430" y="1486"/>
                  </a:lnTo>
                  <a:lnTo>
                    <a:pt x="64512" y="2972"/>
                  </a:lnTo>
                  <a:lnTo>
                    <a:pt x="57565" y="5455"/>
                  </a:lnTo>
                  <a:lnTo>
                    <a:pt x="50647" y="8427"/>
                  </a:lnTo>
                  <a:lnTo>
                    <a:pt x="43701" y="12396"/>
                  </a:lnTo>
                  <a:lnTo>
                    <a:pt x="37466" y="16366"/>
                  </a:lnTo>
                  <a:lnTo>
                    <a:pt x="30519" y="20824"/>
                  </a:lnTo>
                  <a:lnTo>
                    <a:pt x="24284" y="25791"/>
                  </a:lnTo>
                  <a:lnTo>
                    <a:pt x="18733" y="31246"/>
                  </a:lnTo>
                  <a:lnTo>
                    <a:pt x="13893" y="36681"/>
                  </a:lnTo>
                  <a:lnTo>
                    <a:pt x="9024" y="42646"/>
                  </a:lnTo>
                  <a:lnTo>
                    <a:pt x="5580" y="48101"/>
                  </a:lnTo>
                  <a:lnTo>
                    <a:pt x="2790" y="54045"/>
                  </a:lnTo>
                  <a:lnTo>
                    <a:pt x="711" y="59989"/>
                  </a:lnTo>
                  <a:lnTo>
                    <a:pt x="28" y="65933"/>
                  </a:lnTo>
                  <a:lnTo>
                    <a:pt x="28" y="71389"/>
                  </a:lnTo>
                  <a:lnTo>
                    <a:pt x="28" y="71389"/>
                  </a:lnTo>
                  <a:lnTo>
                    <a:pt x="1423" y="76844"/>
                  </a:lnTo>
                  <a:lnTo>
                    <a:pt x="3501" y="82300"/>
                  </a:lnTo>
                  <a:lnTo>
                    <a:pt x="5580" y="87267"/>
                  </a:lnTo>
                  <a:lnTo>
                    <a:pt x="8341" y="92213"/>
                  </a:lnTo>
                  <a:lnTo>
                    <a:pt x="11814" y="96671"/>
                  </a:lnTo>
                  <a:lnTo>
                    <a:pt x="15971" y="100641"/>
                  </a:lnTo>
                  <a:lnTo>
                    <a:pt x="20128" y="104610"/>
                  </a:lnTo>
                  <a:lnTo>
                    <a:pt x="24284" y="108091"/>
                  </a:lnTo>
                  <a:lnTo>
                    <a:pt x="29153" y="111063"/>
                  </a:lnTo>
                  <a:lnTo>
                    <a:pt x="34704" y="114035"/>
                  </a:lnTo>
                  <a:lnTo>
                    <a:pt x="39544" y="116010"/>
                  </a:lnTo>
                  <a:lnTo>
                    <a:pt x="45096" y="118005"/>
                  </a:lnTo>
                  <a:lnTo>
                    <a:pt x="51330" y="118982"/>
                  </a:lnTo>
                  <a:lnTo>
                    <a:pt x="56882" y="119979"/>
                  </a:lnTo>
                  <a:lnTo>
                    <a:pt x="63117" y="119979"/>
                  </a:lnTo>
                  <a:lnTo>
                    <a:pt x="69352" y="119979"/>
                  </a:lnTo>
                  <a:lnTo>
                    <a:pt x="69352" y="11997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6673500" y="5146850"/>
              <a:ext cx="84050" cy="116925"/>
            </a:xfrm>
            <a:custGeom>
              <a:pathLst>
                <a:path extrusionOk="0" fill="none" h="120000" w="120000">
                  <a:moveTo>
                    <a:pt x="102617" y="117485"/>
                  </a:moveTo>
                  <a:lnTo>
                    <a:pt x="102617" y="117485"/>
                  </a:lnTo>
                  <a:lnTo>
                    <a:pt x="107828" y="114996"/>
                  </a:lnTo>
                  <a:lnTo>
                    <a:pt x="112183" y="112508"/>
                  </a:lnTo>
                  <a:lnTo>
                    <a:pt x="115645" y="109993"/>
                  </a:lnTo>
                  <a:lnTo>
                    <a:pt x="118251" y="106247"/>
                  </a:lnTo>
                  <a:lnTo>
                    <a:pt x="119999" y="102501"/>
                  </a:lnTo>
                  <a:lnTo>
                    <a:pt x="119999" y="98755"/>
                  </a:lnTo>
                  <a:lnTo>
                    <a:pt x="119999" y="94368"/>
                  </a:lnTo>
                  <a:lnTo>
                    <a:pt x="119107" y="90006"/>
                  </a:lnTo>
                  <a:lnTo>
                    <a:pt x="115645" y="80000"/>
                  </a:lnTo>
                  <a:lnTo>
                    <a:pt x="109541" y="69377"/>
                  </a:lnTo>
                  <a:lnTo>
                    <a:pt x="96513" y="46260"/>
                  </a:lnTo>
                  <a:lnTo>
                    <a:pt x="96513" y="46260"/>
                  </a:lnTo>
                  <a:lnTo>
                    <a:pt x="84342" y="24374"/>
                  </a:lnTo>
                  <a:lnTo>
                    <a:pt x="78274" y="15625"/>
                  </a:lnTo>
                  <a:lnTo>
                    <a:pt x="72171" y="8774"/>
                  </a:lnTo>
                  <a:lnTo>
                    <a:pt x="69565" y="5644"/>
                  </a:lnTo>
                  <a:lnTo>
                    <a:pt x="66103" y="3130"/>
                  </a:lnTo>
                  <a:lnTo>
                    <a:pt x="61748" y="1898"/>
                  </a:lnTo>
                  <a:lnTo>
                    <a:pt x="58286" y="641"/>
                  </a:lnTo>
                  <a:lnTo>
                    <a:pt x="53039" y="25"/>
                  </a:lnTo>
                  <a:lnTo>
                    <a:pt x="48720" y="25"/>
                  </a:lnTo>
                  <a:lnTo>
                    <a:pt x="42617" y="641"/>
                  </a:lnTo>
                  <a:lnTo>
                    <a:pt x="36549" y="2514"/>
                  </a:lnTo>
                  <a:lnTo>
                    <a:pt x="36549" y="2514"/>
                  </a:lnTo>
                  <a:lnTo>
                    <a:pt x="30446" y="4387"/>
                  </a:lnTo>
                  <a:lnTo>
                    <a:pt x="25234" y="6901"/>
                  </a:lnTo>
                  <a:lnTo>
                    <a:pt x="20023" y="10006"/>
                  </a:lnTo>
                  <a:lnTo>
                    <a:pt x="15669" y="13752"/>
                  </a:lnTo>
                  <a:lnTo>
                    <a:pt x="11314" y="17524"/>
                  </a:lnTo>
                  <a:lnTo>
                    <a:pt x="7852" y="21885"/>
                  </a:lnTo>
                  <a:lnTo>
                    <a:pt x="5246" y="26889"/>
                  </a:lnTo>
                  <a:lnTo>
                    <a:pt x="2641" y="31892"/>
                  </a:lnTo>
                  <a:lnTo>
                    <a:pt x="1748" y="36895"/>
                  </a:lnTo>
                  <a:lnTo>
                    <a:pt x="35" y="42514"/>
                  </a:lnTo>
                  <a:lnTo>
                    <a:pt x="35" y="48133"/>
                  </a:lnTo>
                  <a:lnTo>
                    <a:pt x="35" y="53752"/>
                  </a:lnTo>
                  <a:lnTo>
                    <a:pt x="892" y="60012"/>
                  </a:lnTo>
                  <a:lnTo>
                    <a:pt x="2641" y="65631"/>
                  </a:lnTo>
                  <a:lnTo>
                    <a:pt x="5246" y="71866"/>
                  </a:lnTo>
                  <a:lnTo>
                    <a:pt x="7852" y="78127"/>
                  </a:lnTo>
                  <a:lnTo>
                    <a:pt x="7852" y="78127"/>
                  </a:lnTo>
                  <a:lnTo>
                    <a:pt x="12207" y="83745"/>
                  </a:lnTo>
                  <a:lnTo>
                    <a:pt x="15669" y="89364"/>
                  </a:lnTo>
                  <a:lnTo>
                    <a:pt x="20880" y="94368"/>
                  </a:lnTo>
                  <a:lnTo>
                    <a:pt x="26091" y="98755"/>
                  </a:lnTo>
                  <a:lnTo>
                    <a:pt x="31338" y="103117"/>
                  </a:lnTo>
                  <a:lnTo>
                    <a:pt x="37406" y="106863"/>
                  </a:lnTo>
                  <a:lnTo>
                    <a:pt x="43509" y="110609"/>
                  </a:lnTo>
                  <a:lnTo>
                    <a:pt x="49577" y="113123"/>
                  </a:lnTo>
                  <a:lnTo>
                    <a:pt x="55645" y="115612"/>
                  </a:lnTo>
                  <a:lnTo>
                    <a:pt x="62605" y="117485"/>
                  </a:lnTo>
                  <a:lnTo>
                    <a:pt x="69565" y="118742"/>
                  </a:lnTo>
                  <a:lnTo>
                    <a:pt x="75669" y="120000"/>
                  </a:lnTo>
                  <a:lnTo>
                    <a:pt x="82593" y="120000"/>
                  </a:lnTo>
                  <a:lnTo>
                    <a:pt x="89553" y="120000"/>
                  </a:lnTo>
                  <a:lnTo>
                    <a:pt x="95657" y="118742"/>
                  </a:lnTo>
                  <a:lnTo>
                    <a:pt x="102617" y="117485"/>
                  </a:lnTo>
                  <a:lnTo>
                    <a:pt x="102617" y="11748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6859225" y="5033600"/>
              <a:ext cx="105350" cy="144950"/>
            </a:xfrm>
            <a:custGeom>
              <a:pathLst>
                <a:path extrusionOk="0" fill="none" h="120000" w="120000">
                  <a:moveTo>
                    <a:pt x="50631" y="119979"/>
                  </a:moveTo>
                  <a:lnTo>
                    <a:pt x="50631" y="119979"/>
                  </a:lnTo>
                  <a:lnTo>
                    <a:pt x="56867" y="119979"/>
                  </a:lnTo>
                  <a:lnTo>
                    <a:pt x="63103" y="119979"/>
                  </a:lnTo>
                  <a:lnTo>
                    <a:pt x="68656" y="118965"/>
                  </a:lnTo>
                  <a:lnTo>
                    <a:pt x="74893" y="117971"/>
                  </a:lnTo>
                  <a:lnTo>
                    <a:pt x="80446" y="115943"/>
                  </a:lnTo>
                  <a:lnTo>
                    <a:pt x="85315" y="113935"/>
                  </a:lnTo>
                  <a:lnTo>
                    <a:pt x="90868" y="110914"/>
                  </a:lnTo>
                  <a:lnTo>
                    <a:pt x="95709" y="107892"/>
                  </a:lnTo>
                  <a:lnTo>
                    <a:pt x="99867" y="104353"/>
                  </a:lnTo>
                  <a:lnTo>
                    <a:pt x="104024" y="100317"/>
                  </a:lnTo>
                  <a:lnTo>
                    <a:pt x="108182" y="96281"/>
                  </a:lnTo>
                  <a:lnTo>
                    <a:pt x="111656" y="91748"/>
                  </a:lnTo>
                  <a:lnTo>
                    <a:pt x="114447" y="86719"/>
                  </a:lnTo>
                  <a:lnTo>
                    <a:pt x="116525" y="81669"/>
                  </a:lnTo>
                  <a:lnTo>
                    <a:pt x="118604" y="76122"/>
                  </a:lnTo>
                  <a:lnTo>
                    <a:pt x="119971" y="70576"/>
                  </a:lnTo>
                  <a:lnTo>
                    <a:pt x="119971" y="70576"/>
                  </a:lnTo>
                  <a:lnTo>
                    <a:pt x="119971" y="65029"/>
                  </a:lnTo>
                  <a:lnTo>
                    <a:pt x="119288" y="58985"/>
                  </a:lnTo>
                  <a:lnTo>
                    <a:pt x="117209" y="53439"/>
                  </a:lnTo>
                  <a:lnTo>
                    <a:pt x="114447" y="47395"/>
                  </a:lnTo>
                  <a:lnTo>
                    <a:pt x="110972" y="41848"/>
                  </a:lnTo>
                  <a:lnTo>
                    <a:pt x="106103" y="35805"/>
                  </a:lnTo>
                  <a:lnTo>
                    <a:pt x="101262" y="30755"/>
                  </a:lnTo>
                  <a:lnTo>
                    <a:pt x="95709" y="25208"/>
                  </a:lnTo>
                  <a:lnTo>
                    <a:pt x="89473" y="20676"/>
                  </a:lnTo>
                  <a:lnTo>
                    <a:pt x="82524" y="16143"/>
                  </a:lnTo>
                  <a:lnTo>
                    <a:pt x="76288" y="12107"/>
                  </a:lnTo>
                  <a:lnTo>
                    <a:pt x="69368" y="8589"/>
                  </a:lnTo>
                  <a:lnTo>
                    <a:pt x="62420" y="5567"/>
                  </a:lnTo>
                  <a:lnTo>
                    <a:pt x="55472" y="3042"/>
                  </a:lnTo>
                  <a:lnTo>
                    <a:pt x="48552" y="1531"/>
                  </a:lnTo>
                  <a:lnTo>
                    <a:pt x="42316" y="517"/>
                  </a:lnTo>
                  <a:lnTo>
                    <a:pt x="42316" y="517"/>
                  </a:lnTo>
                  <a:lnTo>
                    <a:pt x="36763" y="20"/>
                  </a:lnTo>
                  <a:lnTo>
                    <a:pt x="31210" y="1014"/>
                  </a:lnTo>
                  <a:lnTo>
                    <a:pt x="27052" y="2028"/>
                  </a:lnTo>
                  <a:lnTo>
                    <a:pt x="22895" y="4035"/>
                  </a:lnTo>
                  <a:lnTo>
                    <a:pt x="19420" y="6560"/>
                  </a:lnTo>
                  <a:lnTo>
                    <a:pt x="16658" y="9582"/>
                  </a:lnTo>
                  <a:lnTo>
                    <a:pt x="13868" y="13618"/>
                  </a:lnTo>
                  <a:lnTo>
                    <a:pt x="11105" y="17654"/>
                  </a:lnTo>
                  <a:lnTo>
                    <a:pt x="7631" y="26719"/>
                  </a:lnTo>
                  <a:lnTo>
                    <a:pt x="4841" y="37316"/>
                  </a:lnTo>
                  <a:lnTo>
                    <a:pt x="1395" y="59482"/>
                  </a:lnTo>
                  <a:lnTo>
                    <a:pt x="1395" y="59482"/>
                  </a:lnTo>
                  <a:lnTo>
                    <a:pt x="0" y="65029"/>
                  </a:lnTo>
                  <a:lnTo>
                    <a:pt x="0" y="70576"/>
                  </a:lnTo>
                  <a:lnTo>
                    <a:pt x="683" y="76122"/>
                  </a:lnTo>
                  <a:lnTo>
                    <a:pt x="2078" y="81172"/>
                  </a:lnTo>
                  <a:lnTo>
                    <a:pt x="3474" y="86202"/>
                  </a:lnTo>
                  <a:lnTo>
                    <a:pt x="5552" y="91252"/>
                  </a:lnTo>
                  <a:lnTo>
                    <a:pt x="8315" y="95784"/>
                  </a:lnTo>
                  <a:lnTo>
                    <a:pt x="11789" y="99820"/>
                  </a:lnTo>
                  <a:lnTo>
                    <a:pt x="15263" y="103856"/>
                  </a:lnTo>
                  <a:lnTo>
                    <a:pt x="19420" y="107374"/>
                  </a:lnTo>
                  <a:lnTo>
                    <a:pt x="23578" y="110914"/>
                  </a:lnTo>
                  <a:lnTo>
                    <a:pt x="28448" y="113418"/>
                  </a:lnTo>
                  <a:lnTo>
                    <a:pt x="33289" y="115943"/>
                  </a:lnTo>
                  <a:lnTo>
                    <a:pt x="38841" y="117454"/>
                  </a:lnTo>
                  <a:lnTo>
                    <a:pt x="45078" y="118965"/>
                  </a:lnTo>
                  <a:lnTo>
                    <a:pt x="50631" y="119979"/>
                  </a:lnTo>
                  <a:lnTo>
                    <a:pt x="50631" y="11997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6931675" y="5150500"/>
              <a:ext cx="87075" cy="115725"/>
            </a:xfrm>
            <a:custGeom>
              <a:pathLst>
                <a:path extrusionOk="0" fill="none" h="120000" w="120000">
                  <a:moveTo>
                    <a:pt x="88130" y="2540"/>
                  </a:moveTo>
                  <a:lnTo>
                    <a:pt x="88130" y="2540"/>
                  </a:lnTo>
                  <a:lnTo>
                    <a:pt x="82239" y="1270"/>
                  </a:lnTo>
                  <a:lnTo>
                    <a:pt x="77209" y="25"/>
                  </a:lnTo>
                  <a:lnTo>
                    <a:pt x="72179" y="25"/>
                  </a:lnTo>
                  <a:lnTo>
                    <a:pt x="67975" y="25"/>
                  </a:lnTo>
                  <a:lnTo>
                    <a:pt x="63772" y="1270"/>
                  </a:lnTo>
                  <a:lnTo>
                    <a:pt x="59569" y="2540"/>
                  </a:lnTo>
                  <a:lnTo>
                    <a:pt x="56227" y="5081"/>
                  </a:lnTo>
                  <a:lnTo>
                    <a:pt x="52885" y="7595"/>
                  </a:lnTo>
                  <a:lnTo>
                    <a:pt x="46993" y="14543"/>
                  </a:lnTo>
                  <a:lnTo>
                    <a:pt x="40275" y="23383"/>
                  </a:lnTo>
                  <a:lnTo>
                    <a:pt x="26873" y="44847"/>
                  </a:lnTo>
                  <a:lnTo>
                    <a:pt x="26873" y="44847"/>
                  </a:lnTo>
                  <a:lnTo>
                    <a:pt x="12609" y="67582"/>
                  </a:lnTo>
                  <a:lnTo>
                    <a:pt x="6718" y="77666"/>
                  </a:lnTo>
                  <a:lnTo>
                    <a:pt x="2515" y="87777"/>
                  </a:lnTo>
                  <a:lnTo>
                    <a:pt x="861" y="92209"/>
                  </a:lnTo>
                  <a:lnTo>
                    <a:pt x="0" y="96616"/>
                  </a:lnTo>
                  <a:lnTo>
                    <a:pt x="861" y="101049"/>
                  </a:lnTo>
                  <a:lnTo>
                    <a:pt x="1688" y="104834"/>
                  </a:lnTo>
                  <a:lnTo>
                    <a:pt x="3376" y="107971"/>
                  </a:lnTo>
                  <a:lnTo>
                    <a:pt x="6718" y="111134"/>
                  </a:lnTo>
                  <a:lnTo>
                    <a:pt x="10921" y="113674"/>
                  </a:lnTo>
                  <a:lnTo>
                    <a:pt x="15951" y="116189"/>
                  </a:lnTo>
                  <a:lnTo>
                    <a:pt x="15951" y="116189"/>
                  </a:lnTo>
                  <a:lnTo>
                    <a:pt x="21808" y="118081"/>
                  </a:lnTo>
                  <a:lnTo>
                    <a:pt x="28527" y="119351"/>
                  </a:lnTo>
                  <a:lnTo>
                    <a:pt x="35245" y="119974"/>
                  </a:lnTo>
                  <a:lnTo>
                    <a:pt x="41136" y="119974"/>
                  </a:lnTo>
                  <a:lnTo>
                    <a:pt x="47820" y="119351"/>
                  </a:lnTo>
                  <a:lnTo>
                    <a:pt x="54539" y="118081"/>
                  </a:lnTo>
                  <a:lnTo>
                    <a:pt x="61257" y="116189"/>
                  </a:lnTo>
                  <a:lnTo>
                    <a:pt x="67149" y="114296"/>
                  </a:lnTo>
                  <a:lnTo>
                    <a:pt x="73832" y="111782"/>
                  </a:lnTo>
                  <a:lnTo>
                    <a:pt x="79724" y="108619"/>
                  </a:lnTo>
                  <a:lnTo>
                    <a:pt x="85581" y="104834"/>
                  </a:lnTo>
                  <a:lnTo>
                    <a:pt x="91472" y="100401"/>
                  </a:lnTo>
                  <a:lnTo>
                    <a:pt x="96503" y="95994"/>
                  </a:lnTo>
                  <a:lnTo>
                    <a:pt x="101533" y="90939"/>
                  </a:lnTo>
                  <a:lnTo>
                    <a:pt x="105736" y="85884"/>
                  </a:lnTo>
                  <a:lnTo>
                    <a:pt x="109939" y="80207"/>
                  </a:lnTo>
                  <a:lnTo>
                    <a:pt x="109939" y="80207"/>
                  </a:lnTo>
                  <a:lnTo>
                    <a:pt x="113281" y="74530"/>
                  </a:lnTo>
                  <a:lnTo>
                    <a:pt x="115796" y="68204"/>
                  </a:lnTo>
                  <a:lnTo>
                    <a:pt x="117484" y="62527"/>
                  </a:lnTo>
                  <a:lnTo>
                    <a:pt x="119173" y="56202"/>
                  </a:lnTo>
                  <a:lnTo>
                    <a:pt x="120000" y="50524"/>
                  </a:lnTo>
                  <a:lnTo>
                    <a:pt x="120000" y="44847"/>
                  </a:lnTo>
                  <a:lnTo>
                    <a:pt x="119173" y="39170"/>
                  </a:lnTo>
                  <a:lnTo>
                    <a:pt x="118311" y="34115"/>
                  </a:lnTo>
                  <a:lnTo>
                    <a:pt x="116658" y="29060"/>
                  </a:lnTo>
                  <a:lnTo>
                    <a:pt x="114142" y="24005"/>
                  </a:lnTo>
                  <a:lnTo>
                    <a:pt x="111593" y="19598"/>
                  </a:lnTo>
                  <a:lnTo>
                    <a:pt x="107424" y="15165"/>
                  </a:lnTo>
                  <a:lnTo>
                    <a:pt x="103221" y="11380"/>
                  </a:lnTo>
                  <a:lnTo>
                    <a:pt x="99018" y="8217"/>
                  </a:lnTo>
                  <a:lnTo>
                    <a:pt x="93987" y="5081"/>
                  </a:lnTo>
                  <a:lnTo>
                    <a:pt x="88130" y="2540"/>
                  </a:lnTo>
                  <a:lnTo>
                    <a:pt x="88130" y="254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6715525" y="5180350"/>
              <a:ext cx="263050" cy="247825"/>
            </a:xfrm>
            <a:custGeom>
              <a:pathLst>
                <a:path extrusionOk="0" fill="none" h="120000" w="120000">
                  <a:moveTo>
                    <a:pt x="92777" y="38628"/>
                  </a:moveTo>
                  <a:lnTo>
                    <a:pt x="92777" y="38628"/>
                  </a:lnTo>
                  <a:lnTo>
                    <a:pt x="91659" y="35383"/>
                  </a:lnTo>
                  <a:lnTo>
                    <a:pt x="90553" y="32139"/>
                  </a:lnTo>
                  <a:lnTo>
                    <a:pt x="88888" y="25651"/>
                  </a:lnTo>
                  <a:lnTo>
                    <a:pt x="88055" y="22406"/>
                  </a:lnTo>
                  <a:lnTo>
                    <a:pt x="86937" y="19465"/>
                  </a:lnTo>
                  <a:lnTo>
                    <a:pt x="85557" y="16221"/>
                  </a:lnTo>
                  <a:lnTo>
                    <a:pt x="83881" y="13557"/>
                  </a:lnTo>
                  <a:lnTo>
                    <a:pt x="83881" y="13557"/>
                  </a:lnTo>
                  <a:lnTo>
                    <a:pt x="81668" y="10325"/>
                  </a:lnTo>
                  <a:lnTo>
                    <a:pt x="79159" y="7662"/>
                  </a:lnTo>
                  <a:lnTo>
                    <a:pt x="76388" y="5604"/>
                  </a:lnTo>
                  <a:lnTo>
                    <a:pt x="73332" y="3534"/>
                  </a:lnTo>
                  <a:lnTo>
                    <a:pt x="70275" y="2070"/>
                  </a:lnTo>
                  <a:lnTo>
                    <a:pt x="66945" y="883"/>
                  </a:lnTo>
                  <a:lnTo>
                    <a:pt x="63615" y="302"/>
                  </a:lnTo>
                  <a:lnTo>
                    <a:pt x="60273" y="0"/>
                  </a:lnTo>
                  <a:lnTo>
                    <a:pt x="60273" y="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59726" y="0"/>
                  </a:lnTo>
                  <a:lnTo>
                    <a:pt x="59726" y="0"/>
                  </a:lnTo>
                  <a:lnTo>
                    <a:pt x="56384" y="302"/>
                  </a:lnTo>
                  <a:lnTo>
                    <a:pt x="53054" y="883"/>
                  </a:lnTo>
                  <a:lnTo>
                    <a:pt x="49724" y="2070"/>
                  </a:lnTo>
                  <a:lnTo>
                    <a:pt x="46667" y="3534"/>
                  </a:lnTo>
                  <a:lnTo>
                    <a:pt x="43611" y="5604"/>
                  </a:lnTo>
                  <a:lnTo>
                    <a:pt x="40828" y="7662"/>
                  </a:lnTo>
                  <a:lnTo>
                    <a:pt x="38331" y="10325"/>
                  </a:lnTo>
                  <a:lnTo>
                    <a:pt x="36107" y="13557"/>
                  </a:lnTo>
                  <a:lnTo>
                    <a:pt x="36107" y="13557"/>
                  </a:lnTo>
                  <a:lnTo>
                    <a:pt x="34442" y="16221"/>
                  </a:lnTo>
                  <a:lnTo>
                    <a:pt x="33050" y="19465"/>
                  </a:lnTo>
                  <a:lnTo>
                    <a:pt x="31944" y="22406"/>
                  </a:lnTo>
                  <a:lnTo>
                    <a:pt x="31111" y="25651"/>
                  </a:lnTo>
                  <a:lnTo>
                    <a:pt x="29173" y="32139"/>
                  </a:lnTo>
                  <a:lnTo>
                    <a:pt x="28329" y="35383"/>
                  </a:lnTo>
                  <a:lnTo>
                    <a:pt x="27222" y="38628"/>
                  </a:lnTo>
                  <a:lnTo>
                    <a:pt x="27222" y="38628"/>
                  </a:lnTo>
                  <a:lnTo>
                    <a:pt x="25557" y="41569"/>
                  </a:lnTo>
                  <a:lnTo>
                    <a:pt x="23892" y="44523"/>
                  </a:lnTo>
                  <a:lnTo>
                    <a:pt x="21668" y="47174"/>
                  </a:lnTo>
                  <a:lnTo>
                    <a:pt x="19718" y="49534"/>
                  </a:lnTo>
                  <a:lnTo>
                    <a:pt x="14997" y="53953"/>
                  </a:lnTo>
                  <a:lnTo>
                    <a:pt x="10275" y="58674"/>
                  </a:lnTo>
                  <a:lnTo>
                    <a:pt x="10275" y="58674"/>
                  </a:lnTo>
                  <a:lnTo>
                    <a:pt x="8063" y="61325"/>
                  </a:lnTo>
                  <a:lnTo>
                    <a:pt x="5839" y="64279"/>
                  </a:lnTo>
                  <a:lnTo>
                    <a:pt x="4174" y="67220"/>
                  </a:lnTo>
                  <a:lnTo>
                    <a:pt x="2782" y="70465"/>
                  </a:lnTo>
                  <a:lnTo>
                    <a:pt x="1665" y="73999"/>
                  </a:lnTo>
                  <a:lnTo>
                    <a:pt x="832" y="77534"/>
                  </a:lnTo>
                  <a:lnTo>
                    <a:pt x="285" y="81371"/>
                  </a:lnTo>
                  <a:lnTo>
                    <a:pt x="0" y="84906"/>
                  </a:lnTo>
                  <a:lnTo>
                    <a:pt x="0" y="84906"/>
                  </a:lnTo>
                  <a:lnTo>
                    <a:pt x="285" y="88453"/>
                  </a:lnTo>
                  <a:lnTo>
                    <a:pt x="558" y="91988"/>
                  </a:lnTo>
                  <a:lnTo>
                    <a:pt x="1391" y="95232"/>
                  </a:lnTo>
                  <a:lnTo>
                    <a:pt x="2497" y="98476"/>
                  </a:lnTo>
                  <a:lnTo>
                    <a:pt x="3615" y="101720"/>
                  </a:lnTo>
                  <a:lnTo>
                    <a:pt x="5006" y="104372"/>
                  </a:lnTo>
                  <a:lnTo>
                    <a:pt x="6945" y="107313"/>
                  </a:lnTo>
                  <a:lnTo>
                    <a:pt x="8895" y="109674"/>
                  </a:lnTo>
                  <a:lnTo>
                    <a:pt x="10834" y="112034"/>
                  </a:lnTo>
                  <a:lnTo>
                    <a:pt x="13058" y="113802"/>
                  </a:lnTo>
                  <a:lnTo>
                    <a:pt x="15555" y="115569"/>
                  </a:lnTo>
                  <a:lnTo>
                    <a:pt x="18338" y="117046"/>
                  </a:lnTo>
                  <a:lnTo>
                    <a:pt x="21110" y="118220"/>
                  </a:lnTo>
                  <a:lnTo>
                    <a:pt x="23892" y="119116"/>
                  </a:lnTo>
                  <a:lnTo>
                    <a:pt x="26949" y="119697"/>
                  </a:lnTo>
                  <a:lnTo>
                    <a:pt x="29720" y="120000"/>
                  </a:lnTo>
                  <a:lnTo>
                    <a:pt x="29720" y="120000"/>
                  </a:lnTo>
                  <a:lnTo>
                    <a:pt x="33894" y="119697"/>
                  </a:lnTo>
                  <a:lnTo>
                    <a:pt x="38057" y="118523"/>
                  </a:lnTo>
                  <a:lnTo>
                    <a:pt x="41946" y="117046"/>
                  </a:lnTo>
                  <a:lnTo>
                    <a:pt x="45550" y="114685"/>
                  </a:lnTo>
                  <a:lnTo>
                    <a:pt x="45550" y="114685"/>
                  </a:lnTo>
                  <a:lnTo>
                    <a:pt x="47226" y="113511"/>
                  </a:lnTo>
                  <a:lnTo>
                    <a:pt x="48891" y="112627"/>
                  </a:lnTo>
                  <a:lnTo>
                    <a:pt x="50556" y="112325"/>
                  </a:lnTo>
                  <a:lnTo>
                    <a:pt x="52222" y="111744"/>
                  </a:lnTo>
                  <a:lnTo>
                    <a:pt x="55837" y="111441"/>
                  </a:lnTo>
                  <a:lnTo>
                    <a:pt x="60000" y="111441"/>
                  </a:lnTo>
                  <a:lnTo>
                    <a:pt x="60000" y="111441"/>
                  </a:lnTo>
                  <a:lnTo>
                    <a:pt x="64162" y="111441"/>
                  </a:lnTo>
                  <a:lnTo>
                    <a:pt x="67777" y="111744"/>
                  </a:lnTo>
                  <a:lnTo>
                    <a:pt x="69443" y="112325"/>
                  </a:lnTo>
                  <a:lnTo>
                    <a:pt x="71108" y="112627"/>
                  </a:lnTo>
                  <a:lnTo>
                    <a:pt x="72773" y="113511"/>
                  </a:lnTo>
                  <a:lnTo>
                    <a:pt x="74438" y="114685"/>
                  </a:lnTo>
                  <a:lnTo>
                    <a:pt x="74438" y="114685"/>
                  </a:lnTo>
                  <a:lnTo>
                    <a:pt x="78053" y="117046"/>
                  </a:lnTo>
                  <a:lnTo>
                    <a:pt x="81942" y="118523"/>
                  </a:lnTo>
                  <a:lnTo>
                    <a:pt x="86105" y="119697"/>
                  </a:lnTo>
                  <a:lnTo>
                    <a:pt x="90279" y="120000"/>
                  </a:lnTo>
                  <a:lnTo>
                    <a:pt x="90279" y="120000"/>
                  </a:lnTo>
                  <a:lnTo>
                    <a:pt x="93335" y="119697"/>
                  </a:lnTo>
                  <a:lnTo>
                    <a:pt x="96107" y="119116"/>
                  </a:lnTo>
                  <a:lnTo>
                    <a:pt x="98889" y="118220"/>
                  </a:lnTo>
                  <a:lnTo>
                    <a:pt x="101661" y="117046"/>
                  </a:lnTo>
                  <a:lnTo>
                    <a:pt x="104444" y="115569"/>
                  </a:lnTo>
                  <a:lnTo>
                    <a:pt x="106941" y="113802"/>
                  </a:lnTo>
                  <a:lnTo>
                    <a:pt x="109165" y="112034"/>
                  </a:lnTo>
                  <a:lnTo>
                    <a:pt x="111104" y="109674"/>
                  </a:lnTo>
                  <a:lnTo>
                    <a:pt x="113054" y="107313"/>
                  </a:lnTo>
                  <a:lnTo>
                    <a:pt x="114993" y="104372"/>
                  </a:lnTo>
                  <a:lnTo>
                    <a:pt x="116384" y="101720"/>
                  </a:lnTo>
                  <a:lnTo>
                    <a:pt x="117490" y="98476"/>
                  </a:lnTo>
                  <a:lnTo>
                    <a:pt x="118608" y="95232"/>
                  </a:lnTo>
                  <a:lnTo>
                    <a:pt x="119441" y="91988"/>
                  </a:lnTo>
                  <a:lnTo>
                    <a:pt x="119714" y="88453"/>
                  </a:lnTo>
                  <a:lnTo>
                    <a:pt x="120000" y="84906"/>
                  </a:lnTo>
                  <a:lnTo>
                    <a:pt x="120000" y="84906"/>
                  </a:lnTo>
                  <a:lnTo>
                    <a:pt x="119714" y="81371"/>
                  </a:lnTo>
                  <a:lnTo>
                    <a:pt x="119167" y="77534"/>
                  </a:lnTo>
                  <a:lnTo>
                    <a:pt x="118323" y="73999"/>
                  </a:lnTo>
                  <a:lnTo>
                    <a:pt x="117217" y="70465"/>
                  </a:lnTo>
                  <a:lnTo>
                    <a:pt x="115825" y="67220"/>
                  </a:lnTo>
                  <a:lnTo>
                    <a:pt x="114160" y="64279"/>
                  </a:lnTo>
                  <a:lnTo>
                    <a:pt x="111936" y="61325"/>
                  </a:lnTo>
                  <a:lnTo>
                    <a:pt x="109712" y="58674"/>
                  </a:lnTo>
                  <a:lnTo>
                    <a:pt x="109712" y="58674"/>
                  </a:lnTo>
                  <a:lnTo>
                    <a:pt x="104991" y="53953"/>
                  </a:lnTo>
                  <a:lnTo>
                    <a:pt x="100269" y="49534"/>
                  </a:lnTo>
                  <a:lnTo>
                    <a:pt x="98331" y="47174"/>
                  </a:lnTo>
                  <a:lnTo>
                    <a:pt x="96107" y="44523"/>
                  </a:lnTo>
                  <a:lnTo>
                    <a:pt x="94442" y="41569"/>
                  </a:lnTo>
                  <a:lnTo>
                    <a:pt x="92777" y="38628"/>
                  </a:lnTo>
                  <a:lnTo>
                    <a:pt x="92777" y="3862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5" name="Shape 675"/>
          <p:cNvGrpSpPr/>
          <p:nvPr/>
        </p:nvGrpSpPr>
        <p:grpSpPr>
          <a:xfrm>
            <a:off x="6108730" y="323716"/>
            <a:ext cx="387932" cy="345970"/>
            <a:chOff x="3927500" y="301425"/>
            <a:chExt cx="461550" cy="411625"/>
          </a:xfrm>
        </p:grpSpPr>
        <p:sp>
          <p:nvSpPr>
            <p:cNvPr id="676" name="Shape 676"/>
            <p:cNvSpPr/>
            <p:nvPr/>
          </p:nvSpPr>
          <p:spPr>
            <a:xfrm>
              <a:off x="4080925" y="302050"/>
              <a:ext cx="154075" cy="411000"/>
            </a:xfrm>
            <a:custGeom>
              <a:pathLst>
                <a:path extrusionOk="0" fill="none" h="120000" w="120000">
                  <a:moveTo>
                    <a:pt x="119980" y="22759"/>
                  </a:moveTo>
                  <a:lnTo>
                    <a:pt x="0" y="0"/>
                  </a:lnTo>
                  <a:lnTo>
                    <a:pt x="0" y="97240"/>
                  </a:lnTo>
                  <a:lnTo>
                    <a:pt x="119980" y="120000"/>
                  </a:lnTo>
                  <a:lnTo>
                    <a:pt x="119980" y="2275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3927500" y="301425"/>
              <a:ext cx="153450" cy="406150"/>
            </a:xfrm>
            <a:custGeom>
              <a:pathLst>
                <a:path extrusionOk="0" fill="none" h="120000" w="120000">
                  <a:moveTo>
                    <a:pt x="119980" y="7"/>
                  </a:moveTo>
                  <a:lnTo>
                    <a:pt x="10478" y="21051"/>
                  </a:lnTo>
                  <a:lnTo>
                    <a:pt x="10478" y="21051"/>
                  </a:lnTo>
                  <a:lnTo>
                    <a:pt x="8093" y="21413"/>
                  </a:lnTo>
                  <a:lnTo>
                    <a:pt x="6197" y="22137"/>
                  </a:lnTo>
                  <a:lnTo>
                    <a:pt x="4281" y="22853"/>
                  </a:lnTo>
                  <a:lnTo>
                    <a:pt x="2854" y="23754"/>
                  </a:lnTo>
                  <a:lnTo>
                    <a:pt x="1427" y="24471"/>
                  </a:lnTo>
                  <a:lnTo>
                    <a:pt x="469" y="25372"/>
                  </a:lnTo>
                  <a:lnTo>
                    <a:pt x="0" y="26273"/>
                  </a:lnTo>
                  <a:lnTo>
                    <a:pt x="0" y="27174"/>
                  </a:lnTo>
                  <a:lnTo>
                    <a:pt x="0" y="117296"/>
                  </a:lnTo>
                  <a:lnTo>
                    <a:pt x="0" y="117296"/>
                  </a:lnTo>
                  <a:lnTo>
                    <a:pt x="0" y="118197"/>
                  </a:lnTo>
                  <a:lnTo>
                    <a:pt x="957" y="118736"/>
                  </a:lnTo>
                  <a:lnTo>
                    <a:pt x="1896" y="119276"/>
                  </a:lnTo>
                  <a:lnTo>
                    <a:pt x="3323" y="119638"/>
                  </a:lnTo>
                  <a:lnTo>
                    <a:pt x="4770" y="119815"/>
                  </a:lnTo>
                  <a:lnTo>
                    <a:pt x="6666" y="120000"/>
                  </a:lnTo>
                  <a:lnTo>
                    <a:pt x="9051" y="119815"/>
                  </a:lnTo>
                  <a:lnTo>
                    <a:pt x="10948" y="119460"/>
                  </a:lnTo>
                  <a:lnTo>
                    <a:pt x="119980" y="98409"/>
                  </a:lnTo>
                  <a:lnTo>
                    <a:pt x="119980" y="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4234975" y="306925"/>
              <a:ext cx="154075" cy="405525"/>
            </a:xfrm>
            <a:custGeom>
              <a:pathLst>
                <a:path extrusionOk="0" fill="none" h="120000" w="120000">
                  <a:moveTo>
                    <a:pt x="108609" y="362"/>
                  </a:moveTo>
                  <a:lnTo>
                    <a:pt x="0" y="21438"/>
                  </a:lnTo>
                  <a:lnTo>
                    <a:pt x="0" y="120000"/>
                  </a:lnTo>
                  <a:lnTo>
                    <a:pt x="109544" y="98916"/>
                  </a:lnTo>
                  <a:lnTo>
                    <a:pt x="109544" y="98916"/>
                  </a:lnTo>
                  <a:lnTo>
                    <a:pt x="111452" y="98553"/>
                  </a:lnTo>
                  <a:lnTo>
                    <a:pt x="113808" y="97836"/>
                  </a:lnTo>
                  <a:lnTo>
                    <a:pt x="115229" y="97111"/>
                  </a:lnTo>
                  <a:lnTo>
                    <a:pt x="117137" y="96393"/>
                  </a:lnTo>
                  <a:lnTo>
                    <a:pt x="118091" y="95491"/>
                  </a:lnTo>
                  <a:lnTo>
                    <a:pt x="119026" y="94588"/>
                  </a:lnTo>
                  <a:lnTo>
                    <a:pt x="119513" y="93693"/>
                  </a:lnTo>
                  <a:lnTo>
                    <a:pt x="119980" y="92790"/>
                  </a:lnTo>
                  <a:lnTo>
                    <a:pt x="119980" y="2522"/>
                  </a:lnTo>
                  <a:lnTo>
                    <a:pt x="119980" y="2522"/>
                  </a:lnTo>
                  <a:lnTo>
                    <a:pt x="119513" y="1620"/>
                  </a:lnTo>
                  <a:lnTo>
                    <a:pt x="119026" y="1080"/>
                  </a:lnTo>
                  <a:lnTo>
                    <a:pt x="118091" y="540"/>
                  </a:lnTo>
                  <a:lnTo>
                    <a:pt x="116670" y="177"/>
                  </a:lnTo>
                  <a:lnTo>
                    <a:pt x="114762" y="0"/>
                  </a:lnTo>
                  <a:lnTo>
                    <a:pt x="112873" y="0"/>
                  </a:lnTo>
                  <a:lnTo>
                    <a:pt x="110965" y="0"/>
                  </a:lnTo>
                  <a:lnTo>
                    <a:pt x="108609" y="362"/>
                  </a:lnTo>
                  <a:lnTo>
                    <a:pt x="108609" y="36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4295850" y="442075"/>
              <a:ext cx="46300" cy="26225"/>
            </a:xfrm>
            <a:custGeom>
              <a:pathLst>
                <a:path extrusionOk="0" fill="none" h="120000" w="120000">
                  <a:moveTo>
                    <a:pt x="64" y="114"/>
                  </a:moveTo>
                  <a:lnTo>
                    <a:pt x="119999" y="11988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Shape 680"/>
            <p:cNvSpPr/>
            <p:nvPr/>
          </p:nvSpPr>
          <p:spPr>
            <a:xfrm>
              <a:off x="4296475" y="415900"/>
              <a:ext cx="45075" cy="78575"/>
            </a:xfrm>
            <a:custGeom>
              <a:pathLst>
                <a:path extrusionOk="0" fill="none" h="120000" w="120000">
                  <a:moveTo>
                    <a:pt x="119933" y="38"/>
                  </a:moveTo>
                  <a:lnTo>
                    <a:pt x="0" y="11996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Shape 681"/>
            <p:cNvSpPr/>
            <p:nvPr/>
          </p:nvSpPr>
          <p:spPr>
            <a:xfrm>
              <a:off x="3968275" y="590050"/>
              <a:ext cx="25" cy="610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Shape 682"/>
            <p:cNvSpPr/>
            <p:nvPr/>
          </p:nvSpPr>
          <p:spPr>
            <a:xfrm>
              <a:off x="3970725" y="558375"/>
              <a:ext cx="1850" cy="1220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8378" y="24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3976200" y="527325"/>
              <a:ext cx="3675" cy="1220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80000" y="36147"/>
                  </a:lnTo>
                  <a:lnTo>
                    <a:pt x="120000" y="24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3985950" y="498100"/>
              <a:ext cx="4875" cy="1097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6833"/>
                  </a:lnTo>
                  <a:lnTo>
                    <a:pt x="120000" y="27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4000550" y="471300"/>
              <a:ext cx="7325" cy="9775"/>
            </a:xfrm>
            <a:custGeom>
              <a:pathLst>
                <a:path extrusionOk="0" fill="none" h="120000" w="120000">
                  <a:moveTo>
                    <a:pt x="409" y="120000"/>
                  </a:moveTo>
                  <a:lnTo>
                    <a:pt x="30307" y="82557"/>
                  </a:lnTo>
                  <a:lnTo>
                    <a:pt x="120000" y="30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4021250" y="450600"/>
              <a:ext cx="10375" cy="6725"/>
            </a:xfrm>
            <a:custGeom>
              <a:pathLst>
                <a:path extrusionOk="0" fill="none" h="120000" w="120000">
                  <a:moveTo>
                    <a:pt x="289" y="120000"/>
                  </a:moveTo>
                  <a:lnTo>
                    <a:pt x="7228" y="108847"/>
                  </a:lnTo>
                  <a:lnTo>
                    <a:pt x="63614" y="54869"/>
                  </a:lnTo>
                  <a:lnTo>
                    <a:pt x="120000" y="44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4049250" y="440250"/>
              <a:ext cx="11600" cy="2475"/>
            </a:xfrm>
            <a:custGeom>
              <a:pathLst>
                <a:path extrusionOk="0" fill="none" h="120000" w="120000">
                  <a:moveTo>
                    <a:pt x="258" y="118787"/>
                  </a:moveTo>
                  <a:lnTo>
                    <a:pt x="56896" y="60606"/>
                  </a:lnTo>
                  <a:lnTo>
                    <a:pt x="120000" y="1212"/>
                  </a:lnTo>
                  <a:lnTo>
                    <a:pt x="120000" y="121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Shape 688"/>
            <p:cNvSpPr/>
            <p:nvPr/>
          </p:nvSpPr>
          <p:spPr>
            <a:xfrm>
              <a:off x="4080325" y="439650"/>
              <a:ext cx="12200" cy="185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35901" y="0"/>
                  </a:lnTo>
                  <a:lnTo>
                    <a:pt x="113852" y="120000"/>
                  </a:lnTo>
                  <a:lnTo>
                    <a:pt x="119754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4110150" y="450000"/>
              <a:ext cx="9150" cy="7950"/>
            </a:xfrm>
            <a:custGeom>
              <a:pathLst>
                <a:path extrusionOk="0" fill="none" h="120000" w="120000">
                  <a:moveTo>
                    <a:pt x="0" y="377"/>
                  </a:moveTo>
                  <a:lnTo>
                    <a:pt x="32131" y="27924"/>
                  </a:lnTo>
                  <a:lnTo>
                    <a:pt x="103934" y="101132"/>
                  </a:lnTo>
                  <a:lnTo>
                    <a:pt x="120000" y="11962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4130250" y="473750"/>
              <a:ext cx="4900" cy="1097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5306" y="19954"/>
                  </a:lnTo>
                  <a:lnTo>
                    <a:pt x="104693" y="100045"/>
                  </a:lnTo>
                  <a:lnTo>
                    <a:pt x="119387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4141800" y="502975"/>
              <a:ext cx="3700" cy="11600"/>
            </a:xfrm>
            <a:custGeom>
              <a:pathLst>
                <a:path extrusionOk="0" fill="none" h="120000" w="120000">
                  <a:moveTo>
                    <a:pt x="810" y="0"/>
                  </a:moveTo>
                  <a:lnTo>
                    <a:pt x="119189" y="11974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4150950" y="533425"/>
              <a:ext cx="3675" cy="1157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183" y="11999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4160675" y="563850"/>
              <a:ext cx="4900" cy="11000"/>
            </a:xfrm>
            <a:custGeom>
              <a:pathLst>
                <a:path extrusionOk="0" fill="none" h="120000" w="120000">
                  <a:moveTo>
                    <a:pt x="612" y="272"/>
                  </a:moveTo>
                  <a:lnTo>
                    <a:pt x="30612" y="33545"/>
                  </a:lnTo>
                  <a:lnTo>
                    <a:pt x="119999" y="113181"/>
                  </a:lnTo>
                  <a:lnTo>
                    <a:pt x="119999" y="11972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4175300" y="591875"/>
              <a:ext cx="7325" cy="915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40136" y="47868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Shape 695"/>
            <p:cNvSpPr/>
            <p:nvPr/>
          </p:nvSpPr>
          <p:spPr>
            <a:xfrm>
              <a:off x="4198425" y="613175"/>
              <a:ext cx="11000" cy="4900"/>
            </a:xfrm>
            <a:custGeom>
              <a:pathLst>
                <a:path extrusionOk="0" fill="none" h="120000" w="120000">
                  <a:moveTo>
                    <a:pt x="272" y="612"/>
                  </a:moveTo>
                  <a:lnTo>
                    <a:pt x="46636" y="59999"/>
                  </a:lnTo>
                  <a:lnTo>
                    <a:pt x="119727" y="11938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Shape 696"/>
            <p:cNvSpPr/>
            <p:nvPr/>
          </p:nvSpPr>
          <p:spPr>
            <a:xfrm>
              <a:off x="4228275" y="621100"/>
              <a:ext cx="12200" cy="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2049" y="120000"/>
                  </a:lnTo>
                  <a:lnTo>
                    <a:pt x="119754" y="0"/>
                  </a:lnTo>
                  <a:lnTo>
                    <a:pt x="11975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4259925" y="616225"/>
              <a:ext cx="11600" cy="3075"/>
            </a:xfrm>
            <a:custGeom>
              <a:pathLst>
                <a:path extrusionOk="0" fill="none" h="120000" w="120000">
                  <a:moveTo>
                    <a:pt x="258" y="119024"/>
                  </a:moveTo>
                  <a:lnTo>
                    <a:pt x="50689" y="71219"/>
                  </a:lnTo>
                  <a:lnTo>
                    <a:pt x="120000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4289775" y="602225"/>
              <a:ext cx="10375" cy="6725"/>
            </a:xfrm>
            <a:custGeom>
              <a:pathLst>
                <a:path extrusionOk="0" fill="none" h="120000" w="120000">
                  <a:moveTo>
                    <a:pt x="0" y="119553"/>
                  </a:moveTo>
                  <a:lnTo>
                    <a:pt x="56385" y="65130"/>
                  </a:lnTo>
                  <a:lnTo>
                    <a:pt x="112771" y="0"/>
                  </a:lnTo>
                  <a:lnTo>
                    <a:pt x="11971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4313525" y="577875"/>
              <a:ext cx="6100" cy="10375"/>
            </a:xfrm>
            <a:custGeom>
              <a:pathLst>
                <a:path extrusionOk="0" fill="none" h="120000" w="120000">
                  <a:moveTo>
                    <a:pt x="0" y="119710"/>
                  </a:moveTo>
                  <a:lnTo>
                    <a:pt x="11803" y="105542"/>
                  </a:lnTo>
                  <a:lnTo>
                    <a:pt x="71803" y="56385"/>
                  </a:ln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>
              <a:off x="4326300" y="547425"/>
              <a:ext cx="2450" cy="12200"/>
            </a:xfrm>
            <a:custGeom>
              <a:pathLst>
                <a:path extrusionOk="0" fill="none" h="120000" w="120000">
                  <a:moveTo>
                    <a:pt x="0" y="119754"/>
                  </a:moveTo>
                  <a:lnTo>
                    <a:pt x="59999" y="72049"/>
                  </a:lnTo>
                  <a:lnTo>
                    <a:pt x="119999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>
              <a:off x="4329350" y="515750"/>
              <a:ext cx="625" cy="1220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14098"/>
                  </a:lnTo>
                  <a:lnTo>
                    <a:pt x="120000" y="30245"/>
                  </a:lnTo>
                  <a:lnTo>
                    <a:pt x="0" y="24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Shape 702"/>
            <p:cNvSpPr/>
            <p:nvPr/>
          </p:nvSpPr>
          <p:spPr>
            <a:xfrm>
              <a:off x="4325075" y="488975"/>
              <a:ext cx="1250" cy="6100"/>
            </a:xfrm>
            <a:custGeom>
              <a:pathLst>
                <a:path extrusionOk="0" fill="none" h="120000" w="120000">
                  <a:moveTo>
                    <a:pt x="117600" y="120000"/>
                  </a:moveTo>
                  <a:lnTo>
                    <a:pt x="117600" y="120000"/>
                  </a:lnTo>
                  <a:lnTo>
                    <a:pt x="24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3" name="Shape 703"/>
          <p:cNvGrpSpPr/>
          <p:nvPr/>
        </p:nvGrpSpPr>
        <p:grpSpPr>
          <a:xfrm>
            <a:off x="8396277" y="330377"/>
            <a:ext cx="332669" cy="332669"/>
            <a:chOff x="6649150" y="309350"/>
            <a:chExt cx="395800" cy="395800"/>
          </a:xfrm>
        </p:grpSpPr>
        <p:sp>
          <p:nvSpPr>
            <p:cNvPr id="704" name="Shape 704"/>
            <p:cNvSpPr/>
            <p:nvPr/>
          </p:nvSpPr>
          <p:spPr>
            <a:xfrm>
              <a:off x="6649150" y="309350"/>
              <a:ext cx="395800" cy="395800"/>
            </a:xfrm>
            <a:custGeom>
              <a:pathLst>
                <a:path extrusionOk="0" fill="none" h="120000" w="120000">
                  <a:moveTo>
                    <a:pt x="60000" y="7"/>
                  </a:moveTo>
                  <a:lnTo>
                    <a:pt x="60000" y="7"/>
                  </a:lnTo>
                  <a:lnTo>
                    <a:pt x="56862" y="189"/>
                  </a:lnTo>
                  <a:lnTo>
                    <a:pt x="53906" y="371"/>
                  </a:lnTo>
                  <a:lnTo>
                    <a:pt x="50957" y="742"/>
                  </a:lnTo>
                  <a:lnTo>
                    <a:pt x="48001" y="1296"/>
                  </a:lnTo>
                  <a:lnTo>
                    <a:pt x="45045" y="1849"/>
                  </a:lnTo>
                  <a:lnTo>
                    <a:pt x="42089" y="2774"/>
                  </a:lnTo>
                  <a:lnTo>
                    <a:pt x="39322" y="3698"/>
                  </a:lnTo>
                  <a:lnTo>
                    <a:pt x="36738" y="4805"/>
                  </a:lnTo>
                  <a:lnTo>
                    <a:pt x="33971" y="5912"/>
                  </a:lnTo>
                  <a:lnTo>
                    <a:pt x="31387" y="7200"/>
                  </a:lnTo>
                  <a:lnTo>
                    <a:pt x="28984" y="8678"/>
                  </a:lnTo>
                  <a:lnTo>
                    <a:pt x="26399" y="10338"/>
                  </a:lnTo>
                  <a:lnTo>
                    <a:pt x="24186" y="12006"/>
                  </a:lnTo>
                  <a:lnTo>
                    <a:pt x="21783" y="13665"/>
                  </a:lnTo>
                  <a:lnTo>
                    <a:pt x="19759" y="15697"/>
                  </a:lnTo>
                  <a:lnTo>
                    <a:pt x="17539" y="17539"/>
                  </a:lnTo>
                  <a:lnTo>
                    <a:pt x="15697" y="19759"/>
                  </a:lnTo>
                  <a:lnTo>
                    <a:pt x="13665" y="21783"/>
                  </a:lnTo>
                  <a:lnTo>
                    <a:pt x="12006" y="24186"/>
                  </a:lnTo>
                  <a:lnTo>
                    <a:pt x="10338" y="26399"/>
                  </a:lnTo>
                  <a:lnTo>
                    <a:pt x="8678" y="28984"/>
                  </a:lnTo>
                  <a:lnTo>
                    <a:pt x="7200" y="31387"/>
                  </a:lnTo>
                  <a:lnTo>
                    <a:pt x="5912" y="33971"/>
                  </a:lnTo>
                  <a:lnTo>
                    <a:pt x="4805" y="36738"/>
                  </a:lnTo>
                  <a:lnTo>
                    <a:pt x="3698" y="39322"/>
                  </a:lnTo>
                  <a:lnTo>
                    <a:pt x="2774" y="42089"/>
                  </a:lnTo>
                  <a:lnTo>
                    <a:pt x="1849" y="45045"/>
                  </a:lnTo>
                  <a:lnTo>
                    <a:pt x="1296" y="48001"/>
                  </a:lnTo>
                  <a:lnTo>
                    <a:pt x="742" y="50949"/>
                  </a:lnTo>
                  <a:lnTo>
                    <a:pt x="371" y="53906"/>
                  </a:lnTo>
                  <a:lnTo>
                    <a:pt x="189" y="56862"/>
                  </a:lnTo>
                  <a:lnTo>
                    <a:pt x="7" y="60000"/>
                  </a:lnTo>
                  <a:lnTo>
                    <a:pt x="7" y="60000"/>
                  </a:lnTo>
                  <a:lnTo>
                    <a:pt x="189" y="63137"/>
                  </a:lnTo>
                  <a:lnTo>
                    <a:pt x="371" y="66093"/>
                  </a:lnTo>
                  <a:lnTo>
                    <a:pt x="742" y="69042"/>
                  </a:lnTo>
                  <a:lnTo>
                    <a:pt x="1296" y="71998"/>
                  </a:lnTo>
                  <a:lnTo>
                    <a:pt x="1849" y="74954"/>
                  </a:lnTo>
                  <a:lnTo>
                    <a:pt x="2774" y="77902"/>
                  </a:lnTo>
                  <a:lnTo>
                    <a:pt x="3698" y="80677"/>
                  </a:lnTo>
                  <a:lnTo>
                    <a:pt x="4805" y="83261"/>
                  </a:lnTo>
                  <a:lnTo>
                    <a:pt x="5912" y="86028"/>
                  </a:lnTo>
                  <a:lnTo>
                    <a:pt x="7200" y="88612"/>
                  </a:lnTo>
                  <a:lnTo>
                    <a:pt x="8678" y="91015"/>
                  </a:lnTo>
                  <a:lnTo>
                    <a:pt x="10338" y="93592"/>
                  </a:lnTo>
                  <a:lnTo>
                    <a:pt x="12006" y="95813"/>
                  </a:lnTo>
                  <a:lnTo>
                    <a:pt x="13665" y="98208"/>
                  </a:lnTo>
                  <a:lnTo>
                    <a:pt x="15697" y="100240"/>
                  </a:lnTo>
                  <a:lnTo>
                    <a:pt x="17539" y="102460"/>
                  </a:lnTo>
                  <a:lnTo>
                    <a:pt x="19759" y="104302"/>
                  </a:lnTo>
                  <a:lnTo>
                    <a:pt x="21783" y="106334"/>
                  </a:lnTo>
                  <a:lnTo>
                    <a:pt x="24186" y="107993"/>
                  </a:lnTo>
                  <a:lnTo>
                    <a:pt x="26399" y="109653"/>
                  </a:lnTo>
                  <a:lnTo>
                    <a:pt x="28984" y="111321"/>
                  </a:lnTo>
                  <a:lnTo>
                    <a:pt x="31387" y="112791"/>
                  </a:lnTo>
                  <a:lnTo>
                    <a:pt x="33971" y="114087"/>
                  </a:lnTo>
                  <a:lnTo>
                    <a:pt x="36738" y="115194"/>
                  </a:lnTo>
                  <a:lnTo>
                    <a:pt x="39322" y="116301"/>
                  </a:lnTo>
                  <a:lnTo>
                    <a:pt x="42089" y="117225"/>
                  </a:lnTo>
                  <a:lnTo>
                    <a:pt x="45045" y="118150"/>
                  </a:lnTo>
                  <a:lnTo>
                    <a:pt x="48001" y="118703"/>
                  </a:lnTo>
                  <a:lnTo>
                    <a:pt x="50957" y="119257"/>
                  </a:lnTo>
                  <a:lnTo>
                    <a:pt x="53906" y="119628"/>
                  </a:lnTo>
                  <a:lnTo>
                    <a:pt x="56862" y="119810"/>
                  </a:lnTo>
                  <a:lnTo>
                    <a:pt x="60000" y="119992"/>
                  </a:lnTo>
                  <a:lnTo>
                    <a:pt x="60000" y="119992"/>
                  </a:lnTo>
                  <a:lnTo>
                    <a:pt x="63137" y="119810"/>
                  </a:lnTo>
                  <a:lnTo>
                    <a:pt x="66093" y="119628"/>
                  </a:lnTo>
                  <a:lnTo>
                    <a:pt x="69042" y="119257"/>
                  </a:lnTo>
                  <a:lnTo>
                    <a:pt x="71998" y="118703"/>
                  </a:lnTo>
                  <a:lnTo>
                    <a:pt x="74954" y="118150"/>
                  </a:lnTo>
                  <a:lnTo>
                    <a:pt x="77902" y="117225"/>
                  </a:lnTo>
                  <a:lnTo>
                    <a:pt x="80677" y="116301"/>
                  </a:lnTo>
                  <a:lnTo>
                    <a:pt x="83261" y="115194"/>
                  </a:lnTo>
                  <a:lnTo>
                    <a:pt x="86028" y="114087"/>
                  </a:lnTo>
                  <a:lnTo>
                    <a:pt x="88612" y="112791"/>
                  </a:lnTo>
                  <a:lnTo>
                    <a:pt x="91015" y="111321"/>
                  </a:lnTo>
                  <a:lnTo>
                    <a:pt x="93600" y="109653"/>
                  </a:lnTo>
                  <a:lnTo>
                    <a:pt x="95813" y="107993"/>
                  </a:lnTo>
                  <a:lnTo>
                    <a:pt x="98208" y="106334"/>
                  </a:lnTo>
                  <a:lnTo>
                    <a:pt x="100240" y="104302"/>
                  </a:lnTo>
                  <a:lnTo>
                    <a:pt x="102460" y="102460"/>
                  </a:lnTo>
                  <a:lnTo>
                    <a:pt x="104302" y="100240"/>
                  </a:lnTo>
                  <a:lnTo>
                    <a:pt x="106334" y="98208"/>
                  </a:lnTo>
                  <a:lnTo>
                    <a:pt x="107993" y="95813"/>
                  </a:lnTo>
                  <a:lnTo>
                    <a:pt x="109653" y="93592"/>
                  </a:lnTo>
                  <a:lnTo>
                    <a:pt x="111321" y="91015"/>
                  </a:lnTo>
                  <a:lnTo>
                    <a:pt x="112791" y="88612"/>
                  </a:lnTo>
                  <a:lnTo>
                    <a:pt x="114087" y="86028"/>
                  </a:lnTo>
                  <a:lnTo>
                    <a:pt x="115194" y="83261"/>
                  </a:lnTo>
                  <a:lnTo>
                    <a:pt x="116301" y="80677"/>
                  </a:lnTo>
                  <a:lnTo>
                    <a:pt x="117225" y="77902"/>
                  </a:lnTo>
                  <a:lnTo>
                    <a:pt x="118150" y="74954"/>
                  </a:lnTo>
                  <a:lnTo>
                    <a:pt x="118703" y="71998"/>
                  </a:lnTo>
                  <a:lnTo>
                    <a:pt x="119257" y="69042"/>
                  </a:lnTo>
                  <a:lnTo>
                    <a:pt x="119628" y="66093"/>
                  </a:lnTo>
                  <a:lnTo>
                    <a:pt x="119810" y="63137"/>
                  </a:lnTo>
                  <a:lnTo>
                    <a:pt x="119992" y="60000"/>
                  </a:lnTo>
                  <a:lnTo>
                    <a:pt x="119992" y="60000"/>
                  </a:lnTo>
                  <a:lnTo>
                    <a:pt x="119810" y="56862"/>
                  </a:lnTo>
                  <a:lnTo>
                    <a:pt x="119628" y="53906"/>
                  </a:lnTo>
                  <a:lnTo>
                    <a:pt x="119257" y="50949"/>
                  </a:lnTo>
                  <a:lnTo>
                    <a:pt x="118703" y="48001"/>
                  </a:lnTo>
                  <a:lnTo>
                    <a:pt x="118150" y="45045"/>
                  </a:lnTo>
                  <a:lnTo>
                    <a:pt x="117225" y="42089"/>
                  </a:lnTo>
                  <a:lnTo>
                    <a:pt x="116301" y="39322"/>
                  </a:lnTo>
                  <a:lnTo>
                    <a:pt x="115194" y="36738"/>
                  </a:lnTo>
                  <a:lnTo>
                    <a:pt x="114087" y="33971"/>
                  </a:lnTo>
                  <a:lnTo>
                    <a:pt x="112791" y="31387"/>
                  </a:lnTo>
                  <a:lnTo>
                    <a:pt x="111321" y="28984"/>
                  </a:lnTo>
                  <a:lnTo>
                    <a:pt x="109653" y="26399"/>
                  </a:lnTo>
                  <a:lnTo>
                    <a:pt x="107993" y="24186"/>
                  </a:lnTo>
                  <a:lnTo>
                    <a:pt x="106334" y="21783"/>
                  </a:lnTo>
                  <a:lnTo>
                    <a:pt x="104302" y="19759"/>
                  </a:lnTo>
                  <a:lnTo>
                    <a:pt x="102460" y="17539"/>
                  </a:lnTo>
                  <a:lnTo>
                    <a:pt x="100240" y="15697"/>
                  </a:lnTo>
                  <a:lnTo>
                    <a:pt x="98208" y="13665"/>
                  </a:lnTo>
                  <a:lnTo>
                    <a:pt x="95813" y="12006"/>
                  </a:lnTo>
                  <a:lnTo>
                    <a:pt x="93600" y="10338"/>
                  </a:lnTo>
                  <a:lnTo>
                    <a:pt x="91015" y="8678"/>
                  </a:lnTo>
                  <a:lnTo>
                    <a:pt x="88612" y="7200"/>
                  </a:lnTo>
                  <a:lnTo>
                    <a:pt x="86028" y="5912"/>
                  </a:lnTo>
                  <a:lnTo>
                    <a:pt x="83261" y="4805"/>
                  </a:lnTo>
                  <a:lnTo>
                    <a:pt x="80677" y="3698"/>
                  </a:lnTo>
                  <a:lnTo>
                    <a:pt x="77902" y="2774"/>
                  </a:lnTo>
                  <a:lnTo>
                    <a:pt x="74954" y="1849"/>
                  </a:lnTo>
                  <a:lnTo>
                    <a:pt x="71998" y="1296"/>
                  </a:lnTo>
                  <a:lnTo>
                    <a:pt x="69042" y="742"/>
                  </a:lnTo>
                  <a:lnTo>
                    <a:pt x="66093" y="371"/>
                  </a:lnTo>
                  <a:lnTo>
                    <a:pt x="63137" y="189"/>
                  </a:lnTo>
                  <a:lnTo>
                    <a:pt x="60000" y="7"/>
                  </a:lnTo>
                  <a:lnTo>
                    <a:pt x="60000" y="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Shape 705"/>
            <p:cNvSpPr/>
            <p:nvPr/>
          </p:nvSpPr>
          <p:spPr>
            <a:xfrm>
              <a:off x="6673500" y="333700"/>
              <a:ext cx="347100" cy="347100"/>
            </a:xfrm>
            <a:custGeom>
              <a:pathLst>
                <a:path extrusionOk="0" fill="none" h="120000" w="120000">
                  <a:moveTo>
                    <a:pt x="60000" y="119991"/>
                  </a:moveTo>
                  <a:lnTo>
                    <a:pt x="60000" y="119991"/>
                  </a:lnTo>
                  <a:lnTo>
                    <a:pt x="56845" y="119991"/>
                  </a:lnTo>
                  <a:lnTo>
                    <a:pt x="53898" y="119567"/>
                  </a:lnTo>
                  <a:lnTo>
                    <a:pt x="50950" y="119360"/>
                  </a:lnTo>
                  <a:lnTo>
                    <a:pt x="48003" y="118729"/>
                  </a:lnTo>
                  <a:lnTo>
                    <a:pt x="45056" y="118098"/>
                  </a:lnTo>
                  <a:lnTo>
                    <a:pt x="42108" y="117251"/>
                  </a:lnTo>
                  <a:lnTo>
                    <a:pt x="39369" y="116413"/>
                  </a:lnTo>
                  <a:lnTo>
                    <a:pt x="36637" y="115151"/>
                  </a:lnTo>
                  <a:lnTo>
                    <a:pt x="34105" y="114096"/>
                  </a:lnTo>
                  <a:lnTo>
                    <a:pt x="31374" y="112627"/>
                  </a:lnTo>
                  <a:lnTo>
                    <a:pt x="28841" y="111356"/>
                  </a:lnTo>
                  <a:lnTo>
                    <a:pt x="26525" y="109680"/>
                  </a:lnTo>
                  <a:lnTo>
                    <a:pt x="24217" y="107994"/>
                  </a:lnTo>
                  <a:lnTo>
                    <a:pt x="21901" y="106309"/>
                  </a:lnTo>
                  <a:lnTo>
                    <a:pt x="19792" y="104416"/>
                  </a:lnTo>
                  <a:lnTo>
                    <a:pt x="17692" y="102307"/>
                  </a:lnTo>
                  <a:lnTo>
                    <a:pt x="15583" y="100207"/>
                  </a:lnTo>
                  <a:lnTo>
                    <a:pt x="13690" y="98098"/>
                  </a:lnTo>
                  <a:lnTo>
                    <a:pt x="12005" y="95782"/>
                  </a:lnTo>
                  <a:lnTo>
                    <a:pt x="10319" y="93465"/>
                  </a:lnTo>
                  <a:lnTo>
                    <a:pt x="8634" y="91149"/>
                  </a:lnTo>
                  <a:lnTo>
                    <a:pt x="7372" y="88625"/>
                  </a:lnTo>
                  <a:lnTo>
                    <a:pt x="5903" y="85894"/>
                  </a:lnTo>
                  <a:lnTo>
                    <a:pt x="4848" y="83362"/>
                  </a:lnTo>
                  <a:lnTo>
                    <a:pt x="3586" y="80630"/>
                  </a:lnTo>
                  <a:lnTo>
                    <a:pt x="2739" y="77891"/>
                  </a:lnTo>
                  <a:lnTo>
                    <a:pt x="1901" y="74943"/>
                  </a:lnTo>
                  <a:lnTo>
                    <a:pt x="1270" y="71996"/>
                  </a:lnTo>
                  <a:lnTo>
                    <a:pt x="639" y="69049"/>
                  </a:lnTo>
                  <a:lnTo>
                    <a:pt x="423" y="66101"/>
                  </a:lnTo>
                  <a:lnTo>
                    <a:pt x="8" y="63154"/>
                  </a:lnTo>
                  <a:lnTo>
                    <a:pt x="8" y="60000"/>
                  </a:lnTo>
                  <a:lnTo>
                    <a:pt x="8" y="60000"/>
                  </a:lnTo>
                  <a:lnTo>
                    <a:pt x="8" y="56845"/>
                  </a:lnTo>
                  <a:lnTo>
                    <a:pt x="423" y="53898"/>
                  </a:lnTo>
                  <a:lnTo>
                    <a:pt x="639" y="50950"/>
                  </a:lnTo>
                  <a:lnTo>
                    <a:pt x="1270" y="48003"/>
                  </a:lnTo>
                  <a:lnTo>
                    <a:pt x="1901" y="45056"/>
                  </a:lnTo>
                  <a:lnTo>
                    <a:pt x="2739" y="42108"/>
                  </a:lnTo>
                  <a:lnTo>
                    <a:pt x="3586" y="39369"/>
                  </a:lnTo>
                  <a:lnTo>
                    <a:pt x="4848" y="36629"/>
                  </a:lnTo>
                  <a:lnTo>
                    <a:pt x="5903" y="34105"/>
                  </a:lnTo>
                  <a:lnTo>
                    <a:pt x="7372" y="31374"/>
                  </a:lnTo>
                  <a:lnTo>
                    <a:pt x="8634" y="28841"/>
                  </a:lnTo>
                  <a:lnTo>
                    <a:pt x="10319" y="26525"/>
                  </a:lnTo>
                  <a:lnTo>
                    <a:pt x="12005" y="24217"/>
                  </a:lnTo>
                  <a:lnTo>
                    <a:pt x="13690" y="21901"/>
                  </a:lnTo>
                  <a:lnTo>
                    <a:pt x="15583" y="19792"/>
                  </a:lnTo>
                  <a:lnTo>
                    <a:pt x="17692" y="17692"/>
                  </a:lnTo>
                  <a:lnTo>
                    <a:pt x="19792" y="15583"/>
                  </a:lnTo>
                  <a:lnTo>
                    <a:pt x="21901" y="13690"/>
                  </a:lnTo>
                  <a:lnTo>
                    <a:pt x="24217" y="12005"/>
                  </a:lnTo>
                  <a:lnTo>
                    <a:pt x="26525" y="10319"/>
                  </a:lnTo>
                  <a:lnTo>
                    <a:pt x="28841" y="8634"/>
                  </a:lnTo>
                  <a:lnTo>
                    <a:pt x="31374" y="7372"/>
                  </a:lnTo>
                  <a:lnTo>
                    <a:pt x="34105" y="5903"/>
                  </a:lnTo>
                  <a:lnTo>
                    <a:pt x="36637" y="4848"/>
                  </a:lnTo>
                  <a:lnTo>
                    <a:pt x="39369" y="3586"/>
                  </a:lnTo>
                  <a:lnTo>
                    <a:pt x="42108" y="2739"/>
                  </a:lnTo>
                  <a:lnTo>
                    <a:pt x="45056" y="1901"/>
                  </a:lnTo>
                  <a:lnTo>
                    <a:pt x="48003" y="1270"/>
                  </a:lnTo>
                  <a:lnTo>
                    <a:pt x="50950" y="639"/>
                  </a:lnTo>
                  <a:lnTo>
                    <a:pt x="53898" y="423"/>
                  </a:lnTo>
                  <a:lnTo>
                    <a:pt x="56845" y="8"/>
                  </a:lnTo>
                  <a:lnTo>
                    <a:pt x="60000" y="8"/>
                  </a:lnTo>
                  <a:lnTo>
                    <a:pt x="60000" y="8"/>
                  </a:lnTo>
                  <a:lnTo>
                    <a:pt x="63154" y="8"/>
                  </a:lnTo>
                  <a:lnTo>
                    <a:pt x="66101" y="423"/>
                  </a:lnTo>
                  <a:lnTo>
                    <a:pt x="69049" y="639"/>
                  </a:lnTo>
                  <a:lnTo>
                    <a:pt x="71996" y="1270"/>
                  </a:lnTo>
                  <a:lnTo>
                    <a:pt x="74943" y="1901"/>
                  </a:lnTo>
                  <a:lnTo>
                    <a:pt x="77891" y="2739"/>
                  </a:lnTo>
                  <a:lnTo>
                    <a:pt x="80630" y="3586"/>
                  </a:lnTo>
                  <a:lnTo>
                    <a:pt x="83362" y="4848"/>
                  </a:lnTo>
                  <a:lnTo>
                    <a:pt x="85894" y="5903"/>
                  </a:lnTo>
                  <a:lnTo>
                    <a:pt x="88625" y="7372"/>
                  </a:lnTo>
                  <a:lnTo>
                    <a:pt x="91149" y="8634"/>
                  </a:lnTo>
                  <a:lnTo>
                    <a:pt x="93465" y="10319"/>
                  </a:lnTo>
                  <a:lnTo>
                    <a:pt x="95782" y="12005"/>
                  </a:lnTo>
                  <a:lnTo>
                    <a:pt x="98098" y="13690"/>
                  </a:lnTo>
                  <a:lnTo>
                    <a:pt x="100207" y="15583"/>
                  </a:lnTo>
                  <a:lnTo>
                    <a:pt x="102307" y="17692"/>
                  </a:lnTo>
                  <a:lnTo>
                    <a:pt x="104416" y="19792"/>
                  </a:lnTo>
                  <a:lnTo>
                    <a:pt x="106309" y="21901"/>
                  </a:lnTo>
                  <a:lnTo>
                    <a:pt x="107994" y="24217"/>
                  </a:lnTo>
                  <a:lnTo>
                    <a:pt x="109680" y="26525"/>
                  </a:lnTo>
                  <a:lnTo>
                    <a:pt x="111365" y="28841"/>
                  </a:lnTo>
                  <a:lnTo>
                    <a:pt x="112627" y="31374"/>
                  </a:lnTo>
                  <a:lnTo>
                    <a:pt x="114096" y="34105"/>
                  </a:lnTo>
                  <a:lnTo>
                    <a:pt x="115151" y="36629"/>
                  </a:lnTo>
                  <a:lnTo>
                    <a:pt x="116413" y="39369"/>
                  </a:lnTo>
                  <a:lnTo>
                    <a:pt x="117251" y="42108"/>
                  </a:lnTo>
                  <a:lnTo>
                    <a:pt x="118098" y="45056"/>
                  </a:lnTo>
                  <a:lnTo>
                    <a:pt x="118729" y="48003"/>
                  </a:lnTo>
                  <a:lnTo>
                    <a:pt x="119360" y="50950"/>
                  </a:lnTo>
                  <a:lnTo>
                    <a:pt x="119567" y="53898"/>
                  </a:lnTo>
                  <a:lnTo>
                    <a:pt x="119991" y="56845"/>
                  </a:lnTo>
                  <a:lnTo>
                    <a:pt x="119991" y="60000"/>
                  </a:lnTo>
                  <a:lnTo>
                    <a:pt x="119991" y="60000"/>
                  </a:lnTo>
                  <a:lnTo>
                    <a:pt x="119991" y="63154"/>
                  </a:lnTo>
                  <a:lnTo>
                    <a:pt x="119567" y="66101"/>
                  </a:lnTo>
                  <a:lnTo>
                    <a:pt x="119360" y="69049"/>
                  </a:lnTo>
                  <a:lnTo>
                    <a:pt x="118729" y="71996"/>
                  </a:lnTo>
                  <a:lnTo>
                    <a:pt x="118098" y="74943"/>
                  </a:lnTo>
                  <a:lnTo>
                    <a:pt x="117251" y="77891"/>
                  </a:lnTo>
                  <a:lnTo>
                    <a:pt x="116413" y="80630"/>
                  </a:lnTo>
                  <a:lnTo>
                    <a:pt x="115151" y="83362"/>
                  </a:lnTo>
                  <a:lnTo>
                    <a:pt x="114096" y="85894"/>
                  </a:lnTo>
                  <a:lnTo>
                    <a:pt x="112627" y="88625"/>
                  </a:lnTo>
                  <a:lnTo>
                    <a:pt x="111365" y="91149"/>
                  </a:lnTo>
                  <a:lnTo>
                    <a:pt x="109680" y="93465"/>
                  </a:lnTo>
                  <a:lnTo>
                    <a:pt x="107994" y="95782"/>
                  </a:lnTo>
                  <a:lnTo>
                    <a:pt x="106309" y="98098"/>
                  </a:lnTo>
                  <a:lnTo>
                    <a:pt x="104416" y="100207"/>
                  </a:lnTo>
                  <a:lnTo>
                    <a:pt x="102307" y="102307"/>
                  </a:lnTo>
                  <a:lnTo>
                    <a:pt x="100207" y="104416"/>
                  </a:lnTo>
                  <a:lnTo>
                    <a:pt x="98098" y="106309"/>
                  </a:lnTo>
                  <a:lnTo>
                    <a:pt x="95782" y="107994"/>
                  </a:lnTo>
                  <a:lnTo>
                    <a:pt x="93465" y="109680"/>
                  </a:lnTo>
                  <a:lnTo>
                    <a:pt x="91149" y="111356"/>
                  </a:lnTo>
                  <a:lnTo>
                    <a:pt x="88625" y="112627"/>
                  </a:lnTo>
                  <a:lnTo>
                    <a:pt x="85894" y="114096"/>
                  </a:lnTo>
                  <a:lnTo>
                    <a:pt x="83362" y="115151"/>
                  </a:lnTo>
                  <a:lnTo>
                    <a:pt x="80630" y="116413"/>
                  </a:lnTo>
                  <a:lnTo>
                    <a:pt x="77891" y="117251"/>
                  </a:lnTo>
                  <a:lnTo>
                    <a:pt x="74943" y="118098"/>
                  </a:lnTo>
                  <a:lnTo>
                    <a:pt x="71996" y="118729"/>
                  </a:lnTo>
                  <a:lnTo>
                    <a:pt x="69049" y="119360"/>
                  </a:lnTo>
                  <a:lnTo>
                    <a:pt x="66101" y="119567"/>
                  </a:lnTo>
                  <a:lnTo>
                    <a:pt x="63154" y="119991"/>
                  </a:lnTo>
                  <a:lnTo>
                    <a:pt x="60000" y="119991"/>
                  </a:lnTo>
                  <a:lnTo>
                    <a:pt x="60000" y="11999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6848850" y="397625"/>
              <a:ext cx="54825" cy="169300"/>
            </a:xfrm>
            <a:custGeom>
              <a:pathLst>
                <a:path extrusionOk="0" fill="none" h="120000" w="120000">
                  <a:moveTo>
                    <a:pt x="54" y="17"/>
                  </a:moveTo>
                  <a:lnTo>
                    <a:pt x="54" y="81157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6847025" y="333700"/>
              <a:ext cx="25" cy="2925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0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6760575" y="356850"/>
              <a:ext cx="25" cy="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6760575" y="356850"/>
              <a:ext cx="14025" cy="24975"/>
            </a:xfrm>
            <a:custGeom>
              <a:pathLst>
                <a:path extrusionOk="0" fill="none" h="120000" w="120000">
                  <a:moveTo>
                    <a:pt x="213" y="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6696650" y="420775"/>
              <a:ext cx="25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6696650" y="420775"/>
              <a:ext cx="24975" cy="140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6673500" y="507225"/>
              <a:ext cx="29250" cy="25"/>
            </a:xfrm>
            <a:custGeom>
              <a:pathLst>
                <a:path extrusionOk="0" fill="none" h="120000" w="120000">
                  <a:moveTo>
                    <a:pt x="102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6696650" y="593700"/>
              <a:ext cx="25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6696650" y="579700"/>
              <a:ext cx="24975" cy="14025"/>
            </a:xfrm>
            <a:custGeom>
              <a:pathLst>
                <a:path extrusionOk="0" fill="none" h="120000" w="120000">
                  <a:moveTo>
                    <a:pt x="0" y="119786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>
              <a:off x="6760575" y="632675"/>
              <a:ext cx="14025" cy="24975"/>
            </a:xfrm>
            <a:custGeom>
              <a:pathLst>
                <a:path extrusionOk="0" fill="none" h="120000" w="120000">
                  <a:moveTo>
                    <a:pt x="213" y="12000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Shape 716"/>
            <p:cNvSpPr/>
            <p:nvPr/>
          </p:nvSpPr>
          <p:spPr>
            <a:xfrm>
              <a:off x="6760575" y="657625"/>
              <a:ext cx="25" cy="25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6847025" y="651550"/>
              <a:ext cx="25" cy="2925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89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Shape 718"/>
            <p:cNvSpPr/>
            <p:nvPr/>
          </p:nvSpPr>
          <p:spPr>
            <a:xfrm>
              <a:off x="6919500" y="632675"/>
              <a:ext cx="14025" cy="24975"/>
            </a:xfrm>
            <a:custGeom>
              <a:pathLst>
                <a:path extrusionOk="0" fill="none" h="120000" w="120000">
                  <a:moveTo>
                    <a:pt x="119786" y="12000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Shape 719"/>
            <p:cNvSpPr/>
            <p:nvPr/>
          </p:nvSpPr>
          <p:spPr>
            <a:xfrm>
              <a:off x="6933500" y="657625"/>
              <a:ext cx="25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Shape 720"/>
            <p:cNvSpPr/>
            <p:nvPr/>
          </p:nvSpPr>
          <p:spPr>
            <a:xfrm>
              <a:off x="6972475" y="579700"/>
              <a:ext cx="24975" cy="14025"/>
            </a:xfrm>
            <a:custGeom>
              <a:pathLst>
                <a:path extrusionOk="0" fill="none" h="120000" w="120000">
                  <a:moveTo>
                    <a:pt x="120000" y="119786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Shape 721"/>
            <p:cNvSpPr/>
            <p:nvPr/>
          </p:nvSpPr>
          <p:spPr>
            <a:xfrm>
              <a:off x="6997425" y="593700"/>
              <a:ext cx="25" cy="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6991350" y="507225"/>
              <a:ext cx="29250" cy="25"/>
            </a:xfrm>
            <a:custGeom>
              <a:pathLst>
                <a:path extrusionOk="0" fill="none" h="120000" w="120000">
                  <a:moveTo>
                    <a:pt x="119897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6972475" y="420775"/>
              <a:ext cx="24975" cy="140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Shape 724"/>
            <p:cNvSpPr/>
            <p:nvPr/>
          </p:nvSpPr>
          <p:spPr>
            <a:xfrm>
              <a:off x="6997425" y="420775"/>
              <a:ext cx="25" cy="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Shape 725"/>
            <p:cNvSpPr/>
            <p:nvPr/>
          </p:nvSpPr>
          <p:spPr>
            <a:xfrm>
              <a:off x="6919500" y="356850"/>
              <a:ext cx="14025" cy="24975"/>
            </a:xfrm>
            <a:custGeom>
              <a:pathLst>
                <a:path extrusionOk="0" fill="none" h="120000" w="120000">
                  <a:moveTo>
                    <a:pt x="119786" y="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Shape 726"/>
            <p:cNvSpPr/>
            <p:nvPr/>
          </p:nvSpPr>
          <p:spPr>
            <a:xfrm>
              <a:off x="6933500" y="356850"/>
              <a:ext cx="25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7" name="Shape 727"/>
          <p:cNvGrpSpPr/>
          <p:nvPr/>
        </p:nvGrpSpPr>
        <p:grpSpPr>
          <a:xfrm>
            <a:off x="7828729" y="338047"/>
            <a:ext cx="337796" cy="319873"/>
            <a:chOff x="5973900" y="318475"/>
            <a:chExt cx="401900" cy="380575"/>
          </a:xfrm>
        </p:grpSpPr>
        <p:sp>
          <p:nvSpPr>
            <p:cNvPr id="728" name="Shape 728"/>
            <p:cNvSpPr/>
            <p:nvPr/>
          </p:nvSpPr>
          <p:spPr>
            <a:xfrm>
              <a:off x="5973900" y="337975"/>
              <a:ext cx="401900" cy="67000"/>
            </a:xfrm>
            <a:custGeom>
              <a:pathLst>
                <a:path extrusionOk="0" fill="none" h="120000" w="120000">
                  <a:moveTo>
                    <a:pt x="119992" y="119955"/>
                  </a:moveTo>
                  <a:lnTo>
                    <a:pt x="119992" y="0"/>
                  </a:lnTo>
                  <a:lnTo>
                    <a:pt x="7" y="0"/>
                  </a:lnTo>
                  <a:lnTo>
                    <a:pt x="7" y="11995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Shape 729"/>
            <p:cNvSpPr/>
            <p:nvPr/>
          </p:nvSpPr>
          <p:spPr>
            <a:xfrm>
              <a:off x="6024450" y="348325"/>
              <a:ext cx="45075" cy="45075"/>
            </a:xfrm>
            <a:custGeom>
              <a:pathLst>
                <a:path extrusionOk="0" fill="none" h="120000" w="120000">
                  <a:moveTo>
                    <a:pt x="60033" y="120000"/>
                  </a:moveTo>
                  <a:lnTo>
                    <a:pt x="60033" y="120000"/>
                  </a:lnTo>
                  <a:lnTo>
                    <a:pt x="48652" y="118336"/>
                  </a:lnTo>
                  <a:lnTo>
                    <a:pt x="37337" y="115074"/>
                  </a:lnTo>
                  <a:lnTo>
                    <a:pt x="25956" y="108618"/>
                  </a:lnTo>
                  <a:lnTo>
                    <a:pt x="17836" y="102163"/>
                  </a:lnTo>
                  <a:lnTo>
                    <a:pt x="9783" y="92379"/>
                  </a:lnTo>
                  <a:lnTo>
                    <a:pt x="4858" y="82662"/>
                  </a:lnTo>
                  <a:lnTo>
                    <a:pt x="1663" y="71347"/>
                  </a:lnTo>
                  <a:lnTo>
                    <a:pt x="0" y="59966"/>
                  </a:lnTo>
                  <a:lnTo>
                    <a:pt x="0" y="59966"/>
                  </a:lnTo>
                  <a:lnTo>
                    <a:pt x="1663" y="47054"/>
                  </a:lnTo>
                  <a:lnTo>
                    <a:pt x="4858" y="35673"/>
                  </a:lnTo>
                  <a:lnTo>
                    <a:pt x="9783" y="25956"/>
                  </a:lnTo>
                  <a:lnTo>
                    <a:pt x="17836" y="16239"/>
                  </a:lnTo>
                  <a:lnTo>
                    <a:pt x="25956" y="9717"/>
                  </a:lnTo>
                  <a:lnTo>
                    <a:pt x="37337" y="3261"/>
                  </a:lnTo>
                  <a:lnTo>
                    <a:pt x="48652" y="0"/>
                  </a:lnTo>
                  <a:lnTo>
                    <a:pt x="60033" y="0"/>
                  </a:lnTo>
                  <a:lnTo>
                    <a:pt x="60033" y="0"/>
                  </a:lnTo>
                  <a:lnTo>
                    <a:pt x="71347" y="0"/>
                  </a:lnTo>
                  <a:lnTo>
                    <a:pt x="82662" y="3261"/>
                  </a:lnTo>
                  <a:lnTo>
                    <a:pt x="94043" y="9717"/>
                  </a:lnTo>
                  <a:lnTo>
                    <a:pt x="102163" y="16239"/>
                  </a:lnTo>
                  <a:lnTo>
                    <a:pt x="110282" y="25956"/>
                  </a:lnTo>
                  <a:lnTo>
                    <a:pt x="115141" y="35673"/>
                  </a:lnTo>
                  <a:lnTo>
                    <a:pt x="118336" y="47054"/>
                  </a:lnTo>
                  <a:lnTo>
                    <a:pt x="120000" y="59966"/>
                  </a:lnTo>
                  <a:lnTo>
                    <a:pt x="120000" y="59966"/>
                  </a:lnTo>
                  <a:lnTo>
                    <a:pt x="118336" y="71347"/>
                  </a:lnTo>
                  <a:lnTo>
                    <a:pt x="115141" y="82662"/>
                  </a:lnTo>
                  <a:lnTo>
                    <a:pt x="110282" y="92379"/>
                  </a:lnTo>
                  <a:lnTo>
                    <a:pt x="102163" y="102163"/>
                  </a:lnTo>
                  <a:lnTo>
                    <a:pt x="94043" y="108618"/>
                  </a:lnTo>
                  <a:lnTo>
                    <a:pt x="82662" y="115074"/>
                  </a:lnTo>
                  <a:lnTo>
                    <a:pt x="71347" y="118336"/>
                  </a:lnTo>
                  <a:lnTo>
                    <a:pt x="60033" y="120000"/>
                  </a:lnTo>
                  <a:lnTo>
                    <a:pt x="60033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Shape 730"/>
            <p:cNvSpPr/>
            <p:nvPr/>
          </p:nvSpPr>
          <p:spPr>
            <a:xfrm>
              <a:off x="6280175" y="348325"/>
              <a:ext cx="45075" cy="45075"/>
            </a:xfrm>
            <a:custGeom>
              <a:pathLst>
                <a:path extrusionOk="0" fill="none" h="120000" w="120000">
                  <a:moveTo>
                    <a:pt x="60033" y="120000"/>
                  </a:moveTo>
                  <a:lnTo>
                    <a:pt x="60033" y="120000"/>
                  </a:lnTo>
                  <a:lnTo>
                    <a:pt x="48652" y="118336"/>
                  </a:lnTo>
                  <a:lnTo>
                    <a:pt x="37337" y="115074"/>
                  </a:lnTo>
                  <a:lnTo>
                    <a:pt x="25956" y="108618"/>
                  </a:lnTo>
                  <a:lnTo>
                    <a:pt x="17836" y="102163"/>
                  </a:lnTo>
                  <a:lnTo>
                    <a:pt x="9783" y="92379"/>
                  </a:lnTo>
                  <a:lnTo>
                    <a:pt x="4925" y="82662"/>
                  </a:lnTo>
                  <a:lnTo>
                    <a:pt x="1663" y="71347"/>
                  </a:lnTo>
                  <a:lnTo>
                    <a:pt x="0" y="59966"/>
                  </a:lnTo>
                  <a:lnTo>
                    <a:pt x="0" y="59966"/>
                  </a:lnTo>
                  <a:lnTo>
                    <a:pt x="1663" y="47054"/>
                  </a:lnTo>
                  <a:lnTo>
                    <a:pt x="4925" y="35673"/>
                  </a:lnTo>
                  <a:lnTo>
                    <a:pt x="9783" y="25956"/>
                  </a:lnTo>
                  <a:lnTo>
                    <a:pt x="17836" y="16239"/>
                  </a:lnTo>
                  <a:lnTo>
                    <a:pt x="25956" y="9717"/>
                  </a:lnTo>
                  <a:lnTo>
                    <a:pt x="37337" y="3261"/>
                  </a:lnTo>
                  <a:lnTo>
                    <a:pt x="48652" y="0"/>
                  </a:lnTo>
                  <a:lnTo>
                    <a:pt x="60033" y="0"/>
                  </a:lnTo>
                  <a:lnTo>
                    <a:pt x="60033" y="0"/>
                  </a:lnTo>
                  <a:lnTo>
                    <a:pt x="71347" y="0"/>
                  </a:lnTo>
                  <a:lnTo>
                    <a:pt x="82728" y="3261"/>
                  </a:lnTo>
                  <a:lnTo>
                    <a:pt x="94043" y="9717"/>
                  </a:lnTo>
                  <a:lnTo>
                    <a:pt x="102163" y="16239"/>
                  </a:lnTo>
                  <a:lnTo>
                    <a:pt x="110282" y="25956"/>
                  </a:lnTo>
                  <a:lnTo>
                    <a:pt x="115141" y="35673"/>
                  </a:lnTo>
                  <a:lnTo>
                    <a:pt x="118336" y="47054"/>
                  </a:lnTo>
                  <a:lnTo>
                    <a:pt x="120000" y="59966"/>
                  </a:lnTo>
                  <a:lnTo>
                    <a:pt x="120000" y="59966"/>
                  </a:lnTo>
                  <a:lnTo>
                    <a:pt x="118336" y="71347"/>
                  </a:lnTo>
                  <a:lnTo>
                    <a:pt x="115141" y="82662"/>
                  </a:lnTo>
                  <a:lnTo>
                    <a:pt x="110282" y="92379"/>
                  </a:lnTo>
                  <a:lnTo>
                    <a:pt x="102163" y="102163"/>
                  </a:lnTo>
                  <a:lnTo>
                    <a:pt x="94043" y="108618"/>
                  </a:lnTo>
                  <a:lnTo>
                    <a:pt x="82728" y="115074"/>
                  </a:lnTo>
                  <a:lnTo>
                    <a:pt x="71347" y="118336"/>
                  </a:lnTo>
                  <a:lnTo>
                    <a:pt x="60033" y="120000"/>
                  </a:lnTo>
                  <a:lnTo>
                    <a:pt x="60033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Shape 731"/>
            <p:cNvSpPr/>
            <p:nvPr/>
          </p:nvSpPr>
          <p:spPr>
            <a:xfrm>
              <a:off x="5973900" y="667375"/>
              <a:ext cx="401900" cy="31675"/>
            </a:xfrm>
            <a:custGeom>
              <a:pathLst>
                <a:path extrusionOk="0" fill="none" h="120000" w="120000">
                  <a:moveTo>
                    <a:pt x="7" y="0"/>
                  </a:moveTo>
                  <a:lnTo>
                    <a:pt x="7" y="46124"/>
                  </a:lnTo>
                  <a:lnTo>
                    <a:pt x="7" y="46124"/>
                  </a:lnTo>
                  <a:lnTo>
                    <a:pt x="186" y="62320"/>
                  </a:lnTo>
                  <a:lnTo>
                    <a:pt x="552" y="76148"/>
                  </a:lnTo>
                  <a:lnTo>
                    <a:pt x="1097" y="87703"/>
                  </a:lnTo>
                  <a:lnTo>
                    <a:pt x="1642" y="99258"/>
                  </a:lnTo>
                  <a:lnTo>
                    <a:pt x="2552" y="108445"/>
                  </a:lnTo>
                  <a:lnTo>
                    <a:pt x="3642" y="115359"/>
                  </a:lnTo>
                  <a:lnTo>
                    <a:pt x="4732" y="120000"/>
                  </a:lnTo>
                  <a:lnTo>
                    <a:pt x="5822" y="120000"/>
                  </a:lnTo>
                  <a:lnTo>
                    <a:pt x="114177" y="120000"/>
                  </a:lnTo>
                  <a:lnTo>
                    <a:pt x="114177" y="120000"/>
                  </a:lnTo>
                  <a:lnTo>
                    <a:pt x="115267" y="120000"/>
                  </a:lnTo>
                  <a:lnTo>
                    <a:pt x="116357" y="115359"/>
                  </a:lnTo>
                  <a:lnTo>
                    <a:pt x="117447" y="108445"/>
                  </a:lnTo>
                  <a:lnTo>
                    <a:pt x="118357" y="99258"/>
                  </a:lnTo>
                  <a:lnTo>
                    <a:pt x="118902" y="87703"/>
                  </a:lnTo>
                  <a:lnTo>
                    <a:pt x="119447" y="76148"/>
                  </a:lnTo>
                  <a:lnTo>
                    <a:pt x="119813" y="62320"/>
                  </a:lnTo>
                  <a:lnTo>
                    <a:pt x="119992" y="46124"/>
                  </a:lnTo>
                  <a:lnTo>
                    <a:pt x="119992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Shape 732"/>
            <p:cNvSpPr/>
            <p:nvPr/>
          </p:nvSpPr>
          <p:spPr>
            <a:xfrm>
              <a:off x="6302700" y="318475"/>
              <a:ext cx="28650" cy="63350"/>
            </a:xfrm>
            <a:custGeom>
              <a:pathLst>
                <a:path extrusionOk="0" fill="none" h="120000" w="120000">
                  <a:moveTo>
                    <a:pt x="66387" y="120000"/>
                  </a:moveTo>
                  <a:lnTo>
                    <a:pt x="51099" y="120000"/>
                  </a:lnTo>
                  <a:lnTo>
                    <a:pt x="51099" y="120000"/>
                  </a:lnTo>
                  <a:lnTo>
                    <a:pt x="40837" y="120000"/>
                  </a:lnTo>
                  <a:lnTo>
                    <a:pt x="30680" y="117679"/>
                  </a:lnTo>
                  <a:lnTo>
                    <a:pt x="23036" y="116543"/>
                  </a:lnTo>
                  <a:lnTo>
                    <a:pt x="15392" y="113086"/>
                  </a:lnTo>
                  <a:lnTo>
                    <a:pt x="7748" y="109629"/>
                  </a:lnTo>
                  <a:lnTo>
                    <a:pt x="5130" y="106172"/>
                  </a:lnTo>
                  <a:lnTo>
                    <a:pt x="104" y="101531"/>
                  </a:lnTo>
                  <a:lnTo>
                    <a:pt x="104" y="96937"/>
                  </a:lnTo>
                  <a:lnTo>
                    <a:pt x="104" y="23109"/>
                  </a:lnTo>
                  <a:lnTo>
                    <a:pt x="104" y="23109"/>
                  </a:lnTo>
                  <a:lnTo>
                    <a:pt x="104" y="18516"/>
                  </a:lnTo>
                  <a:lnTo>
                    <a:pt x="5130" y="13875"/>
                  </a:lnTo>
                  <a:lnTo>
                    <a:pt x="7748" y="10418"/>
                  </a:lnTo>
                  <a:lnTo>
                    <a:pt x="15392" y="6961"/>
                  </a:lnTo>
                  <a:lnTo>
                    <a:pt x="23036" y="3504"/>
                  </a:lnTo>
                  <a:lnTo>
                    <a:pt x="30680" y="2367"/>
                  </a:lnTo>
                  <a:lnTo>
                    <a:pt x="40837" y="47"/>
                  </a:lnTo>
                  <a:lnTo>
                    <a:pt x="51099" y="47"/>
                  </a:lnTo>
                  <a:lnTo>
                    <a:pt x="71518" y="47"/>
                  </a:lnTo>
                  <a:lnTo>
                    <a:pt x="71518" y="47"/>
                  </a:lnTo>
                  <a:lnTo>
                    <a:pt x="81675" y="47"/>
                  </a:lnTo>
                  <a:lnTo>
                    <a:pt x="91832" y="2367"/>
                  </a:lnTo>
                  <a:lnTo>
                    <a:pt x="99476" y="3504"/>
                  </a:lnTo>
                  <a:lnTo>
                    <a:pt x="107225" y="6961"/>
                  </a:lnTo>
                  <a:lnTo>
                    <a:pt x="112251" y="10418"/>
                  </a:lnTo>
                  <a:lnTo>
                    <a:pt x="117382" y="13875"/>
                  </a:lnTo>
                  <a:lnTo>
                    <a:pt x="119895" y="18516"/>
                  </a:lnTo>
                  <a:lnTo>
                    <a:pt x="119895" y="2310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Shape 733"/>
            <p:cNvSpPr/>
            <p:nvPr/>
          </p:nvSpPr>
          <p:spPr>
            <a:xfrm>
              <a:off x="6046975" y="318475"/>
              <a:ext cx="28650" cy="63350"/>
            </a:xfrm>
            <a:custGeom>
              <a:pathLst>
                <a:path extrusionOk="0" fill="none" h="120000" w="120000">
                  <a:moveTo>
                    <a:pt x="66387" y="120000"/>
                  </a:moveTo>
                  <a:lnTo>
                    <a:pt x="51099" y="120000"/>
                  </a:lnTo>
                  <a:lnTo>
                    <a:pt x="51099" y="120000"/>
                  </a:lnTo>
                  <a:lnTo>
                    <a:pt x="40837" y="120000"/>
                  </a:lnTo>
                  <a:lnTo>
                    <a:pt x="30680" y="117679"/>
                  </a:lnTo>
                  <a:lnTo>
                    <a:pt x="23036" y="116543"/>
                  </a:lnTo>
                  <a:lnTo>
                    <a:pt x="15392" y="113086"/>
                  </a:lnTo>
                  <a:lnTo>
                    <a:pt x="7748" y="109629"/>
                  </a:lnTo>
                  <a:lnTo>
                    <a:pt x="5130" y="106172"/>
                  </a:lnTo>
                  <a:lnTo>
                    <a:pt x="104" y="101531"/>
                  </a:lnTo>
                  <a:lnTo>
                    <a:pt x="104" y="96937"/>
                  </a:lnTo>
                  <a:lnTo>
                    <a:pt x="104" y="23109"/>
                  </a:lnTo>
                  <a:lnTo>
                    <a:pt x="104" y="23109"/>
                  </a:lnTo>
                  <a:lnTo>
                    <a:pt x="104" y="18516"/>
                  </a:lnTo>
                  <a:lnTo>
                    <a:pt x="5130" y="13875"/>
                  </a:lnTo>
                  <a:lnTo>
                    <a:pt x="7748" y="10418"/>
                  </a:lnTo>
                  <a:lnTo>
                    <a:pt x="15392" y="6961"/>
                  </a:lnTo>
                  <a:lnTo>
                    <a:pt x="23036" y="3504"/>
                  </a:lnTo>
                  <a:lnTo>
                    <a:pt x="30680" y="2367"/>
                  </a:lnTo>
                  <a:lnTo>
                    <a:pt x="40837" y="47"/>
                  </a:lnTo>
                  <a:lnTo>
                    <a:pt x="51099" y="47"/>
                  </a:lnTo>
                  <a:lnTo>
                    <a:pt x="71413" y="47"/>
                  </a:lnTo>
                  <a:lnTo>
                    <a:pt x="71413" y="47"/>
                  </a:lnTo>
                  <a:lnTo>
                    <a:pt x="81675" y="47"/>
                  </a:lnTo>
                  <a:lnTo>
                    <a:pt x="91832" y="2367"/>
                  </a:lnTo>
                  <a:lnTo>
                    <a:pt x="99476" y="3504"/>
                  </a:lnTo>
                  <a:lnTo>
                    <a:pt x="107120" y="6961"/>
                  </a:lnTo>
                  <a:lnTo>
                    <a:pt x="112251" y="10418"/>
                  </a:lnTo>
                  <a:lnTo>
                    <a:pt x="117382" y="13875"/>
                  </a:lnTo>
                  <a:lnTo>
                    <a:pt x="119895" y="18516"/>
                  </a:lnTo>
                  <a:lnTo>
                    <a:pt x="119895" y="2310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5973900" y="407375"/>
              <a:ext cx="401900" cy="272200"/>
            </a:xfrm>
            <a:custGeom>
              <a:pathLst>
                <a:path extrusionOk="0" fill="none" h="120000" w="120000">
                  <a:moveTo>
                    <a:pt x="7" y="11"/>
                  </a:moveTo>
                  <a:lnTo>
                    <a:pt x="7" y="113552"/>
                  </a:lnTo>
                  <a:lnTo>
                    <a:pt x="7" y="113552"/>
                  </a:lnTo>
                  <a:lnTo>
                    <a:pt x="186" y="114621"/>
                  </a:lnTo>
                  <a:lnTo>
                    <a:pt x="552" y="115701"/>
                  </a:lnTo>
                  <a:lnTo>
                    <a:pt x="1097" y="116770"/>
                  </a:lnTo>
                  <a:lnTo>
                    <a:pt x="1642" y="117850"/>
                  </a:lnTo>
                  <a:lnTo>
                    <a:pt x="2552" y="118655"/>
                  </a:lnTo>
                  <a:lnTo>
                    <a:pt x="3642" y="119459"/>
                  </a:lnTo>
                  <a:lnTo>
                    <a:pt x="4732" y="119988"/>
                  </a:lnTo>
                  <a:lnTo>
                    <a:pt x="5822" y="119988"/>
                  </a:lnTo>
                  <a:lnTo>
                    <a:pt x="114177" y="119988"/>
                  </a:lnTo>
                  <a:lnTo>
                    <a:pt x="114177" y="119988"/>
                  </a:lnTo>
                  <a:lnTo>
                    <a:pt x="115267" y="119988"/>
                  </a:lnTo>
                  <a:lnTo>
                    <a:pt x="116357" y="119459"/>
                  </a:lnTo>
                  <a:lnTo>
                    <a:pt x="117447" y="118655"/>
                  </a:lnTo>
                  <a:lnTo>
                    <a:pt x="118357" y="117575"/>
                  </a:lnTo>
                  <a:lnTo>
                    <a:pt x="118902" y="116230"/>
                  </a:lnTo>
                  <a:lnTo>
                    <a:pt x="119447" y="114897"/>
                  </a:lnTo>
                  <a:lnTo>
                    <a:pt x="119813" y="113277"/>
                  </a:lnTo>
                  <a:lnTo>
                    <a:pt x="119992" y="111403"/>
                  </a:lnTo>
                  <a:lnTo>
                    <a:pt x="119992" y="11"/>
                  </a:lnTo>
                  <a:lnTo>
                    <a:pt x="7" y="1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6024450" y="456100"/>
              <a:ext cx="300800" cy="17537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82"/>
                  </a:lnTo>
                  <a:lnTo>
                    <a:pt x="0" y="119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6024450" y="573000"/>
              <a:ext cx="300800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6024450" y="514550"/>
              <a:ext cx="300800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6264950" y="456100"/>
              <a:ext cx="25" cy="17537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8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>
              <a:off x="6204675" y="456100"/>
              <a:ext cx="25" cy="17537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8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Shape 740"/>
            <p:cNvSpPr/>
            <p:nvPr/>
          </p:nvSpPr>
          <p:spPr>
            <a:xfrm>
              <a:off x="6145000" y="456100"/>
              <a:ext cx="25" cy="17537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8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Shape 741"/>
            <p:cNvSpPr/>
            <p:nvPr/>
          </p:nvSpPr>
          <p:spPr>
            <a:xfrm>
              <a:off x="6084725" y="456100"/>
              <a:ext cx="25" cy="17537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8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2" name="Shape 742"/>
          <p:cNvGrpSpPr/>
          <p:nvPr/>
        </p:nvGrpSpPr>
        <p:grpSpPr>
          <a:xfrm>
            <a:off x="3873882" y="851340"/>
            <a:ext cx="342881" cy="418127"/>
            <a:chOff x="1268550" y="929175"/>
            <a:chExt cx="407950" cy="497475"/>
          </a:xfrm>
        </p:grpSpPr>
        <p:sp>
          <p:nvSpPr>
            <p:cNvPr id="743" name="Shape 743"/>
            <p:cNvSpPr/>
            <p:nvPr/>
          </p:nvSpPr>
          <p:spPr>
            <a:xfrm>
              <a:off x="1268550" y="953550"/>
              <a:ext cx="387250" cy="473100"/>
            </a:xfrm>
            <a:custGeom>
              <a:pathLst>
                <a:path extrusionOk="0" fill="none" h="120000" w="120000">
                  <a:moveTo>
                    <a:pt x="120000" y="113050"/>
                  </a:moveTo>
                  <a:lnTo>
                    <a:pt x="120000" y="113050"/>
                  </a:lnTo>
                  <a:lnTo>
                    <a:pt x="119806" y="114128"/>
                  </a:lnTo>
                  <a:lnTo>
                    <a:pt x="119434" y="115212"/>
                  </a:lnTo>
                  <a:lnTo>
                    <a:pt x="118675" y="116448"/>
                  </a:lnTo>
                  <a:lnTo>
                    <a:pt x="117730" y="117526"/>
                  </a:lnTo>
                  <a:lnTo>
                    <a:pt x="116599" y="118452"/>
                  </a:lnTo>
                  <a:lnTo>
                    <a:pt x="115282" y="119226"/>
                  </a:lnTo>
                  <a:lnTo>
                    <a:pt x="114151" y="119847"/>
                  </a:lnTo>
                  <a:lnTo>
                    <a:pt x="112826" y="120000"/>
                  </a:lnTo>
                  <a:lnTo>
                    <a:pt x="7925" y="120000"/>
                  </a:lnTo>
                  <a:lnTo>
                    <a:pt x="7925" y="120000"/>
                  </a:lnTo>
                  <a:lnTo>
                    <a:pt x="6600" y="119847"/>
                  </a:lnTo>
                  <a:lnTo>
                    <a:pt x="5283" y="119226"/>
                  </a:lnTo>
                  <a:lnTo>
                    <a:pt x="3958" y="118452"/>
                  </a:lnTo>
                  <a:lnTo>
                    <a:pt x="2641" y="117526"/>
                  </a:lnTo>
                  <a:lnTo>
                    <a:pt x="1696" y="116448"/>
                  </a:lnTo>
                  <a:lnTo>
                    <a:pt x="751" y="115212"/>
                  </a:lnTo>
                  <a:lnTo>
                    <a:pt x="185" y="114128"/>
                  </a:lnTo>
                  <a:lnTo>
                    <a:pt x="0" y="113050"/>
                  </a:lnTo>
                  <a:lnTo>
                    <a:pt x="0" y="5561"/>
                  </a:lnTo>
                  <a:lnTo>
                    <a:pt x="0" y="5561"/>
                  </a:lnTo>
                  <a:lnTo>
                    <a:pt x="185" y="4476"/>
                  </a:lnTo>
                  <a:lnTo>
                    <a:pt x="751" y="3551"/>
                  </a:lnTo>
                  <a:lnTo>
                    <a:pt x="1510" y="2625"/>
                  </a:lnTo>
                  <a:lnTo>
                    <a:pt x="2641" y="1699"/>
                  </a:lnTo>
                  <a:lnTo>
                    <a:pt x="3772" y="1084"/>
                  </a:lnTo>
                  <a:lnTo>
                    <a:pt x="5097" y="462"/>
                  </a:lnTo>
                  <a:lnTo>
                    <a:pt x="6414" y="152"/>
                  </a:lnTo>
                  <a:lnTo>
                    <a:pt x="754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Shape 744"/>
            <p:cNvSpPr/>
            <p:nvPr/>
          </p:nvSpPr>
          <p:spPr>
            <a:xfrm>
              <a:off x="1298975" y="929175"/>
              <a:ext cx="377525" cy="462775"/>
            </a:xfrm>
            <a:custGeom>
              <a:pathLst>
                <a:path extrusionOk="0" fill="none" h="120000" w="120000">
                  <a:moveTo>
                    <a:pt x="120000" y="21794"/>
                  </a:moveTo>
                  <a:lnTo>
                    <a:pt x="120000" y="114943"/>
                  </a:lnTo>
                  <a:lnTo>
                    <a:pt x="120000" y="114943"/>
                  </a:lnTo>
                  <a:lnTo>
                    <a:pt x="119801" y="115890"/>
                  </a:lnTo>
                  <a:lnTo>
                    <a:pt x="119419" y="116842"/>
                  </a:lnTo>
                  <a:lnTo>
                    <a:pt x="119030" y="117627"/>
                  </a:lnTo>
                  <a:lnTo>
                    <a:pt x="118259" y="118418"/>
                  </a:lnTo>
                  <a:lnTo>
                    <a:pt x="117290" y="119053"/>
                  </a:lnTo>
                  <a:lnTo>
                    <a:pt x="116130" y="119526"/>
                  </a:lnTo>
                  <a:lnTo>
                    <a:pt x="114969" y="119837"/>
                  </a:lnTo>
                  <a:lnTo>
                    <a:pt x="113801" y="120000"/>
                  </a:lnTo>
                  <a:lnTo>
                    <a:pt x="6198" y="120000"/>
                  </a:lnTo>
                  <a:lnTo>
                    <a:pt x="6198" y="120000"/>
                  </a:lnTo>
                  <a:lnTo>
                    <a:pt x="5038" y="119837"/>
                  </a:lnTo>
                  <a:lnTo>
                    <a:pt x="3877" y="119526"/>
                  </a:lnTo>
                  <a:lnTo>
                    <a:pt x="2717" y="119053"/>
                  </a:lnTo>
                  <a:lnTo>
                    <a:pt x="1748" y="118418"/>
                  </a:lnTo>
                  <a:lnTo>
                    <a:pt x="977" y="117627"/>
                  </a:lnTo>
                  <a:lnTo>
                    <a:pt x="588" y="116842"/>
                  </a:lnTo>
                  <a:lnTo>
                    <a:pt x="198" y="115890"/>
                  </a:lnTo>
                  <a:lnTo>
                    <a:pt x="7" y="114943"/>
                  </a:lnTo>
                  <a:lnTo>
                    <a:pt x="7" y="5056"/>
                  </a:lnTo>
                  <a:lnTo>
                    <a:pt x="7" y="5056"/>
                  </a:lnTo>
                  <a:lnTo>
                    <a:pt x="198" y="3954"/>
                  </a:lnTo>
                  <a:lnTo>
                    <a:pt x="588" y="3007"/>
                  </a:lnTo>
                  <a:lnTo>
                    <a:pt x="977" y="2217"/>
                  </a:lnTo>
                  <a:lnTo>
                    <a:pt x="1748" y="1426"/>
                  </a:lnTo>
                  <a:lnTo>
                    <a:pt x="2717" y="797"/>
                  </a:lnTo>
                  <a:lnTo>
                    <a:pt x="3877" y="324"/>
                  </a:lnTo>
                  <a:lnTo>
                    <a:pt x="5038" y="6"/>
                  </a:lnTo>
                  <a:lnTo>
                    <a:pt x="6198" y="6"/>
                  </a:lnTo>
                  <a:lnTo>
                    <a:pt x="93291" y="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Shape 745"/>
            <p:cNvSpPr/>
            <p:nvPr/>
          </p:nvSpPr>
          <p:spPr>
            <a:xfrm>
              <a:off x="1592450" y="929175"/>
              <a:ext cx="84050" cy="84050"/>
            </a:xfrm>
            <a:custGeom>
              <a:pathLst>
                <a:path extrusionOk="0" fill="none" h="120000" w="120000">
                  <a:moveTo>
                    <a:pt x="35" y="92159"/>
                  </a:moveTo>
                  <a:lnTo>
                    <a:pt x="35" y="35"/>
                  </a:lnTo>
                  <a:lnTo>
                    <a:pt x="119999" y="119999"/>
                  </a:lnTo>
                  <a:lnTo>
                    <a:pt x="27840" y="119999"/>
                  </a:lnTo>
                  <a:lnTo>
                    <a:pt x="27840" y="119999"/>
                  </a:lnTo>
                  <a:lnTo>
                    <a:pt x="21772" y="119107"/>
                  </a:lnTo>
                  <a:lnTo>
                    <a:pt x="16561" y="117394"/>
                  </a:lnTo>
                  <a:lnTo>
                    <a:pt x="12207" y="114788"/>
                  </a:lnTo>
                  <a:lnTo>
                    <a:pt x="7852" y="111290"/>
                  </a:lnTo>
                  <a:lnTo>
                    <a:pt x="4390" y="107828"/>
                  </a:lnTo>
                  <a:lnTo>
                    <a:pt x="1784" y="102617"/>
                  </a:lnTo>
                  <a:lnTo>
                    <a:pt x="35" y="97406"/>
                  </a:lnTo>
                  <a:lnTo>
                    <a:pt x="35" y="92159"/>
                  </a:lnTo>
                  <a:lnTo>
                    <a:pt x="35" y="9215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6" name="Shape 746"/>
          <p:cNvGrpSpPr/>
          <p:nvPr/>
        </p:nvGrpSpPr>
        <p:grpSpPr>
          <a:xfrm>
            <a:off x="8359946" y="867205"/>
            <a:ext cx="405331" cy="388962"/>
            <a:chOff x="6605925" y="948050"/>
            <a:chExt cx="482250" cy="462775"/>
          </a:xfrm>
        </p:grpSpPr>
        <p:sp>
          <p:nvSpPr>
            <p:cNvPr id="747" name="Shape 747"/>
            <p:cNvSpPr/>
            <p:nvPr/>
          </p:nvSpPr>
          <p:spPr>
            <a:xfrm>
              <a:off x="6847025" y="1209875"/>
              <a:ext cx="60325" cy="200950"/>
            </a:xfrm>
            <a:custGeom>
              <a:pathLst>
                <a:path extrusionOk="0" fill="none" h="120000" w="120000">
                  <a:moveTo>
                    <a:pt x="119950" y="101816"/>
                  </a:moveTo>
                  <a:lnTo>
                    <a:pt x="119950" y="101816"/>
                  </a:lnTo>
                  <a:lnTo>
                    <a:pt x="118756" y="105444"/>
                  </a:lnTo>
                  <a:lnTo>
                    <a:pt x="115126" y="108728"/>
                  </a:lnTo>
                  <a:lnTo>
                    <a:pt x="110252" y="111998"/>
                  </a:lnTo>
                  <a:lnTo>
                    <a:pt x="102992" y="114535"/>
                  </a:lnTo>
                  <a:lnTo>
                    <a:pt x="93294" y="116715"/>
                  </a:lnTo>
                  <a:lnTo>
                    <a:pt x="83597" y="118536"/>
                  </a:lnTo>
                  <a:lnTo>
                    <a:pt x="72706" y="119626"/>
                  </a:lnTo>
                  <a:lnTo>
                    <a:pt x="60621" y="120000"/>
                  </a:lnTo>
                  <a:lnTo>
                    <a:pt x="60621" y="120000"/>
                  </a:lnTo>
                  <a:lnTo>
                    <a:pt x="48487" y="119626"/>
                  </a:lnTo>
                  <a:lnTo>
                    <a:pt x="36402" y="118536"/>
                  </a:lnTo>
                  <a:lnTo>
                    <a:pt x="26705" y="116715"/>
                  </a:lnTo>
                  <a:lnTo>
                    <a:pt x="18201" y="114535"/>
                  </a:lnTo>
                  <a:lnTo>
                    <a:pt x="9747" y="111998"/>
                  </a:lnTo>
                  <a:lnTo>
                    <a:pt x="4873" y="108728"/>
                  </a:lnTo>
                  <a:lnTo>
                    <a:pt x="1243" y="105444"/>
                  </a:lnTo>
                  <a:lnTo>
                    <a:pt x="49" y="101816"/>
                  </a:lnTo>
                  <a:lnTo>
                    <a:pt x="49" y="1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6605925" y="971800"/>
              <a:ext cx="482250" cy="228350"/>
            </a:xfrm>
            <a:custGeom>
              <a:pathLst>
                <a:path extrusionOk="0" fill="none" h="120000" w="120000">
                  <a:moveTo>
                    <a:pt x="31060" y="115835"/>
                  </a:moveTo>
                  <a:lnTo>
                    <a:pt x="31060" y="115835"/>
                  </a:lnTo>
                  <a:lnTo>
                    <a:pt x="32423" y="113917"/>
                  </a:lnTo>
                  <a:lnTo>
                    <a:pt x="33940" y="111683"/>
                  </a:lnTo>
                  <a:lnTo>
                    <a:pt x="35757" y="109437"/>
                  </a:lnTo>
                  <a:lnTo>
                    <a:pt x="37573" y="107519"/>
                  </a:lnTo>
                  <a:lnTo>
                    <a:pt x="39545" y="105601"/>
                  </a:lnTo>
                  <a:lnTo>
                    <a:pt x="41517" y="104313"/>
                  </a:lnTo>
                  <a:lnTo>
                    <a:pt x="43483" y="103354"/>
                  </a:lnTo>
                  <a:lnTo>
                    <a:pt x="45455" y="103039"/>
                  </a:lnTo>
                  <a:lnTo>
                    <a:pt x="45455" y="103039"/>
                  </a:lnTo>
                  <a:lnTo>
                    <a:pt x="47421" y="103354"/>
                  </a:lnTo>
                  <a:lnTo>
                    <a:pt x="49244" y="103682"/>
                  </a:lnTo>
                  <a:lnTo>
                    <a:pt x="50911" y="104313"/>
                  </a:lnTo>
                  <a:lnTo>
                    <a:pt x="52578" y="105601"/>
                  </a:lnTo>
                  <a:lnTo>
                    <a:pt x="54239" y="106875"/>
                  </a:lnTo>
                  <a:lnTo>
                    <a:pt x="55757" y="108478"/>
                  </a:lnTo>
                  <a:lnTo>
                    <a:pt x="57119" y="110081"/>
                  </a:lnTo>
                  <a:lnTo>
                    <a:pt x="58482" y="111999"/>
                  </a:lnTo>
                  <a:lnTo>
                    <a:pt x="61511" y="111999"/>
                  </a:lnTo>
                  <a:lnTo>
                    <a:pt x="61511" y="111999"/>
                  </a:lnTo>
                  <a:lnTo>
                    <a:pt x="62880" y="110081"/>
                  </a:lnTo>
                  <a:lnTo>
                    <a:pt x="64242" y="108478"/>
                  </a:lnTo>
                  <a:lnTo>
                    <a:pt x="65754" y="106875"/>
                  </a:lnTo>
                  <a:lnTo>
                    <a:pt x="67421" y="105601"/>
                  </a:lnTo>
                  <a:lnTo>
                    <a:pt x="69088" y="104313"/>
                  </a:lnTo>
                  <a:lnTo>
                    <a:pt x="70755" y="103682"/>
                  </a:lnTo>
                  <a:lnTo>
                    <a:pt x="72572" y="103354"/>
                  </a:lnTo>
                  <a:lnTo>
                    <a:pt x="74544" y="103039"/>
                  </a:lnTo>
                  <a:lnTo>
                    <a:pt x="74544" y="103039"/>
                  </a:lnTo>
                  <a:lnTo>
                    <a:pt x="76516" y="103354"/>
                  </a:lnTo>
                  <a:lnTo>
                    <a:pt x="78482" y="104313"/>
                  </a:lnTo>
                  <a:lnTo>
                    <a:pt x="80454" y="105601"/>
                  </a:lnTo>
                  <a:lnTo>
                    <a:pt x="82419" y="107519"/>
                  </a:lnTo>
                  <a:lnTo>
                    <a:pt x="84242" y="109437"/>
                  </a:lnTo>
                  <a:lnTo>
                    <a:pt x="86059" y="111683"/>
                  </a:lnTo>
                  <a:lnTo>
                    <a:pt x="87576" y="113917"/>
                  </a:lnTo>
                  <a:lnTo>
                    <a:pt x="88939" y="115835"/>
                  </a:lnTo>
                  <a:lnTo>
                    <a:pt x="88939" y="115835"/>
                  </a:lnTo>
                  <a:lnTo>
                    <a:pt x="90301" y="113601"/>
                  </a:lnTo>
                  <a:lnTo>
                    <a:pt x="91968" y="111355"/>
                  </a:lnTo>
                  <a:lnTo>
                    <a:pt x="93636" y="109437"/>
                  </a:lnTo>
                  <a:lnTo>
                    <a:pt x="95601" y="107519"/>
                  </a:lnTo>
                  <a:lnTo>
                    <a:pt x="97573" y="105601"/>
                  </a:lnTo>
                  <a:lnTo>
                    <a:pt x="99545" y="104313"/>
                  </a:lnTo>
                  <a:lnTo>
                    <a:pt x="101667" y="103354"/>
                  </a:lnTo>
                  <a:lnTo>
                    <a:pt x="103632" y="103039"/>
                  </a:lnTo>
                  <a:lnTo>
                    <a:pt x="103632" y="103039"/>
                  </a:lnTo>
                  <a:lnTo>
                    <a:pt x="106208" y="103354"/>
                  </a:lnTo>
                  <a:lnTo>
                    <a:pt x="108783" y="104313"/>
                  </a:lnTo>
                  <a:lnTo>
                    <a:pt x="111060" y="105916"/>
                  </a:lnTo>
                  <a:lnTo>
                    <a:pt x="113331" y="107834"/>
                  </a:lnTo>
                  <a:lnTo>
                    <a:pt x="115297" y="110081"/>
                  </a:lnTo>
                  <a:lnTo>
                    <a:pt x="117119" y="112958"/>
                  </a:lnTo>
                  <a:lnTo>
                    <a:pt x="118786" y="116479"/>
                  </a:lnTo>
                  <a:lnTo>
                    <a:pt x="119993" y="120000"/>
                  </a:lnTo>
                  <a:lnTo>
                    <a:pt x="119993" y="120000"/>
                  </a:lnTo>
                  <a:lnTo>
                    <a:pt x="119844" y="114232"/>
                  </a:lnTo>
                  <a:lnTo>
                    <a:pt x="119390" y="108162"/>
                  </a:lnTo>
                  <a:lnTo>
                    <a:pt x="118936" y="102723"/>
                  </a:lnTo>
                  <a:lnTo>
                    <a:pt x="118482" y="96956"/>
                  </a:lnTo>
                  <a:lnTo>
                    <a:pt x="117723" y="91202"/>
                  </a:lnTo>
                  <a:lnTo>
                    <a:pt x="116964" y="85763"/>
                  </a:lnTo>
                  <a:lnTo>
                    <a:pt x="115906" y="80324"/>
                  </a:lnTo>
                  <a:lnTo>
                    <a:pt x="114998" y="75200"/>
                  </a:lnTo>
                  <a:lnTo>
                    <a:pt x="113785" y="70076"/>
                  </a:lnTo>
                  <a:lnTo>
                    <a:pt x="112423" y="64966"/>
                  </a:lnTo>
                  <a:lnTo>
                    <a:pt x="111060" y="59842"/>
                  </a:lnTo>
                  <a:lnTo>
                    <a:pt x="109542" y="55047"/>
                  </a:lnTo>
                  <a:lnTo>
                    <a:pt x="108024" y="50238"/>
                  </a:lnTo>
                  <a:lnTo>
                    <a:pt x="106208" y="45758"/>
                  </a:lnTo>
                  <a:lnTo>
                    <a:pt x="104391" y="41291"/>
                  </a:lnTo>
                  <a:lnTo>
                    <a:pt x="102419" y="37127"/>
                  </a:lnTo>
                  <a:lnTo>
                    <a:pt x="102419" y="37127"/>
                  </a:lnTo>
                  <a:lnTo>
                    <a:pt x="100454" y="32962"/>
                  </a:lnTo>
                  <a:lnTo>
                    <a:pt x="98482" y="29126"/>
                  </a:lnTo>
                  <a:lnTo>
                    <a:pt x="96360" y="25605"/>
                  </a:lnTo>
                  <a:lnTo>
                    <a:pt x="94090" y="22412"/>
                  </a:lnTo>
                  <a:lnTo>
                    <a:pt x="91813" y="19207"/>
                  </a:lnTo>
                  <a:lnTo>
                    <a:pt x="89542" y="16330"/>
                  </a:lnTo>
                  <a:lnTo>
                    <a:pt x="87116" y="13453"/>
                  </a:lnTo>
                  <a:lnTo>
                    <a:pt x="84696" y="11206"/>
                  </a:lnTo>
                  <a:lnTo>
                    <a:pt x="82270" y="8973"/>
                  </a:lnTo>
                  <a:lnTo>
                    <a:pt x="79695" y="6726"/>
                  </a:lnTo>
                  <a:lnTo>
                    <a:pt x="77119" y="5123"/>
                  </a:lnTo>
                  <a:lnTo>
                    <a:pt x="74544" y="3534"/>
                  </a:lnTo>
                  <a:lnTo>
                    <a:pt x="71819" y="2246"/>
                  </a:lnTo>
                  <a:lnTo>
                    <a:pt x="69244" y="1287"/>
                  </a:lnTo>
                  <a:lnTo>
                    <a:pt x="66513" y="643"/>
                  </a:lnTo>
                  <a:lnTo>
                    <a:pt x="63788" y="13"/>
                  </a:lnTo>
                  <a:lnTo>
                    <a:pt x="56211" y="13"/>
                  </a:lnTo>
                  <a:lnTo>
                    <a:pt x="56211" y="13"/>
                  </a:lnTo>
                  <a:lnTo>
                    <a:pt x="53486" y="643"/>
                  </a:lnTo>
                  <a:lnTo>
                    <a:pt x="50755" y="1287"/>
                  </a:lnTo>
                  <a:lnTo>
                    <a:pt x="48180" y="2246"/>
                  </a:lnTo>
                  <a:lnTo>
                    <a:pt x="45455" y="3534"/>
                  </a:lnTo>
                  <a:lnTo>
                    <a:pt x="42880" y="5123"/>
                  </a:lnTo>
                  <a:lnTo>
                    <a:pt x="40304" y="6726"/>
                  </a:lnTo>
                  <a:lnTo>
                    <a:pt x="37729" y="8973"/>
                  </a:lnTo>
                  <a:lnTo>
                    <a:pt x="35303" y="11206"/>
                  </a:lnTo>
                  <a:lnTo>
                    <a:pt x="32877" y="13453"/>
                  </a:lnTo>
                  <a:lnTo>
                    <a:pt x="30457" y="16330"/>
                  </a:lnTo>
                  <a:lnTo>
                    <a:pt x="28180" y="19207"/>
                  </a:lnTo>
                  <a:lnTo>
                    <a:pt x="25909" y="22412"/>
                  </a:lnTo>
                  <a:lnTo>
                    <a:pt x="23639" y="25605"/>
                  </a:lnTo>
                  <a:lnTo>
                    <a:pt x="21517" y="29126"/>
                  </a:lnTo>
                  <a:lnTo>
                    <a:pt x="19545" y="32962"/>
                  </a:lnTo>
                  <a:lnTo>
                    <a:pt x="17580" y="37127"/>
                  </a:lnTo>
                  <a:lnTo>
                    <a:pt x="17580" y="37127"/>
                  </a:lnTo>
                  <a:lnTo>
                    <a:pt x="15608" y="41291"/>
                  </a:lnTo>
                  <a:lnTo>
                    <a:pt x="13791" y="45758"/>
                  </a:lnTo>
                  <a:lnTo>
                    <a:pt x="11968" y="50238"/>
                  </a:lnTo>
                  <a:lnTo>
                    <a:pt x="10457" y="55047"/>
                  </a:lnTo>
                  <a:lnTo>
                    <a:pt x="8939" y="59842"/>
                  </a:lnTo>
                  <a:lnTo>
                    <a:pt x="7576" y="64966"/>
                  </a:lnTo>
                  <a:lnTo>
                    <a:pt x="6214" y="70076"/>
                  </a:lnTo>
                  <a:lnTo>
                    <a:pt x="5001" y="75200"/>
                  </a:lnTo>
                  <a:lnTo>
                    <a:pt x="4093" y="80324"/>
                  </a:lnTo>
                  <a:lnTo>
                    <a:pt x="3029" y="85763"/>
                  </a:lnTo>
                  <a:lnTo>
                    <a:pt x="2276" y="91202"/>
                  </a:lnTo>
                  <a:lnTo>
                    <a:pt x="1517" y="96956"/>
                  </a:lnTo>
                  <a:lnTo>
                    <a:pt x="1063" y="102723"/>
                  </a:lnTo>
                  <a:lnTo>
                    <a:pt x="609" y="108162"/>
                  </a:lnTo>
                  <a:lnTo>
                    <a:pt x="155" y="114232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1213" y="116479"/>
                  </a:lnTo>
                  <a:lnTo>
                    <a:pt x="2880" y="112958"/>
                  </a:lnTo>
                  <a:lnTo>
                    <a:pt x="4696" y="110081"/>
                  </a:lnTo>
                  <a:lnTo>
                    <a:pt x="6668" y="107834"/>
                  </a:lnTo>
                  <a:lnTo>
                    <a:pt x="8939" y="105916"/>
                  </a:lnTo>
                  <a:lnTo>
                    <a:pt x="11216" y="104313"/>
                  </a:lnTo>
                  <a:lnTo>
                    <a:pt x="13791" y="103354"/>
                  </a:lnTo>
                  <a:lnTo>
                    <a:pt x="16367" y="103039"/>
                  </a:lnTo>
                  <a:lnTo>
                    <a:pt x="16367" y="103039"/>
                  </a:lnTo>
                  <a:lnTo>
                    <a:pt x="18332" y="103354"/>
                  </a:lnTo>
                  <a:lnTo>
                    <a:pt x="20454" y="104313"/>
                  </a:lnTo>
                  <a:lnTo>
                    <a:pt x="22426" y="105601"/>
                  </a:lnTo>
                  <a:lnTo>
                    <a:pt x="24398" y="107519"/>
                  </a:lnTo>
                  <a:lnTo>
                    <a:pt x="26363" y="109437"/>
                  </a:lnTo>
                  <a:lnTo>
                    <a:pt x="28031" y="111355"/>
                  </a:lnTo>
                  <a:lnTo>
                    <a:pt x="29698" y="113601"/>
                  </a:lnTo>
                  <a:lnTo>
                    <a:pt x="31060" y="115835"/>
                  </a:lnTo>
                  <a:lnTo>
                    <a:pt x="31060" y="11583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6847025" y="948050"/>
              <a:ext cx="25" cy="23775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2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Shape 750"/>
            <p:cNvSpPr/>
            <p:nvPr/>
          </p:nvSpPr>
          <p:spPr>
            <a:xfrm>
              <a:off x="6847025" y="1001025"/>
              <a:ext cx="25" cy="183900"/>
            </a:xfrm>
            <a:custGeom>
              <a:pathLst>
                <a:path extrusionOk="0" fill="none" h="120000" w="120000">
                  <a:moveTo>
                    <a:pt x="120000" y="16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Shape 751"/>
            <p:cNvSpPr/>
            <p:nvPr/>
          </p:nvSpPr>
          <p:spPr>
            <a:xfrm>
              <a:off x="6872000" y="994325"/>
              <a:ext cx="85275" cy="190600"/>
            </a:xfrm>
            <a:custGeom>
              <a:pathLst>
                <a:path extrusionOk="0" fill="none" h="120000" w="120000">
                  <a:moveTo>
                    <a:pt x="119964" y="120000"/>
                  </a:moveTo>
                  <a:lnTo>
                    <a:pt x="119964" y="120000"/>
                  </a:lnTo>
                  <a:lnTo>
                    <a:pt x="117396" y="111941"/>
                  </a:lnTo>
                  <a:lnTo>
                    <a:pt x="113104" y="100828"/>
                  </a:lnTo>
                  <a:lnTo>
                    <a:pt x="110536" y="93934"/>
                  </a:lnTo>
                  <a:lnTo>
                    <a:pt x="106244" y="86647"/>
                  </a:lnTo>
                  <a:lnTo>
                    <a:pt x="101108" y="78604"/>
                  </a:lnTo>
                  <a:lnTo>
                    <a:pt x="95127" y="70545"/>
                  </a:lnTo>
                  <a:lnTo>
                    <a:pt x="88267" y="61731"/>
                  </a:lnTo>
                  <a:lnTo>
                    <a:pt x="79683" y="52917"/>
                  </a:lnTo>
                  <a:lnTo>
                    <a:pt x="70290" y="44102"/>
                  </a:lnTo>
                  <a:lnTo>
                    <a:pt x="59138" y="34895"/>
                  </a:lnTo>
                  <a:lnTo>
                    <a:pt x="47141" y="25703"/>
                  </a:lnTo>
                  <a:lnTo>
                    <a:pt x="33421" y="16873"/>
                  </a:lnTo>
                  <a:lnTo>
                    <a:pt x="17167" y="8058"/>
                  </a:lnTo>
                  <a:lnTo>
                    <a:pt x="0" y="1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6736825" y="994325"/>
              <a:ext cx="85275" cy="190600"/>
            </a:xfrm>
            <a:custGeom>
              <a:pathLst>
                <a:path extrusionOk="0" fill="none" h="120000" w="120000">
                  <a:moveTo>
                    <a:pt x="119964" y="15"/>
                  </a:moveTo>
                  <a:lnTo>
                    <a:pt x="119964" y="15"/>
                  </a:lnTo>
                  <a:lnTo>
                    <a:pt x="102832" y="8058"/>
                  </a:lnTo>
                  <a:lnTo>
                    <a:pt x="86578" y="16873"/>
                  </a:lnTo>
                  <a:lnTo>
                    <a:pt x="72858" y="25703"/>
                  </a:lnTo>
                  <a:lnTo>
                    <a:pt x="60017" y="34895"/>
                  </a:lnTo>
                  <a:lnTo>
                    <a:pt x="49709" y="44102"/>
                  </a:lnTo>
                  <a:lnTo>
                    <a:pt x="39437" y="52917"/>
                  </a:lnTo>
                  <a:lnTo>
                    <a:pt x="31732" y="61731"/>
                  </a:lnTo>
                  <a:lnTo>
                    <a:pt x="24872" y="70545"/>
                  </a:lnTo>
                  <a:lnTo>
                    <a:pt x="18856" y="78604"/>
                  </a:lnTo>
                  <a:lnTo>
                    <a:pt x="13720" y="86647"/>
                  </a:lnTo>
                  <a:lnTo>
                    <a:pt x="9463" y="93934"/>
                  </a:lnTo>
                  <a:lnTo>
                    <a:pt x="6015" y="100828"/>
                  </a:lnTo>
                  <a:lnTo>
                    <a:pt x="1723" y="111941"/>
                  </a:lnTo>
                  <a:lnTo>
                    <a:pt x="35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3" name="Shape 753"/>
          <p:cNvGrpSpPr/>
          <p:nvPr/>
        </p:nvGrpSpPr>
        <p:grpSpPr>
          <a:xfrm>
            <a:off x="8454628" y="2019173"/>
            <a:ext cx="215966" cy="342398"/>
            <a:chOff x="6718575" y="2318625"/>
            <a:chExt cx="256950" cy="407375"/>
          </a:xfrm>
        </p:grpSpPr>
        <p:sp>
          <p:nvSpPr>
            <p:cNvPr id="754" name="Shape 75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Shape 75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2" name="Shape 762"/>
          <p:cNvGrpSpPr/>
          <p:nvPr/>
        </p:nvGrpSpPr>
        <p:grpSpPr>
          <a:xfrm>
            <a:off x="5556017" y="2646081"/>
            <a:ext cx="363369" cy="221114"/>
            <a:chOff x="3269900" y="3064500"/>
            <a:chExt cx="432325" cy="263075"/>
          </a:xfrm>
        </p:grpSpPr>
        <p:sp>
          <p:nvSpPr>
            <p:cNvPr id="763" name="Shape 763"/>
            <p:cNvSpPr/>
            <p:nvPr/>
          </p:nvSpPr>
          <p:spPr>
            <a:xfrm>
              <a:off x="3269900" y="3064500"/>
              <a:ext cx="432325" cy="263075"/>
            </a:xfrm>
            <a:custGeom>
              <a:pathLst>
                <a:path extrusionOk="0" fill="none" h="120000" w="120000">
                  <a:moveTo>
                    <a:pt x="102082" y="90270"/>
                  </a:moveTo>
                  <a:lnTo>
                    <a:pt x="102082" y="90270"/>
                  </a:lnTo>
                  <a:lnTo>
                    <a:pt x="98196" y="95550"/>
                  </a:lnTo>
                  <a:lnTo>
                    <a:pt x="93630" y="100830"/>
                  </a:lnTo>
                  <a:lnTo>
                    <a:pt x="88898" y="105825"/>
                  </a:lnTo>
                  <a:lnTo>
                    <a:pt x="86365" y="108049"/>
                  </a:lnTo>
                  <a:lnTo>
                    <a:pt x="83659" y="110272"/>
                  </a:lnTo>
                  <a:lnTo>
                    <a:pt x="80959" y="112211"/>
                  </a:lnTo>
                  <a:lnTo>
                    <a:pt x="78087" y="114161"/>
                  </a:lnTo>
                  <a:lnTo>
                    <a:pt x="75214" y="115826"/>
                  </a:lnTo>
                  <a:lnTo>
                    <a:pt x="72341" y="117206"/>
                  </a:lnTo>
                  <a:lnTo>
                    <a:pt x="69295" y="118323"/>
                  </a:lnTo>
                  <a:lnTo>
                    <a:pt x="66255" y="119156"/>
                  </a:lnTo>
                  <a:lnTo>
                    <a:pt x="63209" y="119714"/>
                  </a:lnTo>
                  <a:lnTo>
                    <a:pt x="60003" y="119988"/>
                  </a:lnTo>
                  <a:lnTo>
                    <a:pt x="60003" y="119988"/>
                  </a:lnTo>
                  <a:lnTo>
                    <a:pt x="57130" y="119988"/>
                  </a:lnTo>
                  <a:lnTo>
                    <a:pt x="54424" y="119429"/>
                  </a:lnTo>
                  <a:lnTo>
                    <a:pt x="51718" y="118882"/>
                  </a:lnTo>
                  <a:lnTo>
                    <a:pt x="49018" y="117764"/>
                  </a:lnTo>
                  <a:lnTo>
                    <a:pt x="46312" y="116658"/>
                  </a:lnTo>
                  <a:lnTo>
                    <a:pt x="43606" y="115267"/>
                  </a:lnTo>
                  <a:lnTo>
                    <a:pt x="41073" y="113876"/>
                  </a:lnTo>
                  <a:lnTo>
                    <a:pt x="38540" y="112211"/>
                  </a:lnTo>
                  <a:lnTo>
                    <a:pt x="36174" y="110272"/>
                  </a:lnTo>
                  <a:lnTo>
                    <a:pt x="33634" y="108322"/>
                  </a:lnTo>
                  <a:lnTo>
                    <a:pt x="29075" y="103875"/>
                  </a:lnTo>
                  <a:lnTo>
                    <a:pt x="24682" y="99154"/>
                  </a:lnTo>
                  <a:lnTo>
                    <a:pt x="20623" y="93885"/>
                  </a:lnTo>
                  <a:lnTo>
                    <a:pt x="16737" y="88879"/>
                  </a:lnTo>
                  <a:lnTo>
                    <a:pt x="13184" y="83611"/>
                  </a:lnTo>
                  <a:lnTo>
                    <a:pt x="9978" y="78604"/>
                  </a:lnTo>
                  <a:lnTo>
                    <a:pt x="7272" y="73883"/>
                  </a:lnTo>
                  <a:lnTo>
                    <a:pt x="2706" y="65547"/>
                  </a:lnTo>
                  <a:lnTo>
                    <a:pt x="6" y="59994"/>
                  </a:lnTo>
                  <a:lnTo>
                    <a:pt x="6" y="59994"/>
                  </a:lnTo>
                  <a:lnTo>
                    <a:pt x="2706" y="54440"/>
                  </a:lnTo>
                  <a:lnTo>
                    <a:pt x="7272" y="46116"/>
                  </a:lnTo>
                  <a:lnTo>
                    <a:pt x="9978" y="41395"/>
                  </a:lnTo>
                  <a:lnTo>
                    <a:pt x="13184" y="36388"/>
                  </a:lnTo>
                  <a:lnTo>
                    <a:pt x="16737" y="31108"/>
                  </a:lnTo>
                  <a:lnTo>
                    <a:pt x="20623" y="26114"/>
                  </a:lnTo>
                  <a:lnTo>
                    <a:pt x="24682" y="21119"/>
                  </a:lnTo>
                  <a:lnTo>
                    <a:pt x="29075" y="16113"/>
                  </a:lnTo>
                  <a:lnTo>
                    <a:pt x="33634" y="11677"/>
                  </a:lnTo>
                  <a:lnTo>
                    <a:pt x="36174" y="9727"/>
                  </a:lnTo>
                  <a:lnTo>
                    <a:pt x="38540" y="7788"/>
                  </a:lnTo>
                  <a:lnTo>
                    <a:pt x="41073" y="6112"/>
                  </a:lnTo>
                  <a:lnTo>
                    <a:pt x="43606" y="4732"/>
                  </a:lnTo>
                  <a:lnTo>
                    <a:pt x="46312" y="3341"/>
                  </a:lnTo>
                  <a:lnTo>
                    <a:pt x="49018" y="2235"/>
                  </a:lnTo>
                  <a:lnTo>
                    <a:pt x="51718" y="1117"/>
                  </a:lnTo>
                  <a:lnTo>
                    <a:pt x="54424" y="558"/>
                  </a:lnTo>
                  <a:lnTo>
                    <a:pt x="57130" y="11"/>
                  </a:lnTo>
                  <a:lnTo>
                    <a:pt x="60003" y="11"/>
                  </a:lnTo>
                  <a:lnTo>
                    <a:pt x="60003" y="11"/>
                  </a:lnTo>
                  <a:lnTo>
                    <a:pt x="63209" y="285"/>
                  </a:lnTo>
                  <a:lnTo>
                    <a:pt x="66255" y="843"/>
                  </a:lnTo>
                  <a:lnTo>
                    <a:pt x="69295" y="1676"/>
                  </a:lnTo>
                  <a:lnTo>
                    <a:pt x="72341" y="2782"/>
                  </a:lnTo>
                  <a:lnTo>
                    <a:pt x="75214" y="4173"/>
                  </a:lnTo>
                  <a:lnTo>
                    <a:pt x="78087" y="5838"/>
                  </a:lnTo>
                  <a:lnTo>
                    <a:pt x="80959" y="7788"/>
                  </a:lnTo>
                  <a:lnTo>
                    <a:pt x="83659" y="9727"/>
                  </a:lnTo>
                  <a:lnTo>
                    <a:pt x="86365" y="11950"/>
                  </a:lnTo>
                  <a:lnTo>
                    <a:pt x="88898" y="14174"/>
                  </a:lnTo>
                  <a:lnTo>
                    <a:pt x="93630" y="19169"/>
                  </a:lnTo>
                  <a:lnTo>
                    <a:pt x="98196" y="24449"/>
                  </a:lnTo>
                  <a:lnTo>
                    <a:pt x="102082" y="29729"/>
                  </a:lnTo>
                  <a:lnTo>
                    <a:pt x="102082" y="29729"/>
                  </a:lnTo>
                  <a:lnTo>
                    <a:pt x="105462" y="34450"/>
                  </a:lnTo>
                  <a:lnTo>
                    <a:pt x="108508" y="39171"/>
                  </a:lnTo>
                  <a:lnTo>
                    <a:pt x="111208" y="43607"/>
                  </a:lnTo>
                  <a:lnTo>
                    <a:pt x="113574" y="47781"/>
                  </a:lnTo>
                  <a:lnTo>
                    <a:pt x="117460" y="54999"/>
                  </a:lnTo>
                  <a:lnTo>
                    <a:pt x="120000" y="59994"/>
                  </a:lnTo>
                  <a:lnTo>
                    <a:pt x="120000" y="59994"/>
                  </a:lnTo>
                  <a:lnTo>
                    <a:pt x="117460" y="65000"/>
                  </a:lnTo>
                  <a:lnTo>
                    <a:pt x="113574" y="72218"/>
                  </a:lnTo>
                  <a:lnTo>
                    <a:pt x="111208" y="76381"/>
                  </a:lnTo>
                  <a:lnTo>
                    <a:pt x="108508" y="80828"/>
                  </a:lnTo>
                  <a:lnTo>
                    <a:pt x="105462" y="85549"/>
                  </a:lnTo>
                  <a:lnTo>
                    <a:pt x="102082" y="90270"/>
                  </a:lnTo>
                  <a:lnTo>
                    <a:pt x="102082" y="9027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Shape 764"/>
            <p:cNvSpPr/>
            <p:nvPr/>
          </p:nvSpPr>
          <p:spPr>
            <a:xfrm>
              <a:off x="3445875" y="3155825"/>
              <a:ext cx="80400" cy="80400"/>
            </a:xfrm>
            <a:custGeom>
              <a:pathLst>
                <a:path extrusionOk="0" fill="none" h="120000" w="120000">
                  <a:moveTo>
                    <a:pt x="0" y="60000"/>
                  </a:moveTo>
                  <a:lnTo>
                    <a:pt x="0" y="60000"/>
                  </a:lnTo>
                  <a:lnTo>
                    <a:pt x="932" y="53656"/>
                  </a:lnTo>
                  <a:lnTo>
                    <a:pt x="1828" y="48208"/>
                  </a:lnTo>
                  <a:lnTo>
                    <a:pt x="2723" y="41828"/>
                  </a:lnTo>
                  <a:lnTo>
                    <a:pt x="5447" y="36380"/>
                  </a:lnTo>
                  <a:lnTo>
                    <a:pt x="7276" y="31828"/>
                  </a:lnTo>
                  <a:lnTo>
                    <a:pt x="10932" y="26380"/>
                  </a:lnTo>
                  <a:lnTo>
                    <a:pt x="13656" y="21828"/>
                  </a:lnTo>
                  <a:lnTo>
                    <a:pt x="18171" y="18208"/>
                  </a:lnTo>
                  <a:lnTo>
                    <a:pt x="21828" y="13656"/>
                  </a:lnTo>
                  <a:lnTo>
                    <a:pt x="26380" y="10932"/>
                  </a:lnTo>
                  <a:lnTo>
                    <a:pt x="31828" y="7313"/>
                  </a:lnTo>
                  <a:lnTo>
                    <a:pt x="36343" y="5485"/>
                  </a:lnTo>
                  <a:lnTo>
                    <a:pt x="41828" y="2761"/>
                  </a:lnTo>
                  <a:lnTo>
                    <a:pt x="48171" y="1865"/>
                  </a:lnTo>
                  <a:lnTo>
                    <a:pt x="53619" y="932"/>
                  </a:lnTo>
                  <a:lnTo>
                    <a:pt x="60000" y="37"/>
                  </a:lnTo>
                  <a:lnTo>
                    <a:pt x="60000" y="37"/>
                  </a:lnTo>
                  <a:lnTo>
                    <a:pt x="66343" y="932"/>
                  </a:lnTo>
                  <a:lnTo>
                    <a:pt x="71791" y="1865"/>
                  </a:lnTo>
                  <a:lnTo>
                    <a:pt x="78171" y="2761"/>
                  </a:lnTo>
                  <a:lnTo>
                    <a:pt x="83619" y="5485"/>
                  </a:lnTo>
                  <a:lnTo>
                    <a:pt x="88171" y="7313"/>
                  </a:lnTo>
                  <a:lnTo>
                    <a:pt x="93619" y="10932"/>
                  </a:lnTo>
                  <a:lnTo>
                    <a:pt x="98171" y="13656"/>
                  </a:lnTo>
                  <a:lnTo>
                    <a:pt x="101791" y="18208"/>
                  </a:lnTo>
                  <a:lnTo>
                    <a:pt x="106343" y="21828"/>
                  </a:lnTo>
                  <a:lnTo>
                    <a:pt x="109067" y="26380"/>
                  </a:lnTo>
                  <a:lnTo>
                    <a:pt x="112686" y="31828"/>
                  </a:lnTo>
                  <a:lnTo>
                    <a:pt x="114514" y="36380"/>
                  </a:lnTo>
                  <a:lnTo>
                    <a:pt x="117238" y="41828"/>
                  </a:lnTo>
                  <a:lnTo>
                    <a:pt x="118134" y="48208"/>
                  </a:lnTo>
                  <a:lnTo>
                    <a:pt x="119067" y="53656"/>
                  </a:lnTo>
                  <a:lnTo>
                    <a:pt x="119962" y="60000"/>
                  </a:lnTo>
                  <a:lnTo>
                    <a:pt x="119962" y="60000"/>
                  </a:lnTo>
                  <a:lnTo>
                    <a:pt x="119067" y="66380"/>
                  </a:lnTo>
                  <a:lnTo>
                    <a:pt x="118134" y="71828"/>
                  </a:lnTo>
                  <a:lnTo>
                    <a:pt x="117238" y="78171"/>
                  </a:lnTo>
                  <a:lnTo>
                    <a:pt x="114514" y="83656"/>
                  </a:lnTo>
                  <a:lnTo>
                    <a:pt x="112686" y="88171"/>
                  </a:lnTo>
                  <a:lnTo>
                    <a:pt x="109067" y="93619"/>
                  </a:lnTo>
                  <a:lnTo>
                    <a:pt x="106343" y="98171"/>
                  </a:lnTo>
                  <a:lnTo>
                    <a:pt x="101791" y="101828"/>
                  </a:lnTo>
                  <a:lnTo>
                    <a:pt x="98171" y="106343"/>
                  </a:lnTo>
                  <a:lnTo>
                    <a:pt x="93619" y="109104"/>
                  </a:lnTo>
                  <a:lnTo>
                    <a:pt x="88171" y="112723"/>
                  </a:lnTo>
                  <a:lnTo>
                    <a:pt x="83619" y="114552"/>
                  </a:lnTo>
                  <a:lnTo>
                    <a:pt x="78171" y="117276"/>
                  </a:lnTo>
                  <a:lnTo>
                    <a:pt x="71791" y="118171"/>
                  </a:lnTo>
                  <a:lnTo>
                    <a:pt x="66343" y="119067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53619" y="119067"/>
                  </a:lnTo>
                  <a:lnTo>
                    <a:pt x="48171" y="118171"/>
                  </a:lnTo>
                  <a:lnTo>
                    <a:pt x="41828" y="117276"/>
                  </a:lnTo>
                  <a:lnTo>
                    <a:pt x="36343" y="114552"/>
                  </a:lnTo>
                  <a:lnTo>
                    <a:pt x="31828" y="112723"/>
                  </a:lnTo>
                  <a:lnTo>
                    <a:pt x="26380" y="109104"/>
                  </a:lnTo>
                  <a:lnTo>
                    <a:pt x="21828" y="106343"/>
                  </a:lnTo>
                  <a:lnTo>
                    <a:pt x="18171" y="101828"/>
                  </a:lnTo>
                  <a:lnTo>
                    <a:pt x="13656" y="98171"/>
                  </a:lnTo>
                  <a:lnTo>
                    <a:pt x="10932" y="93619"/>
                  </a:lnTo>
                  <a:lnTo>
                    <a:pt x="7276" y="88171"/>
                  </a:lnTo>
                  <a:lnTo>
                    <a:pt x="5447" y="83656"/>
                  </a:lnTo>
                  <a:lnTo>
                    <a:pt x="2723" y="78171"/>
                  </a:lnTo>
                  <a:lnTo>
                    <a:pt x="1828" y="71828"/>
                  </a:lnTo>
                  <a:lnTo>
                    <a:pt x="932" y="66380"/>
                  </a:lnTo>
                  <a:lnTo>
                    <a:pt x="0" y="60000"/>
                  </a:lnTo>
                  <a:lnTo>
                    <a:pt x="0" y="6000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Shape 765"/>
            <p:cNvSpPr/>
            <p:nvPr/>
          </p:nvSpPr>
          <p:spPr>
            <a:xfrm>
              <a:off x="3381925" y="3091900"/>
              <a:ext cx="208275" cy="208275"/>
            </a:xfrm>
            <a:custGeom>
              <a:pathLst>
                <a:path extrusionOk="0" fill="none" h="120000" w="120000">
                  <a:moveTo>
                    <a:pt x="14" y="59992"/>
                  </a:moveTo>
                  <a:lnTo>
                    <a:pt x="14" y="59992"/>
                  </a:lnTo>
                  <a:lnTo>
                    <a:pt x="360" y="54029"/>
                  </a:lnTo>
                  <a:lnTo>
                    <a:pt x="1065" y="48066"/>
                  </a:lnTo>
                  <a:lnTo>
                    <a:pt x="2823" y="42102"/>
                  </a:lnTo>
                  <a:lnTo>
                    <a:pt x="4580" y="36499"/>
                  </a:lnTo>
                  <a:lnTo>
                    <a:pt x="7374" y="31227"/>
                  </a:lnTo>
                  <a:lnTo>
                    <a:pt x="10183" y="26316"/>
                  </a:lnTo>
                  <a:lnTo>
                    <a:pt x="13698" y="21764"/>
                  </a:lnTo>
                  <a:lnTo>
                    <a:pt x="17558" y="17544"/>
                  </a:lnTo>
                  <a:lnTo>
                    <a:pt x="21764" y="13698"/>
                  </a:lnTo>
                  <a:lnTo>
                    <a:pt x="26330" y="10183"/>
                  </a:lnTo>
                  <a:lnTo>
                    <a:pt x="31242" y="7374"/>
                  </a:lnTo>
                  <a:lnTo>
                    <a:pt x="36499" y="4566"/>
                  </a:lnTo>
                  <a:lnTo>
                    <a:pt x="42117" y="2808"/>
                  </a:lnTo>
                  <a:lnTo>
                    <a:pt x="47720" y="1065"/>
                  </a:lnTo>
                  <a:lnTo>
                    <a:pt x="53683" y="360"/>
                  </a:lnTo>
                  <a:lnTo>
                    <a:pt x="60007" y="14"/>
                  </a:lnTo>
                  <a:lnTo>
                    <a:pt x="60007" y="14"/>
                  </a:lnTo>
                  <a:lnTo>
                    <a:pt x="65970" y="360"/>
                  </a:lnTo>
                  <a:lnTo>
                    <a:pt x="71933" y="1065"/>
                  </a:lnTo>
                  <a:lnTo>
                    <a:pt x="77897" y="2808"/>
                  </a:lnTo>
                  <a:lnTo>
                    <a:pt x="83500" y="4566"/>
                  </a:lnTo>
                  <a:lnTo>
                    <a:pt x="88772" y="7374"/>
                  </a:lnTo>
                  <a:lnTo>
                    <a:pt x="93683" y="10183"/>
                  </a:lnTo>
                  <a:lnTo>
                    <a:pt x="98235" y="13698"/>
                  </a:lnTo>
                  <a:lnTo>
                    <a:pt x="102455" y="17544"/>
                  </a:lnTo>
                  <a:lnTo>
                    <a:pt x="106316" y="21764"/>
                  </a:lnTo>
                  <a:lnTo>
                    <a:pt x="109816" y="26316"/>
                  </a:lnTo>
                  <a:lnTo>
                    <a:pt x="112625" y="31227"/>
                  </a:lnTo>
                  <a:lnTo>
                    <a:pt x="115433" y="36499"/>
                  </a:lnTo>
                  <a:lnTo>
                    <a:pt x="117191" y="42102"/>
                  </a:lnTo>
                  <a:lnTo>
                    <a:pt x="118934" y="48066"/>
                  </a:lnTo>
                  <a:lnTo>
                    <a:pt x="119639" y="54029"/>
                  </a:lnTo>
                  <a:lnTo>
                    <a:pt x="119985" y="59992"/>
                  </a:lnTo>
                  <a:lnTo>
                    <a:pt x="119985" y="59992"/>
                  </a:lnTo>
                  <a:lnTo>
                    <a:pt x="119639" y="65956"/>
                  </a:lnTo>
                  <a:lnTo>
                    <a:pt x="118934" y="71919"/>
                  </a:lnTo>
                  <a:lnTo>
                    <a:pt x="117191" y="77882"/>
                  </a:lnTo>
                  <a:lnTo>
                    <a:pt x="115433" y="83500"/>
                  </a:lnTo>
                  <a:lnTo>
                    <a:pt x="112625" y="88757"/>
                  </a:lnTo>
                  <a:lnTo>
                    <a:pt x="109816" y="93669"/>
                  </a:lnTo>
                  <a:lnTo>
                    <a:pt x="106316" y="98235"/>
                  </a:lnTo>
                  <a:lnTo>
                    <a:pt x="102455" y="102441"/>
                  </a:lnTo>
                  <a:lnTo>
                    <a:pt x="98235" y="106301"/>
                  </a:lnTo>
                  <a:lnTo>
                    <a:pt x="93683" y="109816"/>
                  </a:lnTo>
                  <a:lnTo>
                    <a:pt x="88772" y="112625"/>
                  </a:lnTo>
                  <a:lnTo>
                    <a:pt x="83500" y="115419"/>
                  </a:lnTo>
                  <a:lnTo>
                    <a:pt x="77897" y="117176"/>
                  </a:lnTo>
                  <a:lnTo>
                    <a:pt x="71933" y="118934"/>
                  </a:lnTo>
                  <a:lnTo>
                    <a:pt x="65970" y="119639"/>
                  </a:lnTo>
                  <a:lnTo>
                    <a:pt x="60007" y="119985"/>
                  </a:lnTo>
                  <a:lnTo>
                    <a:pt x="60007" y="119985"/>
                  </a:lnTo>
                  <a:lnTo>
                    <a:pt x="53683" y="119639"/>
                  </a:lnTo>
                  <a:lnTo>
                    <a:pt x="47720" y="118934"/>
                  </a:lnTo>
                  <a:lnTo>
                    <a:pt x="42117" y="117176"/>
                  </a:lnTo>
                  <a:lnTo>
                    <a:pt x="36499" y="115419"/>
                  </a:lnTo>
                  <a:lnTo>
                    <a:pt x="31242" y="112625"/>
                  </a:lnTo>
                  <a:lnTo>
                    <a:pt x="26330" y="109816"/>
                  </a:lnTo>
                  <a:lnTo>
                    <a:pt x="21764" y="106301"/>
                  </a:lnTo>
                  <a:lnTo>
                    <a:pt x="17558" y="102441"/>
                  </a:lnTo>
                  <a:lnTo>
                    <a:pt x="13698" y="98235"/>
                  </a:lnTo>
                  <a:lnTo>
                    <a:pt x="10183" y="93669"/>
                  </a:lnTo>
                  <a:lnTo>
                    <a:pt x="7374" y="88757"/>
                  </a:lnTo>
                  <a:lnTo>
                    <a:pt x="4580" y="83500"/>
                  </a:lnTo>
                  <a:lnTo>
                    <a:pt x="2823" y="77882"/>
                  </a:lnTo>
                  <a:lnTo>
                    <a:pt x="1065" y="71919"/>
                  </a:lnTo>
                  <a:lnTo>
                    <a:pt x="360" y="65956"/>
                  </a:lnTo>
                  <a:lnTo>
                    <a:pt x="14" y="59992"/>
                  </a:lnTo>
                  <a:lnTo>
                    <a:pt x="14" y="5999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6" name="Shape 766"/>
          <p:cNvGrpSpPr/>
          <p:nvPr/>
        </p:nvGrpSpPr>
        <p:grpSpPr>
          <a:xfrm>
            <a:off x="8430044" y="2578526"/>
            <a:ext cx="265114" cy="372593"/>
            <a:chOff x="6689325" y="2984125"/>
            <a:chExt cx="315425" cy="443300"/>
          </a:xfrm>
        </p:grpSpPr>
        <p:sp>
          <p:nvSpPr>
            <p:cNvPr id="767" name="Shape 767"/>
            <p:cNvSpPr/>
            <p:nvPr/>
          </p:nvSpPr>
          <p:spPr>
            <a:xfrm>
              <a:off x="6689325" y="2984125"/>
              <a:ext cx="315425" cy="77975"/>
            </a:xfrm>
            <a:custGeom>
              <a:pathLst>
                <a:path extrusionOk="0" fill="none" h="120000" w="120000">
                  <a:moveTo>
                    <a:pt x="115368" y="54363"/>
                  </a:moveTo>
                  <a:lnTo>
                    <a:pt x="82241" y="54363"/>
                  </a:lnTo>
                  <a:lnTo>
                    <a:pt x="82241" y="33780"/>
                  </a:lnTo>
                  <a:lnTo>
                    <a:pt x="82241" y="33780"/>
                  </a:lnTo>
                  <a:lnTo>
                    <a:pt x="82013" y="27201"/>
                  </a:lnTo>
                  <a:lnTo>
                    <a:pt x="81547" y="20660"/>
                  </a:lnTo>
                  <a:lnTo>
                    <a:pt x="80852" y="15043"/>
                  </a:lnTo>
                  <a:lnTo>
                    <a:pt x="79692" y="10349"/>
                  </a:lnTo>
                  <a:lnTo>
                    <a:pt x="78532" y="5655"/>
                  </a:lnTo>
                  <a:lnTo>
                    <a:pt x="77143" y="2847"/>
                  </a:lnTo>
                  <a:lnTo>
                    <a:pt x="75526" y="961"/>
                  </a:lnTo>
                  <a:lnTo>
                    <a:pt x="73900" y="38"/>
                  </a:lnTo>
                  <a:lnTo>
                    <a:pt x="46109" y="38"/>
                  </a:lnTo>
                  <a:lnTo>
                    <a:pt x="46109" y="38"/>
                  </a:lnTo>
                  <a:lnTo>
                    <a:pt x="44482" y="961"/>
                  </a:lnTo>
                  <a:lnTo>
                    <a:pt x="42865" y="2847"/>
                  </a:lnTo>
                  <a:lnTo>
                    <a:pt x="41477" y="5655"/>
                  </a:lnTo>
                  <a:lnTo>
                    <a:pt x="40317" y="10349"/>
                  </a:lnTo>
                  <a:lnTo>
                    <a:pt x="39156" y="15043"/>
                  </a:lnTo>
                  <a:lnTo>
                    <a:pt x="38462" y="20660"/>
                  </a:lnTo>
                  <a:lnTo>
                    <a:pt x="37996" y="27201"/>
                  </a:lnTo>
                  <a:lnTo>
                    <a:pt x="37768" y="33780"/>
                  </a:lnTo>
                  <a:lnTo>
                    <a:pt x="37768" y="54363"/>
                  </a:lnTo>
                  <a:lnTo>
                    <a:pt x="4641" y="54363"/>
                  </a:lnTo>
                  <a:lnTo>
                    <a:pt x="4641" y="54363"/>
                  </a:lnTo>
                  <a:lnTo>
                    <a:pt x="3718" y="54363"/>
                  </a:lnTo>
                  <a:lnTo>
                    <a:pt x="2786" y="56248"/>
                  </a:lnTo>
                  <a:lnTo>
                    <a:pt x="2092" y="57172"/>
                  </a:lnTo>
                  <a:lnTo>
                    <a:pt x="1398" y="60019"/>
                  </a:lnTo>
                  <a:lnTo>
                    <a:pt x="703" y="62827"/>
                  </a:lnTo>
                  <a:lnTo>
                    <a:pt x="475" y="65636"/>
                  </a:lnTo>
                  <a:lnTo>
                    <a:pt x="9" y="69368"/>
                  </a:lnTo>
                  <a:lnTo>
                    <a:pt x="9" y="73138"/>
                  </a:lnTo>
                  <a:lnTo>
                    <a:pt x="9" y="119961"/>
                  </a:lnTo>
                  <a:lnTo>
                    <a:pt x="120000" y="119961"/>
                  </a:lnTo>
                  <a:lnTo>
                    <a:pt x="120000" y="73138"/>
                  </a:lnTo>
                  <a:lnTo>
                    <a:pt x="120000" y="73138"/>
                  </a:lnTo>
                  <a:lnTo>
                    <a:pt x="120000" y="69368"/>
                  </a:lnTo>
                  <a:lnTo>
                    <a:pt x="119533" y="65636"/>
                  </a:lnTo>
                  <a:lnTo>
                    <a:pt x="119305" y="62827"/>
                  </a:lnTo>
                  <a:lnTo>
                    <a:pt x="118611" y="60019"/>
                  </a:lnTo>
                  <a:lnTo>
                    <a:pt x="117917" y="57172"/>
                  </a:lnTo>
                  <a:lnTo>
                    <a:pt x="117222" y="56248"/>
                  </a:lnTo>
                  <a:lnTo>
                    <a:pt x="116290" y="54363"/>
                  </a:lnTo>
                  <a:lnTo>
                    <a:pt x="115368" y="54363"/>
                  </a:lnTo>
                  <a:lnTo>
                    <a:pt x="115368" y="54363"/>
                  </a:lnTo>
                  <a:close/>
                  <a:moveTo>
                    <a:pt x="45177" y="33780"/>
                  </a:moveTo>
                  <a:lnTo>
                    <a:pt x="45177" y="33780"/>
                  </a:lnTo>
                  <a:lnTo>
                    <a:pt x="45177" y="31894"/>
                  </a:lnTo>
                  <a:lnTo>
                    <a:pt x="45414" y="30971"/>
                  </a:lnTo>
                  <a:lnTo>
                    <a:pt x="45643" y="30009"/>
                  </a:lnTo>
                  <a:lnTo>
                    <a:pt x="46109" y="30009"/>
                  </a:lnTo>
                  <a:lnTo>
                    <a:pt x="73900" y="30009"/>
                  </a:lnTo>
                  <a:lnTo>
                    <a:pt x="73900" y="30009"/>
                  </a:lnTo>
                  <a:lnTo>
                    <a:pt x="74366" y="30009"/>
                  </a:lnTo>
                  <a:lnTo>
                    <a:pt x="74594" y="30971"/>
                  </a:lnTo>
                  <a:lnTo>
                    <a:pt x="74832" y="31894"/>
                  </a:lnTo>
                  <a:lnTo>
                    <a:pt x="74832" y="33780"/>
                  </a:lnTo>
                  <a:lnTo>
                    <a:pt x="74832" y="54363"/>
                  </a:lnTo>
                  <a:lnTo>
                    <a:pt x="45177" y="54363"/>
                  </a:lnTo>
                  <a:lnTo>
                    <a:pt x="45177" y="3378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6702125" y="3069375"/>
              <a:ext cx="289850" cy="358050"/>
            </a:xfrm>
            <a:custGeom>
              <a:pathLst>
                <a:path extrusionOk="0" fill="none" h="120000" w="120000">
                  <a:moveTo>
                    <a:pt x="0" y="8"/>
                  </a:moveTo>
                  <a:lnTo>
                    <a:pt x="0" y="115911"/>
                  </a:lnTo>
                  <a:lnTo>
                    <a:pt x="0" y="115911"/>
                  </a:lnTo>
                  <a:lnTo>
                    <a:pt x="0" y="116732"/>
                  </a:lnTo>
                  <a:lnTo>
                    <a:pt x="507" y="117545"/>
                  </a:lnTo>
                  <a:lnTo>
                    <a:pt x="765" y="118156"/>
                  </a:lnTo>
                  <a:lnTo>
                    <a:pt x="1521" y="118768"/>
                  </a:lnTo>
                  <a:lnTo>
                    <a:pt x="2277" y="119178"/>
                  </a:lnTo>
                  <a:lnTo>
                    <a:pt x="3032" y="119589"/>
                  </a:lnTo>
                  <a:lnTo>
                    <a:pt x="4036" y="119790"/>
                  </a:lnTo>
                  <a:lnTo>
                    <a:pt x="5050" y="119991"/>
                  </a:lnTo>
                  <a:lnTo>
                    <a:pt x="114949" y="119991"/>
                  </a:lnTo>
                  <a:lnTo>
                    <a:pt x="114949" y="119991"/>
                  </a:lnTo>
                  <a:lnTo>
                    <a:pt x="115963" y="119790"/>
                  </a:lnTo>
                  <a:lnTo>
                    <a:pt x="116967" y="119589"/>
                  </a:lnTo>
                  <a:lnTo>
                    <a:pt x="117722" y="119178"/>
                  </a:lnTo>
                  <a:lnTo>
                    <a:pt x="118478" y="118768"/>
                  </a:lnTo>
                  <a:lnTo>
                    <a:pt x="119234" y="118156"/>
                  </a:lnTo>
                  <a:lnTo>
                    <a:pt x="119492" y="117545"/>
                  </a:lnTo>
                  <a:lnTo>
                    <a:pt x="119989" y="116732"/>
                  </a:lnTo>
                  <a:lnTo>
                    <a:pt x="119989" y="115911"/>
                  </a:lnTo>
                  <a:lnTo>
                    <a:pt x="119989" y="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6761175" y="3117475"/>
              <a:ext cx="25" cy="261850"/>
            </a:xfrm>
            <a:custGeom>
              <a:pathLst>
                <a:path extrusionOk="0" fill="none" h="120000" w="120000">
                  <a:moveTo>
                    <a:pt x="120000" y="119988"/>
                  </a:moveTo>
                  <a:lnTo>
                    <a:pt x="120000" y="1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6847025" y="3117475"/>
              <a:ext cx="25" cy="261850"/>
            </a:xfrm>
            <a:custGeom>
              <a:pathLst>
                <a:path extrusionOk="0" fill="none" h="120000" w="120000">
                  <a:moveTo>
                    <a:pt x="120000" y="11"/>
                  </a:moveTo>
                  <a:lnTo>
                    <a:pt x="120000" y="11998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6932875" y="3117475"/>
              <a:ext cx="25" cy="261850"/>
            </a:xfrm>
            <a:custGeom>
              <a:pathLst>
                <a:path extrusionOk="0" fill="none" h="120000" w="120000">
                  <a:moveTo>
                    <a:pt x="120000" y="11"/>
                  </a:moveTo>
                  <a:lnTo>
                    <a:pt x="120000" y="11998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2" name="Shape 772"/>
          <p:cNvGrpSpPr/>
          <p:nvPr/>
        </p:nvGrpSpPr>
        <p:grpSpPr>
          <a:xfrm>
            <a:off x="4478769" y="3673193"/>
            <a:ext cx="256415" cy="414534"/>
            <a:chOff x="1988225" y="4286525"/>
            <a:chExt cx="305075" cy="493200"/>
          </a:xfrm>
        </p:grpSpPr>
        <p:sp>
          <p:nvSpPr>
            <p:cNvPr id="773" name="Shape 773"/>
            <p:cNvSpPr/>
            <p:nvPr/>
          </p:nvSpPr>
          <p:spPr>
            <a:xfrm>
              <a:off x="2178800" y="4519725"/>
              <a:ext cx="114500" cy="114475"/>
            </a:xfrm>
            <a:custGeom>
              <a:pathLst>
                <a:path extrusionOk="0" fill="none" h="120000" w="120000">
                  <a:moveTo>
                    <a:pt x="19152" y="109779"/>
                  </a:moveTo>
                  <a:lnTo>
                    <a:pt x="19152" y="109779"/>
                  </a:lnTo>
                  <a:lnTo>
                    <a:pt x="22349" y="112321"/>
                  </a:lnTo>
                  <a:lnTo>
                    <a:pt x="26174" y="114889"/>
                  </a:lnTo>
                  <a:lnTo>
                    <a:pt x="30655" y="116802"/>
                  </a:lnTo>
                  <a:lnTo>
                    <a:pt x="34480" y="118086"/>
                  </a:lnTo>
                  <a:lnTo>
                    <a:pt x="38934" y="119344"/>
                  </a:lnTo>
                  <a:lnTo>
                    <a:pt x="43414" y="120000"/>
                  </a:lnTo>
                  <a:lnTo>
                    <a:pt x="47868" y="120000"/>
                  </a:lnTo>
                  <a:lnTo>
                    <a:pt x="51694" y="120000"/>
                  </a:lnTo>
                  <a:lnTo>
                    <a:pt x="56174" y="120000"/>
                  </a:lnTo>
                  <a:lnTo>
                    <a:pt x="60628" y="118715"/>
                  </a:lnTo>
                  <a:lnTo>
                    <a:pt x="65109" y="117431"/>
                  </a:lnTo>
                  <a:lnTo>
                    <a:pt x="68934" y="116173"/>
                  </a:lnTo>
                  <a:lnTo>
                    <a:pt x="72759" y="114260"/>
                  </a:lnTo>
                  <a:lnTo>
                    <a:pt x="76585" y="111692"/>
                  </a:lnTo>
                  <a:lnTo>
                    <a:pt x="80410" y="109150"/>
                  </a:lnTo>
                  <a:lnTo>
                    <a:pt x="83606" y="105953"/>
                  </a:lnTo>
                  <a:lnTo>
                    <a:pt x="83606" y="105953"/>
                  </a:lnTo>
                  <a:lnTo>
                    <a:pt x="87432" y="101471"/>
                  </a:lnTo>
                  <a:lnTo>
                    <a:pt x="91257" y="95732"/>
                  </a:lnTo>
                  <a:lnTo>
                    <a:pt x="94454" y="89364"/>
                  </a:lnTo>
                  <a:lnTo>
                    <a:pt x="98279" y="81685"/>
                  </a:lnTo>
                  <a:lnTo>
                    <a:pt x="104672" y="65097"/>
                  </a:lnTo>
                  <a:lnTo>
                    <a:pt x="110410" y="47879"/>
                  </a:lnTo>
                  <a:lnTo>
                    <a:pt x="115519" y="30635"/>
                  </a:lnTo>
                  <a:lnTo>
                    <a:pt x="118716" y="15959"/>
                  </a:lnTo>
                  <a:lnTo>
                    <a:pt x="119973" y="5739"/>
                  </a:lnTo>
                  <a:lnTo>
                    <a:pt x="119973" y="2542"/>
                  </a:lnTo>
                  <a:lnTo>
                    <a:pt x="119973" y="628"/>
                  </a:lnTo>
                  <a:lnTo>
                    <a:pt x="119973" y="628"/>
                  </a:lnTo>
                  <a:lnTo>
                    <a:pt x="118061" y="0"/>
                  </a:lnTo>
                  <a:lnTo>
                    <a:pt x="114890" y="0"/>
                  </a:lnTo>
                  <a:lnTo>
                    <a:pt x="104017" y="1913"/>
                  </a:lnTo>
                  <a:lnTo>
                    <a:pt x="89344" y="5110"/>
                  </a:lnTo>
                  <a:lnTo>
                    <a:pt x="72759" y="9565"/>
                  </a:lnTo>
                  <a:lnTo>
                    <a:pt x="54890" y="15959"/>
                  </a:lnTo>
                  <a:lnTo>
                    <a:pt x="38305" y="22328"/>
                  </a:lnTo>
                  <a:lnTo>
                    <a:pt x="31283" y="25525"/>
                  </a:lnTo>
                  <a:lnTo>
                    <a:pt x="24262" y="29351"/>
                  </a:lnTo>
                  <a:lnTo>
                    <a:pt x="18524" y="33177"/>
                  </a:lnTo>
                  <a:lnTo>
                    <a:pt x="14698" y="36374"/>
                  </a:lnTo>
                  <a:lnTo>
                    <a:pt x="14698" y="36374"/>
                  </a:lnTo>
                  <a:lnTo>
                    <a:pt x="11502" y="40200"/>
                  </a:lnTo>
                  <a:lnTo>
                    <a:pt x="8960" y="43398"/>
                  </a:lnTo>
                  <a:lnTo>
                    <a:pt x="6393" y="47224"/>
                  </a:lnTo>
                  <a:lnTo>
                    <a:pt x="4480" y="51705"/>
                  </a:lnTo>
                  <a:lnTo>
                    <a:pt x="2567" y="55531"/>
                  </a:lnTo>
                  <a:lnTo>
                    <a:pt x="1283" y="59986"/>
                  </a:lnTo>
                  <a:lnTo>
                    <a:pt x="655" y="63839"/>
                  </a:lnTo>
                  <a:lnTo>
                    <a:pt x="26" y="68294"/>
                  </a:lnTo>
                  <a:lnTo>
                    <a:pt x="26" y="72749"/>
                  </a:lnTo>
                  <a:lnTo>
                    <a:pt x="655" y="77230"/>
                  </a:lnTo>
                  <a:lnTo>
                    <a:pt x="1283" y="81685"/>
                  </a:lnTo>
                  <a:lnTo>
                    <a:pt x="2567" y="85538"/>
                  </a:lnTo>
                  <a:lnTo>
                    <a:pt x="3851" y="89993"/>
                  </a:lnTo>
                  <a:lnTo>
                    <a:pt x="5764" y="93819"/>
                  </a:lnTo>
                  <a:lnTo>
                    <a:pt x="8305" y="97645"/>
                  </a:lnTo>
                  <a:lnTo>
                    <a:pt x="10873" y="101471"/>
                  </a:lnTo>
                  <a:lnTo>
                    <a:pt x="19152" y="10977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1988225" y="4539200"/>
              <a:ext cx="156500" cy="156500"/>
            </a:xfrm>
            <a:custGeom>
              <a:pathLst>
                <a:path extrusionOk="0" fill="none" h="120000" w="120000">
                  <a:moveTo>
                    <a:pt x="108785" y="102249"/>
                  </a:moveTo>
                  <a:lnTo>
                    <a:pt x="108785" y="102249"/>
                  </a:lnTo>
                  <a:lnTo>
                    <a:pt x="111584" y="98511"/>
                  </a:lnTo>
                  <a:lnTo>
                    <a:pt x="113923" y="94773"/>
                  </a:lnTo>
                  <a:lnTo>
                    <a:pt x="115801" y="90575"/>
                  </a:lnTo>
                  <a:lnTo>
                    <a:pt x="117661" y="86376"/>
                  </a:lnTo>
                  <a:lnTo>
                    <a:pt x="118600" y="82178"/>
                  </a:lnTo>
                  <a:lnTo>
                    <a:pt x="119520" y="77501"/>
                  </a:lnTo>
                  <a:lnTo>
                    <a:pt x="119999" y="73303"/>
                  </a:lnTo>
                  <a:lnTo>
                    <a:pt x="119999" y="68645"/>
                  </a:lnTo>
                  <a:lnTo>
                    <a:pt x="119520" y="64428"/>
                  </a:lnTo>
                  <a:lnTo>
                    <a:pt x="118600" y="59769"/>
                  </a:lnTo>
                  <a:lnTo>
                    <a:pt x="117661" y="55571"/>
                  </a:lnTo>
                  <a:lnTo>
                    <a:pt x="115801" y="51354"/>
                  </a:lnTo>
                  <a:lnTo>
                    <a:pt x="113923" y="47156"/>
                  </a:lnTo>
                  <a:lnTo>
                    <a:pt x="111584" y="43418"/>
                  </a:lnTo>
                  <a:lnTo>
                    <a:pt x="108785" y="39699"/>
                  </a:lnTo>
                  <a:lnTo>
                    <a:pt x="105527" y="36421"/>
                  </a:lnTo>
                  <a:lnTo>
                    <a:pt x="105527" y="36421"/>
                  </a:lnTo>
                  <a:lnTo>
                    <a:pt x="101329" y="32683"/>
                  </a:lnTo>
                  <a:lnTo>
                    <a:pt x="95712" y="28945"/>
                  </a:lnTo>
                  <a:lnTo>
                    <a:pt x="89175" y="25226"/>
                  </a:lnTo>
                  <a:lnTo>
                    <a:pt x="81718" y="21948"/>
                  </a:lnTo>
                  <a:lnTo>
                    <a:pt x="73782" y="18690"/>
                  </a:lnTo>
                  <a:lnTo>
                    <a:pt x="65367" y="15412"/>
                  </a:lnTo>
                  <a:lnTo>
                    <a:pt x="47635" y="9335"/>
                  </a:lnTo>
                  <a:lnTo>
                    <a:pt x="30824" y="4677"/>
                  </a:lnTo>
                  <a:lnTo>
                    <a:pt x="16351" y="1399"/>
                  </a:lnTo>
                  <a:lnTo>
                    <a:pt x="10274" y="479"/>
                  </a:lnTo>
                  <a:lnTo>
                    <a:pt x="5616" y="0"/>
                  </a:lnTo>
                  <a:lnTo>
                    <a:pt x="2338" y="0"/>
                  </a:lnTo>
                  <a:lnTo>
                    <a:pt x="479" y="479"/>
                  </a:lnTo>
                  <a:lnTo>
                    <a:pt x="479" y="479"/>
                  </a:lnTo>
                  <a:lnTo>
                    <a:pt x="19" y="2338"/>
                  </a:lnTo>
                  <a:lnTo>
                    <a:pt x="19" y="5616"/>
                  </a:lnTo>
                  <a:lnTo>
                    <a:pt x="479" y="10274"/>
                  </a:lnTo>
                  <a:lnTo>
                    <a:pt x="1418" y="16351"/>
                  </a:lnTo>
                  <a:lnTo>
                    <a:pt x="4677" y="30824"/>
                  </a:lnTo>
                  <a:lnTo>
                    <a:pt x="9354" y="47635"/>
                  </a:lnTo>
                  <a:lnTo>
                    <a:pt x="15412" y="65367"/>
                  </a:lnTo>
                  <a:lnTo>
                    <a:pt x="18690" y="73763"/>
                  </a:lnTo>
                  <a:lnTo>
                    <a:pt x="21948" y="81699"/>
                  </a:lnTo>
                  <a:lnTo>
                    <a:pt x="25226" y="89175"/>
                  </a:lnTo>
                  <a:lnTo>
                    <a:pt x="28964" y="95712"/>
                  </a:lnTo>
                  <a:lnTo>
                    <a:pt x="32683" y="101309"/>
                  </a:lnTo>
                  <a:lnTo>
                    <a:pt x="36421" y="105527"/>
                  </a:lnTo>
                  <a:lnTo>
                    <a:pt x="36421" y="105527"/>
                  </a:lnTo>
                  <a:lnTo>
                    <a:pt x="39699" y="108785"/>
                  </a:lnTo>
                  <a:lnTo>
                    <a:pt x="43437" y="111584"/>
                  </a:lnTo>
                  <a:lnTo>
                    <a:pt x="47156" y="113923"/>
                  </a:lnTo>
                  <a:lnTo>
                    <a:pt x="51373" y="115782"/>
                  </a:lnTo>
                  <a:lnTo>
                    <a:pt x="55571" y="117661"/>
                  </a:lnTo>
                  <a:lnTo>
                    <a:pt x="59769" y="118600"/>
                  </a:lnTo>
                  <a:lnTo>
                    <a:pt x="64447" y="119520"/>
                  </a:lnTo>
                  <a:lnTo>
                    <a:pt x="68645" y="119999"/>
                  </a:lnTo>
                  <a:lnTo>
                    <a:pt x="73303" y="119999"/>
                  </a:lnTo>
                  <a:lnTo>
                    <a:pt x="77501" y="119520"/>
                  </a:lnTo>
                  <a:lnTo>
                    <a:pt x="82178" y="118600"/>
                  </a:lnTo>
                  <a:lnTo>
                    <a:pt x="86376" y="117661"/>
                  </a:lnTo>
                  <a:lnTo>
                    <a:pt x="90575" y="115782"/>
                  </a:lnTo>
                  <a:lnTo>
                    <a:pt x="94792" y="113923"/>
                  </a:lnTo>
                  <a:lnTo>
                    <a:pt x="98511" y="111584"/>
                  </a:lnTo>
                  <a:lnTo>
                    <a:pt x="102249" y="108785"/>
                  </a:lnTo>
                  <a:lnTo>
                    <a:pt x="108785" y="10224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>
              <a:off x="2042425" y="4286525"/>
              <a:ext cx="239300" cy="236250"/>
            </a:xfrm>
            <a:custGeom>
              <a:pathLst>
                <a:path extrusionOk="0" fill="none" h="120000" w="120000">
                  <a:moveTo>
                    <a:pt x="67170" y="120000"/>
                  </a:moveTo>
                  <a:lnTo>
                    <a:pt x="67170" y="120000"/>
                  </a:lnTo>
                  <a:lnTo>
                    <a:pt x="70831" y="118450"/>
                  </a:lnTo>
                  <a:lnTo>
                    <a:pt x="74191" y="115974"/>
                  </a:lnTo>
                  <a:lnTo>
                    <a:pt x="77250" y="113193"/>
                  </a:lnTo>
                  <a:lnTo>
                    <a:pt x="79995" y="109790"/>
                  </a:lnTo>
                  <a:lnTo>
                    <a:pt x="79995" y="109790"/>
                  </a:lnTo>
                  <a:lnTo>
                    <a:pt x="83355" y="110095"/>
                  </a:lnTo>
                  <a:lnTo>
                    <a:pt x="86715" y="110095"/>
                  </a:lnTo>
                  <a:lnTo>
                    <a:pt x="89761" y="109790"/>
                  </a:lnTo>
                  <a:lnTo>
                    <a:pt x="92820" y="109168"/>
                  </a:lnTo>
                  <a:lnTo>
                    <a:pt x="95566" y="108241"/>
                  </a:lnTo>
                  <a:lnTo>
                    <a:pt x="98010" y="107009"/>
                  </a:lnTo>
                  <a:lnTo>
                    <a:pt x="100154" y="105460"/>
                  </a:lnTo>
                  <a:lnTo>
                    <a:pt x="102285" y="103606"/>
                  </a:lnTo>
                  <a:lnTo>
                    <a:pt x="104116" y="101447"/>
                  </a:lnTo>
                  <a:lnTo>
                    <a:pt x="105645" y="98971"/>
                  </a:lnTo>
                  <a:lnTo>
                    <a:pt x="106861" y="96495"/>
                  </a:lnTo>
                  <a:lnTo>
                    <a:pt x="107776" y="93714"/>
                  </a:lnTo>
                  <a:lnTo>
                    <a:pt x="108692" y="90920"/>
                  </a:lnTo>
                  <a:lnTo>
                    <a:pt x="109005" y="87834"/>
                  </a:lnTo>
                  <a:lnTo>
                    <a:pt x="109005" y="84431"/>
                  </a:lnTo>
                  <a:lnTo>
                    <a:pt x="108692" y="81028"/>
                  </a:lnTo>
                  <a:lnTo>
                    <a:pt x="108692" y="81028"/>
                  </a:lnTo>
                  <a:lnTo>
                    <a:pt x="111136" y="78869"/>
                  </a:lnTo>
                  <a:lnTo>
                    <a:pt x="113581" y="76393"/>
                  </a:lnTo>
                  <a:lnTo>
                    <a:pt x="115411" y="73917"/>
                  </a:lnTo>
                  <a:lnTo>
                    <a:pt x="116941" y="71441"/>
                  </a:lnTo>
                  <a:lnTo>
                    <a:pt x="118157" y="68660"/>
                  </a:lnTo>
                  <a:lnTo>
                    <a:pt x="119084" y="66184"/>
                  </a:lnTo>
                  <a:lnTo>
                    <a:pt x="119686" y="63403"/>
                  </a:lnTo>
                  <a:lnTo>
                    <a:pt x="120000" y="60622"/>
                  </a:lnTo>
                  <a:lnTo>
                    <a:pt x="119686" y="57828"/>
                  </a:lnTo>
                  <a:lnTo>
                    <a:pt x="119084" y="55047"/>
                  </a:lnTo>
                  <a:lnTo>
                    <a:pt x="118157" y="52266"/>
                  </a:lnTo>
                  <a:lnTo>
                    <a:pt x="116941" y="49790"/>
                  </a:lnTo>
                  <a:lnTo>
                    <a:pt x="115411" y="47009"/>
                  </a:lnTo>
                  <a:lnTo>
                    <a:pt x="113581" y="44533"/>
                  </a:lnTo>
                  <a:lnTo>
                    <a:pt x="111136" y="42374"/>
                  </a:lnTo>
                  <a:lnTo>
                    <a:pt x="108692" y="40203"/>
                  </a:lnTo>
                  <a:lnTo>
                    <a:pt x="108692" y="40203"/>
                  </a:lnTo>
                  <a:lnTo>
                    <a:pt x="109005" y="36800"/>
                  </a:lnTo>
                  <a:lnTo>
                    <a:pt x="109005" y="33396"/>
                  </a:lnTo>
                  <a:lnTo>
                    <a:pt x="108692" y="30311"/>
                  </a:lnTo>
                  <a:lnTo>
                    <a:pt x="107776" y="27212"/>
                  </a:lnTo>
                  <a:lnTo>
                    <a:pt x="106861" y="24431"/>
                  </a:lnTo>
                  <a:lnTo>
                    <a:pt x="105645" y="21955"/>
                  </a:lnTo>
                  <a:lnTo>
                    <a:pt x="104116" y="19796"/>
                  </a:lnTo>
                  <a:lnTo>
                    <a:pt x="102285" y="17625"/>
                  </a:lnTo>
                  <a:lnTo>
                    <a:pt x="100154" y="15771"/>
                  </a:lnTo>
                  <a:lnTo>
                    <a:pt x="98010" y="14222"/>
                  </a:lnTo>
                  <a:lnTo>
                    <a:pt x="95566" y="12990"/>
                  </a:lnTo>
                  <a:lnTo>
                    <a:pt x="92820" y="12063"/>
                  </a:lnTo>
                  <a:lnTo>
                    <a:pt x="89761" y="11441"/>
                  </a:lnTo>
                  <a:lnTo>
                    <a:pt x="86715" y="10831"/>
                  </a:lnTo>
                  <a:lnTo>
                    <a:pt x="83355" y="10831"/>
                  </a:lnTo>
                  <a:lnTo>
                    <a:pt x="79995" y="11441"/>
                  </a:lnTo>
                  <a:lnTo>
                    <a:pt x="79995" y="11441"/>
                  </a:lnTo>
                  <a:lnTo>
                    <a:pt x="77864" y="8660"/>
                  </a:lnTo>
                  <a:lnTo>
                    <a:pt x="75720" y="6184"/>
                  </a:lnTo>
                  <a:lnTo>
                    <a:pt x="73276" y="4330"/>
                  </a:lnTo>
                  <a:lnTo>
                    <a:pt x="70530" y="2780"/>
                  </a:lnTo>
                  <a:lnTo>
                    <a:pt x="68086" y="1549"/>
                  </a:lnTo>
                  <a:lnTo>
                    <a:pt x="65340" y="622"/>
                  </a:lnTo>
                  <a:lnTo>
                    <a:pt x="62595" y="0"/>
                  </a:lnTo>
                  <a:lnTo>
                    <a:pt x="59849" y="0"/>
                  </a:lnTo>
                  <a:lnTo>
                    <a:pt x="57104" y="0"/>
                  </a:lnTo>
                  <a:lnTo>
                    <a:pt x="54346" y="622"/>
                  </a:lnTo>
                  <a:lnTo>
                    <a:pt x="51901" y="1549"/>
                  </a:lnTo>
                  <a:lnTo>
                    <a:pt x="49155" y="2780"/>
                  </a:lnTo>
                  <a:lnTo>
                    <a:pt x="46711" y="4330"/>
                  </a:lnTo>
                  <a:lnTo>
                    <a:pt x="44279" y="6184"/>
                  </a:lnTo>
                  <a:lnTo>
                    <a:pt x="41834" y="8660"/>
                  </a:lnTo>
                  <a:lnTo>
                    <a:pt x="39690" y="11441"/>
                  </a:lnTo>
                  <a:lnTo>
                    <a:pt x="39690" y="11441"/>
                  </a:lnTo>
                  <a:lnTo>
                    <a:pt x="36330" y="10831"/>
                  </a:lnTo>
                  <a:lnTo>
                    <a:pt x="33284" y="10831"/>
                  </a:lnTo>
                  <a:lnTo>
                    <a:pt x="29924" y="11441"/>
                  </a:lnTo>
                  <a:lnTo>
                    <a:pt x="27179" y="12063"/>
                  </a:lnTo>
                  <a:lnTo>
                    <a:pt x="24433" y="12990"/>
                  </a:lnTo>
                  <a:lnTo>
                    <a:pt x="21989" y="14222"/>
                  </a:lnTo>
                  <a:lnTo>
                    <a:pt x="19544" y="15771"/>
                  </a:lnTo>
                  <a:lnTo>
                    <a:pt x="17400" y="17625"/>
                  </a:lnTo>
                  <a:lnTo>
                    <a:pt x="15883" y="19796"/>
                  </a:lnTo>
                  <a:lnTo>
                    <a:pt x="14040" y="21955"/>
                  </a:lnTo>
                  <a:lnTo>
                    <a:pt x="12824" y="24431"/>
                  </a:lnTo>
                  <a:lnTo>
                    <a:pt x="11909" y="27212"/>
                  </a:lnTo>
                  <a:lnTo>
                    <a:pt x="11295" y="30311"/>
                  </a:lnTo>
                  <a:lnTo>
                    <a:pt x="10994" y="33396"/>
                  </a:lnTo>
                  <a:lnTo>
                    <a:pt x="10994" y="36800"/>
                  </a:lnTo>
                  <a:lnTo>
                    <a:pt x="11295" y="40203"/>
                  </a:lnTo>
                  <a:lnTo>
                    <a:pt x="11295" y="40203"/>
                  </a:lnTo>
                  <a:lnTo>
                    <a:pt x="8549" y="42374"/>
                  </a:lnTo>
                  <a:lnTo>
                    <a:pt x="6418" y="44533"/>
                  </a:lnTo>
                  <a:lnTo>
                    <a:pt x="4274" y="47009"/>
                  </a:lnTo>
                  <a:lnTo>
                    <a:pt x="2745" y="49790"/>
                  </a:lnTo>
                  <a:lnTo>
                    <a:pt x="1529" y="52266"/>
                  </a:lnTo>
                  <a:lnTo>
                    <a:pt x="614" y="55047"/>
                  </a:lnTo>
                  <a:lnTo>
                    <a:pt x="300" y="57828"/>
                  </a:lnTo>
                  <a:lnTo>
                    <a:pt x="0" y="60622"/>
                  </a:lnTo>
                  <a:lnTo>
                    <a:pt x="300" y="63403"/>
                  </a:lnTo>
                  <a:lnTo>
                    <a:pt x="614" y="66184"/>
                  </a:lnTo>
                  <a:lnTo>
                    <a:pt x="1529" y="68660"/>
                  </a:lnTo>
                  <a:lnTo>
                    <a:pt x="2745" y="71441"/>
                  </a:lnTo>
                  <a:lnTo>
                    <a:pt x="4274" y="73917"/>
                  </a:lnTo>
                  <a:lnTo>
                    <a:pt x="6418" y="76393"/>
                  </a:lnTo>
                  <a:lnTo>
                    <a:pt x="8549" y="78869"/>
                  </a:lnTo>
                  <a:lnTo>
                    <a:pt x="11295" y="81028"/>
                  </a:lnTo>
                  <a:lnTo>
                    <a:pt x="11295" y="81028"/>
                  </a:lnTo>
                  <a:lnTo>
                    <a:pt x="10994" y="84431"/>
                  </a:lnTo>
                  <a:lnTo>
                    <a:pt x="10994" y="87834"/>
                  </a:lnTo>
                  <a:lnTo>
                    <a:pt x="11295" y="90920"/>
                  </a:lnTo>
                  <a:lnTo>
                    <a:pt x="11909" y="93714"/>
                  </a:lnTo>
                  <a:lnTo>
                    <a:pt x="12824" y="96495"/>
                  </a:lnTo>
                  <a:lnTo>
                    <a:pt x="14040" y="98971"/>
                  </a:lnTo>
                  <a:lnTo>
                    <a:pt x="15883" y="101447"/>
                  </a:lnTo>
                  <a:lnTo>
                    <a:pt x="17400" y="103606"/>
                  </a:lnTo>
                  <a:lnTo>
                    <a:pt x="19544" y="105460"/>
                  </a:lnTo>
                  <a:lnTo>
                    <a:pt x="21989" y="107009"/>
                  </a:lnTo>
                  <a:lnTo>
                    <a:pt x="24433" y="108241"/>
                  </a:lnTo>
                  <a:lnTo>
                    <a:pt x="27179" y="109168"/>
                  </a:lnTo>
                  <a:lnTo>
                    <a:pt x="29924" y="109790"/>
                  </a:lnTo>
                  <a:lnTo>
                    <a:pt x="33284" y="110095"/>
                  </a:lnTo>
                  <a:lnTo>
                    <a:pt x="36330" y="110095"/>
                  </a:lnTo>
                  <a:lnTo>
                    <a:pt x="39690" y="109790"/>
                  </a:lnTo>
                  <a:lnTo>
                    <a:pt x="39690" y="109790"/>
                  </a:lnTo>
                  <a:lnTo>
                    <a:pt x="42749" y="113193"/>
                  </a:lnTo>
                  <a:lnTo>
                    <a:pt x="45796" y="115974"/>
                  </a:lnTo>
                  <a:lnTo>
                    <a:pt x="49155" y="118450"/>
                  </a:lnTo>
                  <a:lnTo>
                    <a:pt x="52515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Shape 776"/>
            <p:cNvSpPr/>
            <p:nvPr/>
          </p:nvSpPr>
          <p:spPr>
            <a:xfrm>
              <a:off x="2161750" y="4522750"/>
              <a:ext cx="25" cy="256975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2133750" y="4377850"/>
              <a:ext cx="56050" cy="56025"/>
            </a:xfrm>
            <a:custGeom>
              <a:pathLst>
                <a:path extrusionOk="0" fill="none" h="120000" w="120000">
                  <a:moveTo>
                    <a:pt x="60000" y="120000"/>
                  </a:moveTo>
                  <a:lnTo>
                    <a:pt x="60000" y="120000"/>
                  </a:lnTo>
                  <a:lnTo>
                    <a:pt x="48278" y="118714"/>
                  </a:lnTo>
                  <a:lnTo>
                    <a:pt x="36503" y="114805"/>
                  </a:lnTo>
                  <a:lnTo>
                    <a:pt x="27404" y="109558"/>
                  </a:lnTo>
                  <a:lnTo>
                    <a:pt x="18251" y="101740"/>
                  </a:lnTo>
                  <a:lnTo>
                    <a:pt x="10437" y="93922"/>
                  </a:lnTo>
                  <a:lnTo>
                    <a:pt x="5245" y="83480"/>
                  </a:lnTo>
                  <a:lnTo>
                    <a:pt x="1338" y="71753"/>
                  </a:lnTo>
                  <a:lnTo>
                    <a:pt x="0" y="60026"/>
                  </a:lnTo>
                  <a:lnTo>
                    <a:pt x="0" y="60026"/>
                  </a:lnTo>
                  <a:lnTo>
                    <a:pt x="1338" y="48246"/>
                  </a:lnTo>
                  <a:lnTo>
                    <a:pt x="5245" y="36519"/>
                  </a:lnTo>
                  <a:lnTo>
                    <a:pt x="10437" y="26077"/>
                  </a:lnTo>
                  <a:lnTo>
                    <a:pt x="18251" y="16974"/>
                  </a:lnTo>
                  <a:lnTo>
                    <a:pt x="27404" y="10441"/>
                  </a:lnTo>
                  <a:lnTo>
                    <a:pt x="36503" y="5247"/>
                  </a:lnTo>
                  <a:lnTo>
                    <a:pt x="48278" y="1338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73006" y="1338"/>
                  </a:lnTo>
                  <a:lnTo>
                    <a:pt x="83443" y="5247"/>
                  </a:lnTo>
                  <a:lnTo>
                    <a:pt x="93880" y="10441"/>
                  </a:lnTo>
                  <a:lnTo>
                    <a:pt x="102979" y="16974"/>
                  </a:lnTo>
                  <a:lnTo>
                    <a:pt x="109509" y="26077"/>
                  </a:lnTo>
                  <a:lnTo>
                    <a:pt x="116039" y="36519"/>
                  </a:lnTo>
                  <a:lnTo>
                    <a:pt x="118661" y="48246"/>
                  </a:lnTo>
                  <a:lnTo>
                    <a:pt x="119946" y="60026"/>
                  </a:lnTo>
                  <a:lnTo>
                    <a:pt x="119946" y="60026"/>
                  </a:lnTo>
                  <a:lnTo>
                    <a:pt x="118661" y="71753"/>
                  </a:lnTo>
                  <a:lnTo>
                    <a:pt x="116039" y="83480"/>
                  </a:lnTo>
                  <a:lnTo>
                    <a:pt x="109509" y="93922"/>
                  </a:lnTo>
                  <a:lnTo>
                    <a:pt x="102979" y="101740"/>
                  </a:lnTo>
                  <a:lnTo>
                    <a:pt x="93880" y="109558"/>
                  </a:lnTo>
                  <a:lnTo>
                    <a:pt x="83443" y="114805"/>
                  </a:lnTo>
                  <a:lnTo>
                    <a:pt x="73006" y="118714"/>
                  </a:lnTo>
                  <a:lnTo>
                    <a:pt x="60000" y="120000"/>
                  </a:lnTo>
                  <a:lnTo>
                    <a:pt x="6000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2038150" y="4589125"/>
              <a:ext cx="87100" cy="87100"/>
            </a:xfrm>
            <a:custGeom>
              <a:pathLst>
                <a:path extrusionOk="0" fill="none" h="120000" w="120000">
                  <a:moveTo>
                    <a:pt x="34" y="0"/>
                  </a:moveTo>
                  <a:lnTo>
                    <a:pt x="119965" y="11996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2194025" y="4564150"/>
              <a:ext cx="54825" cy="54825"/>
            </a:xfrm>
            <a:custGeom>
              <a:pathLst>
                <a:path extrusionOk="0" fill="none" h="120000" w="120000">
                  <a:moveTo>
                    <a:pt x="119945" y="54"/>
                  </a:moveTo>
                  <a:lnTo>
                    <a:pt x="54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0" name="Shape 780"/>
          <p:cNvGrpSpPr/>
          <p:nvPr/>
        </p:nvGrpSpPr>
        <p:grpSpPr>
          <a:xfrm>
            <a:off x="5022762" y="3702358"/>
            <a:ext cx="309640" cy="392030"/>
            <a:chOff x="2635450" y="4321225"/>
            <a:chExt cx="368400" cy="466425"/>
          </a:xfrm>
        </p:grpSpPr>
        <p:sp>
          <p:nvSpPr>
            <p:cNvPr id="781" name="Shape 781"/>
            <p:cNvSpPr/>
            <p:nvPr/>
          </p:nvSpPr>
          <p:spPr>
            <a:xfrm>
              <a:off x="2635450" y="4653050"/>
              <a:ext cx="368400" cy="134600"/>
            </a:xfrm>
            <a:custGeom>
              <a:pathLst>
                <a:path extrusionOk="0" fill="none" h="120000" w="120000">
                  <a:moveTo>
                    <a:pt x="54747" y="22"/>
                  </a:moveTo>
                  <a:lnTo>
                    <a:pt x="54747" y="22"/>
                  </a:lnTo>
                  <a:lnTo>
                    <a:pt x="50382" y="1092"/>
                  </a:lnTo>
                  <a:lnTo>
                    <a:pt x="46017" y="3276"/>
                  </a:lnTo>
                  <a:lnTo>
                    <a:pt x="41856" y="5995"/>
                  </a:lnTo>
                  <a:lnTo>
                    <a:pt x="37687" y="9249"/>
                  </a:lnTo>
                  <a:lnTo>
                    <a:pt x="33721" y="13595"/>
                  </a:lnTo>
                  <a:lnTo>
                    <a:pt x="29951" y="18476"/>
                  </a:lnTo>
                  <a:lnTo>
                    <a:pt x="26188" y="23893"/>
                  </a:lnTo>
                  <a:lnTo>
                    <a:pt x="22614" y="29866"/>
                  </a:lnTo>
                  <a:lnTo>
                    <a:pt x="19242" y="36396"/>
                  </a:lnTo>
                  <a:lnTo>
                    <a:pt x="15871" y="43439"/>
                  </a:lnTo>
                  <a:lnTo>
                    <a:pt x="12899" y="51040"/>
                  </a:lnTo>
                  <a:lnTo>
                    <a:pt x="9926" y="59175"/>
                  </a:lnTo>
                  <a:lnTo>
                    <a:pt x="7149" y="67867"/>
                  </a:lnTo>
                  <a:lnTo>
                    <a:pt x="4568" y="77095"/>
                  </a:lnTo>
                  <a:lnTo>
                    <a:pt x="2190" y="86322"/>
                  </a:lnTo>
                  <a:lnTo>
                    <a:pt x="8" y="96106"/>
                  </a:lnTo>
                  <a:lnTo>
                    <a:pt x="8" y="96106"/>
                  </a:lnTo>
                  <a:lnTo>
                    <a:pt x="2385" y="98803"/>
                  </a:lnTo>
                  <a:lnTo>
                    <a:pt x="4967" y="101523"/>
                  </a:lnTo>
                  <a:lnTo>
                    <a:pt x="10716" y="105869"/>
                  </a:lnTo>
                  <a:lnTo>
                    <a:pt x="17263" y="110215"/>
                  </a:lnTo>
                  <a:lnTo>
                    <a:pt x="24796" y="113469"/>
                  </a:lnTo>
                  <a:lnTo>
                    <a:pt x="32728" y="116188"/>
                  </a:lnTo>
                  <a:lnTo>
                    <a:pt x="41457" y="118350"/>
                  </a:lnTo>
                  <a:lnTo>
                    <a:pt x="50578" y="119442"/>
                  </a:lnTo>
                  <a:lnTo>
                    <a:pt x="59902" y="119977"/>
                  </a:lnTo>
                  <a:lnTo>
                    <a:pt x="59902" y="119977"/>
                  </a:lnTo>
                  <a:lnTo>
                    <a:pt x="69421" y="119442"/>
                  </a:lnTo>
                  <a:lnTo>
                    <a:pt x="78542" y="118350"/>
                  </a:lnTo>
                  <a:lnTo>
                    <a:pt x="87271" y="116188"/>
                  </a:lnTo>
                  <a:lnTo>
                    <a:pt x="95203" y="113469"/>
                  </a:lnTo>
                  <a:lnTo>
                    <a:pt x="102744" y="110215"/>
                  </a:lnTo>
                  <a:lnTo>
                    <a:pt x="109283" y="105869"/>
                  </a:lnTo>
                  <a:lnTo>
                    <a:pt x="115040" y="101523"/>
                  </a:lnTo>
                  <a:lnTo>
                    <a:pt x="117614" y="98803"/>
                  </a:lnTo>
                  <a:lnTo>
                    <a:pt x="120000" y="96106"/>
                  </a:lnTo>
                  <a:lnTo>
                    <a:pt x="120000" y="96106"/>
                  </a:lnTo>
                  <a:lnTo>
                    <a:pt x="117817" y="86322"/>
                  </a:lnTo>
                  <a:lnTo>
                    <a:pt x="115431" y="77095"/>
                  </a:lnTo>
                  <a:lnTo>
                    <a:pt x="112858" y="67867"/>
                  </a:lnTo>
                  <a:lnTo>
                    <a:pt x="110081" y="59175"/>
                  </a:lnTo>
                  <a:lnTo>
                    <a:pt x="107109" y="51040"/>
                  </a:lnTo>
                  <a:lnTo>
                    <a:pt x="104128" y="43439"/>
                  </a:lnTo>
                  <a:lnTo>
                    <a:pt x="100757" y="36396"/>
                  </a:lnTo>
                  <a:lnTo>
                    <a:pt x="97385" y="29866"/>
                  </a:lnTo>
                  <a:lnTo>
                    <a:pt x="93819" y="23893"/>
                  </a:lnTo>
                  <a:lnTo>
                    <a:pt x="90048" y="18476"/>
                  </a:lnTo>
                  <a:lnTo>
                    <a:pt x="86278" y="13595"/>
                  </a:lnTo>
                  <a:lnTo>
                    <a:pt x="82312" y="9249"/>
                  </a:lnTo>
                  <a:lnTo>
                    <a:pt x="78151" y="5995"/>
                  </a:lnTo>
                  <a:lnTo>
                    <a:pt x="73982" y="3276"/>
                  </a:lnTo>
                  <a:lnTo>
                    <a:pt x="69617" y="1092"/>
                  </a:lnTo>
                  <a:lnTo>
                    <a:pt x="65260" y="2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2819350" y="4321225"/>
              <a:ext cx="25" cy="34707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2835175" y="4328525"/>
              <a:ext cx="114475" cy="114500"/>
            </a:xfrm>
            <a:custGeom>
              <a:pathLst>
                <a:path extrusionOk="0" fill="none" h="120000" w="120000">
                  <a:moveTo>
                    <a:pt x="18528" y="109781"/>
                  </a:moveTo>
                  <a:lnTo>
                    <a:pt x="18528" y="109781"/>
                  </a:lnTo>
                  <a:lnTo>
                    <a:pt x="22354" y="112323"/>
                  </a:lnTo>
                  <a:lnTo>
                    <a:pt x="26180" y="114864"/>
                  </a:lnTo>
                  <a:lnTo>
                    <a:pt x="30006" y="116803"/>
                  </a:lnTo>
                  <a:lnTo>
                    <a:pt x="34461" y="118061"/>
                  </a:lnTo>
                  <a:lnTo>
                    <a:pt x="38314" y="119344"/>
                  </a:lnTo>
                  <a:lnTo>
                    <a:pt x="42769" y="119973"/>
                  </a:lnTo>
                  <a:lnTo>
                    <a:pt x="47250" y="119973"/>
                  </a:lnTo>
                  <a:lnTo>
                    <a:pt x="51705" y="119973"/>
                  </a:lnTo>
                  <a:lnTo>
                    <a:pt x="56160" y="119973"/>
                  </a:lnTo>
                  <a:lnTo>
                    <a:pt x="60013" y="118716"/>
                  </a:lnTo>
                  <a:lnTo>
                    <a:pt x="64468" y="118061"/>
                  </a:lnTo>
                  <a:lnTo>
                    <a:pt x="68294" y="116148"/>
                  </a:lnTo>
                  <a:lnTo>
                    <a:pt x="72775" y="114235"/>
                  </a:lnTo>
                  <a:lnTo>
                    <a:pt x="76601" y="111694"/>
                  </a:lnTo>
                  <a:lnTo>
                    <a:pt x="80428" y="109126"/>
                  </a:lnTo>
                  <a:lnTo>
                    <a:pt x="83625" y="105930"/>
                  </a:lnTo>
                  <a:lnTo>
                    <a:pt x="83625" y="105930"/>
                  </a:lnTo>
                  <a:lnTo>
                    <a:pt x="87451" y="101475"/>
                  </a:lnTo>
                  <a:lnTo>
                    <a:pt x="90648" y="96366"/>
                  </a:lnTo>
                  <a:lnTo>
                    <a:pt x="94474" y="89344"/>
                  </a:lnTo>
                  <a:lnTo>
                    <a:pt x="97671" y="82323"/>
                  </a:lnTo>
                  <a:lnTo>
                    <a:pt x="104669" y="65109"/>
                  </a:lnTo>
                  <a:lnTo>
                    <a:pt x="110434" y="47868"/>
                  </a:lnTo>
                  <a:lnTo>
                    <a:pt x="114889" y="30655"/>
                  </a:lnTo>
                  <a:lnTo>
                    <a:pt x="118086" y="16611"/>
                  </a:lnTo>
                  <a:lnTo>
                    <a:pt x="120000" y="5764"/>
                  </a:lnTo>
                  <a:lnTo>
                    <a:pt x="120000" y="2567"/>
                  </a:lnTo>
                  <a:lnTo>
                    <a:pt x="119371" y="655"/>
                  </a:lnTo>
                  <a:lnTo>
                    <a:pt x="119371" y="655"/>
                  </a:lnTo>
                  <a:lnTo>
                    <a:pt x="117457" y="26"/>
                  </a:lnTo>
                  <a:lnTo>
                    <a:pt x="114260" y="655"/>
                  </a:lnTo>
                  <a:lnTo>
                    <a:pt x="104040" y="1938"/>
                  </a:lnTo>
                  <a:lnTo>
                    <a:pt x="89364" y="5109"/>
                  </a:lnTo>
                  <a:lnTo>
                    <a:pt x="72120" y="10218"/>
                  </a:lnTo>
                  <a:lnTo>
                    <a:pt x="54902" y="15956"/>
                  </a:lnTo>
                  <a:lnTo>
                    <a:pt x="38314" y="22349"/>
                  </a:lnTo>
                  <a:lnTo>
                    <a:pt x="30635" y="25545"/>
                  </a:lnTo>
                  <a:lnTo>
                    <a:pt x="24267" y="29371"/>
                  </a:lnTo>
                  <a:lnTo>
                    <a:pt x="18528" y="33196"/>
                  </a:lnTo>
                  <a:lnTo>
                    <a:pt x="14046" y="36393"/>
                  </a:lnTo>
                  <a:lnTo>
                    <a:pt x="14046" y="36393"/>
                  </a:lnTo>
                  <a:lnTo>
                    <a:pt x="10849" y="40218"/>
                  </a:lnTo>
                  <a:lnTo>
                    <a:pt x="8307" y="43414"/>
                  </a:lnTo>
                  <a:lnTo>
                    <a:pt x="5739" y="47240"/>
                  </a:lnTo>
                  <a:lnTo>
                    <a:pt x="3826" y="51694"/>
                  </a:lnTo>
                  <a:lnTo>
                    <a:pt x="2568" y="55519"/>
                  </a:lnTo>
                  <a:lnTo>
                    <a:pt x="1284" y="60000"/>
                  </a:lnTo>
                  <a:lnTo>
                    <a:pt x="0" y="64454"/>
                  </a:lnTo>
                  <a:lnTo>
                    <a:pt x="0" y="68305"/>
                  </a:lnTo>
                  <a:lnTo>
                    <a:pt x="0" y="72759"/>
                  </a:lnTo>
                  <a:lnTo>
                    <a:pt x="0" y="77240"/>
                  </a:lnTo>
                  <a:lnTo>
                    <a:pt x="655" y="81694"/>
                  </a:lnTo>
                  <a:lnTo>
                    <a:pt x="1913" y="85519"/>
                  </a:lnTo>
                  <a:lnTo>
                    <a:pt x="3826" y="90000"/>
                  </a:lnTo>
                  <a:lnTo>
                    <a:pt x="5110" y="93825"/>
                  </a:lnTo>
                  <a:lnTo>
                    <a:pt x="7678" y="97650"/>
                  </a:lnTo>
                  <a:lnTo>
                    <a:pt x="10220" y="101475"/>
                  </a:lnTo>
                  <a:lnTo>
                    <a:pt x="18528" y="10978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2850400" y="4372975"/>
              <a:ext cx="54825" cy="54825"/>
            </a:xfrm>
            <a:custGeom>
              <a:pathLst>
                <a:path extrusionOk="0" fill="none" h="120000" w="120000">
                  <a:moveTo>
                    <a:pt x="119945" y="0"/>
                  </a:moveTo>
                  <a:lnTo>
                    <a:pt x="0" y="11994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2646425" y="4429600"/>
              <a:ext cx="156500" cy="156500"/>
            </a:xfrm>
            <a:custGeom>
              <a:pathLst>
                <a:path extrusionOk="0" fill="none" h="120000" w="120000">
                  <a:moveTo>
                    <a:pt x="108785" y="102249"/>
                  </a:moveTo>
                  <a:lnTo>
                    <a:pt x="108785" y="102249"/>
                  </a:lnTo>
                  <a:lnTo>
                    <a:pt x="111584" y="98511"/>
                  </a:lnTo>
                  <a:lnTo>
                    <a:pt x="113923" y="94792"/>
                  </a:lnTo>
                  <a:lnTo>
                    <a:pt x="115782" y="90575"/>
                  </a:lnTo>
                  <a:lnTo>
                    <a:pt x="117661" y="86376"/>
                  </a:lnTo>
                  <a:lnTo>
                    <a:pt x="118581" y="82178"/>
                  </a:lnTo>
                  <a:lnTo>
                    <a:pt x="119520" y="77501"/>
                  </a:lnTo>
                  <a:lnTo>
                    <a:pt x="119980" y="73303"/>
                  </a:lnTo>
                  <a:lnTo>
                    <a:pt x="119980" y="68645"/>
                  </a:lnTo>
                  <a:lnTo>
                    <a:pt x="119520" y="64428"/>
                  </a:lnTo>
                  <a:lnTo>
                    <a:pt x="118581" y="59769"/>
                  </a:lnTo>
                  <a:lnTo>
                    <a:pt x="117661" y="55571"/>
                  </a:lnTo>
                  <a:lnTo>
                    <a:pt x="115782" y="51373"/>
                  </a:lnTo>
                  <a:lnTo>
                    <a:pt x="113923" y="47156"/>
                  </a:lnTo>
                  <a:lnTo>
                    <a:pt x="111584" y="43437"/>
                  </a:lnTo>
                  <a:lnTo>
                    <a:pt x="108785" y="39699"/>
                  </a:lnTo>
                  <a:lnTo>
                    <a:pt x="105507" y="36421"/>
                  </a:lnTo>
                  <a:lnTo>
                    <a:pt x="105507" y="36421"/>
                  </a:lnTo>
                  <a:lnTo>
                    <a:pt x="101309" y="32683"/>
                  </a:lnTo>
                  <a:lnTo>
                    <a:pt x="95712" y="28945"/>
                  </a:lnTo>
                  <a:lnTo>
                    <a:pt x="89175" y="25226"/>
                  </a:lnTo>
                  <a:lnTo>
                    <a:pt x="81699" y="21948"/>
                  </a:lnTo>
                  <a:lnTo>
                    <a:pt x="73763" y="18690"/>
                  </a:lnTo>
                  <a:lnTo>
                    <a:pt x="65367" y="15412"/>
                  </a:lnTo>
                  <a:lnTo>
                    <a:pt x="47616" y="9354"/>
                  </a:lnTo>
                  <a:lnTo>
                    <a:pt x="30824" y="4677"/>
                  </a:lnTo>
                  <a:lnTo>
                    <a:pt x="16351" y="1418"/>
                  </a:lnTo>
                  <a:lnTo>
                    <a:pt x="10274" y="479"/>
                  </a:lnTo>
                  <a:lnTo>
                    <a:pt x="5597" y="0"/>
                  </a:lnTo>
                  <a:lnTo>
                    <a:pt x="2338" y="0"/>
                  </a:lnTo>
                  <a:lnTo>
                    <a:pt x="479" y="479"/>
                  </a:lnTo>
                  <a:lnTo>
                    <a:pt x="479" y="479"/>
                  </a:lnTo>
                  <a:lnTo>
                    <a:pt x="0" y="2338"/>
                  </a:lnTo>
                  <a:lnTo>
                    <a:pt x="0" y="5616"/>
                  </a:lnTo>
                  <a:lnTo>
                    <a:pt x="479" y="10274"/>
                  </a:lnTo>
                  <a:lnTo>
                    <a:pt x="1399" y="16351"/>
                  </a:lnTo>
                  <a:lnTo>
                    <a:pt x="4677" y="30824"/>
                  </a:lnTo>
                  <a:lnTo>
                    <a:pt x="9335" y="47635"/>
                  </a:lnTo>
                  <a:lnTo>
                    <a:pt x="15412" y="65367"/>
                  </a:lnTo>
                  <a:lnTo>
                    <a:pt x="18670" y="73782"/>
                  </a:lnTo>
                  <a:lnTo>
                    <a:pt x="21948" y="81718"/>
                  </a:lnTo>
                  <a:lnTo>
                    <a:pt x="25207" y="89175"/>
                  </a:lnTo>
                  <a:lnTo>
                    <a:pt x="28945" y="95712"/>
                  </a:lnTo>
                  <a:lnTo>
                    <a:pt x="32683" y="101329"/>
                  </a:lnTo>
                  <a:lnTo>
                    <a:pt x="36421" y="105527"/>
                  </a:lnTo>
                  <a:lnTo>
                    <a:pt x="36421" y="105527"/>
                  </a:lnTo>
                  <a:lnTo>
                    <a:pt x="39680" y="108785"/>
                  </a:lnTo>
                  <a:lnTo>
                    <a:pt x="43418" y="111584"/>
                  </a:lnTo>
                  <a:lnTo>
                    <a:pt x="47156" y="113923"/>
                  </a:lnTo>
                  <a:lnTo>
                    <a:pt x="51354" y="115801"/>
                  </a:lnTo>
                  <a:lnTo>
                    <a:pt x="55552" y="117661"/>
                  </a:lnTo>
                  <a:lnTo>
                    <a:pt x="59769" y="118600"/>
                  </a:lnTo>
                  <a:lnTo>
                    <a:pt x="64428" y="119520"/>
                  </a:lnTo>
                  <a:lnTo>
                    <a:pt x="68626" y="119999"/>
                  </a:lnTo>
                  <a:lnTo>
                    <a:pt x="73303" y="119999"/>
                  </a:lnTo>
                  <a:lnTo>
                    <a:pt x="77501" y="119520"/>
                  </a:lnTo>
                  <a:lnTo>
                    <a:pt x="82178" y="118600"/>
                  </a:lnTo>
                  <a:lnTo>
                    <a:pt x="86376" y="117661"/>
                  </a:lnTo>
                  <a:lnTo>
                    <a:pt x="90575" y="115801"/>
                  </a:lnTo>
                  <a:lnTo>
                    <a:pt x="94773" y="113923"/>
                  </a:lnTo>
                  <a:lnTo>
                    <a:pt x="98511" y="111584"/>
                  </a:lnTo>
                  <a:lnTo>
                    <a:pt x="102249" y="108785"/>
                  </a:lnTo>
                  <a:lnTo>
                    <a:pt x="108785" y="10224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2696350" y="4479525"/>
              <a:ext cx="87100" cy="87100"/>
            </a:xfrm>
            <a:custGeom>
              <a:pathLst>
                <a:path extrusionOk="0" fill="none" h="120000" w="120000">
                  <a:moveTo>
                    <a:pt x="0" y="34"/>
                  </a:moveTo>
                  <a:lnTo>
                    <a:pt x="119965" y="11996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7" name="Shape 787"/>
          <p:cNvGrpSpPr/>
          <p:nvPr/>
        </p:nvGrpSpPr>
        <p:grpSpPr>
          <a:xfrm>
            <a:off x="8391171" y="3692630"/>
            <a:ext cx="342881" cy="383835"/>
            <a:chOff x="6643075" y="4309650"/>
            <a:chExt cx="407950" cy="456675"/>
          </a:xfrm>
        </p:grpSpPr>
        <p:sp>
          <p:nvSpPr>
            <p:cNvPr id="788" name="Shape 788"/>
            <p:cNvSpPr/>
            <p:nvPr/>
          </p:nvSpPr>
          <p:spPr>
            <a:xfrm>
              <a:off x="6643075" y="4698125"/>
              <a:ext cx="407950" cy="14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118205" y="4923"/>
                  </a:lnTo>
                  <a:lnTo>
                    <a:pt x="116771" y="14974"/>
                  </a:lnTo>
                  <a:lnTo>
                    <a:pt x="115521" y="29948"/>
                  </a:lnTo>
                  <a:lnTo>
                    <a:pt x="114264" y="50051"/>
                  </a:lnTo>
                  <a:lnTo>
                    <a:pt x="114264" y="50051"/>
                  </a:lnTo>
                  <a:lnTo>
                    <a:pt x="112653" y="74871"/>
                  </a:lnTo>
                  <a:lnTo>
                    <a:pt x="110682" y="99897"/>
                  </a:lnTo>
                  <a:lnTo>
                    <a:pt x="109432" y="109948"/>
                  </a:lnTo>
                  <a:lnTo>
                    <a:pt x="108175" y="114871"/>
                  </a:lnTo>
                  <a:lnTo>
                    <a:pt x="106748" y="120000"/>
                  </a:lnTo>
                  <a:lnTo>
                    <a:pt x="104954" y="120000"/>
                  </a:lnTo>
                  <a:lnTo>
                    <a:pt x="104954" y="120000"/>
                  </a:lnTo>
                  <a:lnTo>
                    <a:pt x="103343" y="120000"/>
                  </a:lnTo>
                  <a:lnTo>
                    <a:pt x="101909" y="114871"/>
                  </a:lnTo>
                  <a:lnTo>
                    <a:pt x="100652" y="109948"/>
                  </a:lnTo>
                  <a:lnTo>
                    <a:pt x="99401" y="99897"/>
                  </a:lnTo>
                  <a:lnTo>
                    <a:pt x="97431" y="74871"/>
                  </a:lnTo>
                  <a:lnTo>
                    <a:pt x="95820" y="50051"/>
                  </a:lnTo>
                  <a:lnTo>
                    <a:pt x="95820" y="50051"/>
                  </a:lnTo>
                  <a:lnTo>
                    <a:pt x="94563" y="29948"/>
                  </a:lnTo>
                  <a:lnTo>
                    <a:pt x="93312" y="14974"/>
                  </a:lnTo>
                  <a:lnTo>
                    <a:pt x="91878" y="4923"/>
                  </a:lnTo>
                  <a:lnTo>
                    <a:pt x="90091" y="0"/>
                  </a:lnTo>
                  <a:lnTo>
                    <a:pt x="90091" y="0"/>
                  </a:lnTo>
                  <a:lnTo>
                    <a:pt x="88121" y="4923"/>
                  </a:lnTo>
                  <a:lnTo>
                    <a:pt x="86687" y="14974"/>
                  </a:lnTo>
                  <a:lnTo>
                    <a:pt x="85429" y="29948"/>
                  </a:lnTo>
                  <a:lnTo>
                    <a:pt x="84355" y="50051"/>
                  </a:lnTo>
                  <a:lnTo>
                    <a:pt x="84355" y="50051"/>
                  </a:lnTo>
                  <a:lnTo>
                    <a:pt x="82568" y="74871"/>
                  </a:lnTo>
                  <a:lnTo>
                    <a:pt x="80598" y="99897"/>
                  </a:lnTo>
                  <a:lnTo>
                    <a:pt x="79524" y="109948"/>
                  </a:lnTo>
                  <a:lnTo>
                    <a:pt x="78090" y="114871"/>
                  </a:lnTo>
                  <a:lnTo>
                    <a:pt x="76656" y="120000"/>
                  </a:lnTo>
                  <a:lnTo>
                    <a:pt x="75045" y="120000"/>
                  </a:lnTo>
                  <a:lnTo>
                    <a:pt x="75045" y="120000"/>
                  </a:lnTo>
                  <a:lnTo>
                    <a:pt x="73251" y="120000"/>
                  </a:lnTo>
                  <a:lnTo>
                    <a:pt x="71817" y="114871"/>
                  </a:lnTo>
                  <a:lnTo>
                    <a:pt x="70567" y="109948"/>
                  </a:lnTo>
                  <a:lnTo>
                    <a:pt x="69309" y="99897"/>
                  </a:lnTo>
                  <a:lnTo>
                    <a:pt x="67339" y="74871"/>
                  </a:lnTo>
                  <a:lnTo>
                    <a:pt x="65728" y="50051"/>
                  </a:lnTo>
                  <a:lnTo>
                    <a:pt x="65728" y="50051"/>
                  </a:lnTo>
                  <a:lnTo>
                    <a:pt x="64478" y="29948"/>
                  </a:lnTo>
                  <a:lnTo>
                    <a:pt x="63220" y="14974"/>
                  </a:lnTo>
                  <a:lnTo>
                    <a:pt x="61786" y="4923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58205" y="4923"/>
                  </a:lnTo>
                  <a:lnTo>
                    <a:pt x="56779" y="14974"/>
                  </a:lnTo>
                  <a:lnTo>
                    <a:pt x="55521" y="29948"/>
                  </a:lnTo>
                  <a:lnTo>
                    <a:pt x="54271" y="50051"/>
                  </a:lnTo>
                  <a:lnTo>
                    <a:pt x="54271" y="50051"/>
                  </a:lnTo>
                  <a:lnTo>
                    <a:pt x="52653" y="74871"/>
                  </a:lnTo>
                  <a:lnTo>
                    <a:pt x="50682" y="99897"/>
                  </a:lnTo>
                  <a:lnTo>
                    <a:pt x="49432" y="109948"/>
                  </a:lnTo>
                  <a:lnTo>
                    <a:pt x="48175" y="114871"/>
                  </a:lnTo>
                  <a:lnTo>
                    <a:pt x="46564" y="120000"/>
                  </a:lnTo>
                  <a:lnTo>
                    <a:pt x="44954" y="120000"/>
                  </a:lnTo>
                  <a:lnTo>
                    <a:pt x="44954" y="120000"/>
                  </a:lnTo>
                  <a:lnTo>
                    <a:pt x="43343" y="120000"/>
                  </a:lnTo>
                  <a:lnTo>
                    <a:pt x="41909" y="114871"/>
                  </a:lnTo>
                  <a:lnTo>
                    <a:pt x="40475" y="109948"/>
                  </a:lnTo>
                  <a:lnTo>
                    <a:pt x="39401" y="99897"/>
                  </a:lnTo>
                  <a:lnTo>
                    <a:pt x="37431" y="74871"/>
                  </a:lnTo>
                  <a:lnTo>
                    <a:pt x="35644" y="50051"/>
                  </a:lnTo>
                  <a:lnTo>
                    <a:pt x="35644" y="50051"/>
                  </a:lnTo>
                  <a:lnTo>
                    <a:pt x="34386" y="29948"/>
                  </a:lnTo>
                  <a:lnTo>
                    <a:pt x="33312" y="14974"/>
                  </a:lnTo>
                  <a:lnTo>
                    <a:pt x="31878" y="4923"/>
                  </a:lnTo>
                  <a:lnTo>
                    <a:pt x="29908" y="0"/>
                  </a:lnTo>
                  <a:lnTo>
                    <a:pt x="29908" y="0"/>
                  </a:lnTo>
                  <a:lnTo>
                    <a:pt x="28121" y="4923"/>
                  </a:lnTo>
                  <a:lnTo>
                    <a:pt x="26687" y="14974"/>
                  </a:lnTo>
                  <a:lnTo>
                    <a:pt x="25429" y="29948"/>
                  </a:lnTo>
                  <a:lnTo>
                    <a:pt x="24179" y="50051"/>
                  </a:lnTo>
                  <a:lnTo>
                    <a:pt x="24179" y="50051"/>
                  </a:lnTo>
                  <a:lnTo>
                    <a:pt x="22568" y="74871"/>
                  </a:lnTo>
                  <a:lnTo>
                    <a:pt x="20598" y="99897"/>
                  </a:lnTo>
                  <a:lnTo>
                    <a:pt x="19340" y="109948"/>
                  </a:lnTo>
                  <a:lnTo>
                    <a:pt x="18090" y="114871"/>
                  </a:lnTo>
                  <a:lnTo>
                    <a:pt x="16656" y="120000"/>
                  </a:lnTo>
                  <a:lnTo>
                    <a:pt x="15045" y="120000"/>
                  </a:lnTo>
                  <a:lnTo>
                    <a:pt x="15045" y="120000"/>
                  </a:lnTo>
                  <a:lnTo>
                    <a:pt x="13251" y="120000"/>
                  </a:lnTo>
                  <a:lnTo>
                    <a:pt x="11817" y="114871"/>
                  </a:lnTo>
                  <a:lnTo>
                    <a:pt x="10567" y="109948"/>
                  </a:lnTo>
                  <a:lnTo>
                    <a:pt x="9309" y="99897"/>
                  </a:lnTo>
                  <a:lnTo>
                    <a:pt x="7346" y="74871"/>
                  </a:lnTo>
                  <a:lnTo>
                    <a:pt x="5728" y="50051"/>
                  </a:lnTo>
                  <a:lnTo>
                    <a:pt x="5728" y="50051"/>
                  </a:lnTo>
                  <a:lnTo>
                    <a:pt x="4478" y="29948"/>
                  </a:lnTo>
                  <a:lnTo>
                    <a:pt x="3220" y="14974"/>
                  </a:lnTo>
                  <a:lnTo>
                    <a:pt x="1794" y="4923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Shape 789"/>
            <p:cNvSpPr/>
            <p:nvPr/>
          </p:nvSpPr>
          <p:spPr>
            <a:xfrm>
              <a:off x="6643075" y="4727350"/>
              <a:ext cx="407950" cy="14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0"/>
                  </a:lnTo>
                  <a:lnTo>
                    <a:pt x="1610" y="4923"/>
                  </a:lnTo>
                  <a:lnTo>
                    <a:pt x="3044" y="10051"/>
                  </a:lnTo>
                  <a:lnTo>
                    <a:pt x="4478" y="14974"/>
                  </a:lnTo>
                  <a:lnTo>
                    <a:pt x="5552" y="25025"/>
                  </a:lnTo>
                  <a:lnTo>
                    <a:pt x="7522" y="50051"/>
                  </a:lnTo>
                  <a:lnTo>
                    <a:pt x="9309" y="74871"/>
                  </a:lnTo>
                  <a:lnTo>
                    <a:pt x="9309" y="74871"/>
                  </a:lnTo>
                  <a:lnTo>
                    <a:pt x="10390" y="94974"/>
                  </a:lnTo>
                  <a:lnTo>
                    <a:pt x="11641" y="109948"/>
                  </a:lnTo>
                  <a:lnTo>
                    <a:pt x="13075" y="120000"/>
                  </a:lnTo>
                  <a:lnTo>
                    <a:pt x="15045" y="120000"/>
                  </a:lnTo>
                  <a:lnTo>
                    <a:pt x="15045" y="120000"/>
                  </a:lnTo>
                  <a:lnTo>
                    <a:pt x="16832" y="120000"/>
                  </a:lnTo>
                  <a:lnTo>
                    <a:pt x="18266" y="109948"/>
                  </a:lnTo>
                  <a:lnTo>
                    <a:pt x="19524" y="94974"/>
                  </a:lnTo>
                  <a:lnTo>
                    <a:pt x="20598" y="74871"/>
                  </a:lnTo>
                  <a:lnTo>
                    <a:pt x="20598" y="74871"/>
                  </a:lnTo>
                  <a:lnTo>
                    <a:pt x="22385" y="50051"/>
                  </a:lnTo>
                  <a:lnTo>
                    <a:pt x="24355" y="25025"/>
                  </a:lnTo>
                  <a:lnTo>
                    <a:pt x="25429" y="14974"/>
                  </a:lnTo>
                  <a:lnTo>
                    <a:pt x="26863" y="10051"/>
                  </a:lnTo>
                  <a:lnTo>
                    <a:pt x="28297" y="4923"/>
                  </a:lnTo>
                  <a:lnTo>
                    <a:pt x="29908" y="0"/>
                  </a:lnTo>
                  <a:lnTo>
                    <a:pt x="29908" y="0"/>
                  </a:lnTo>
                  <a:lnTo>
                    <a:pt x="31702" y="4923"/>
                  </a:lnTo>
                  <a:lnTo>
                    <a:pt x="33136" y="10051"/>
                  </a:lnTo>
                  <a:lnTo>
                    <a:pt x="34386" y="14974"/>
                  </a:lnTo>
                  <a:lnTo>
                    <a:pt x="35644" y="25025"/>
                  </a:lnTo>
                  <a:lnTo>
                    <a:pt x="37614" y="50051"/>
                  </a:lnTo>
                  <a:lnTo>
                    <a:pt x="39225" y="74871"/>
                  </a:lnTo>
                  <a:lnTo>
                    <a:pt x="39225" y="74871"/>
                  </a:lnTo>
                  <a:lnTo>
                    <a:pt x="40475" y="94974"/>
                  </a:lnTo>
                  <a:lnTo>
                    <a:pt x="41733" y="109948"/>
                  </a:lnTo>
                  <a:lnTo>
                    <a:pt x="43167" y="120000"/>
                  </a:lnTo>
                  <a:lnTo>
                    <a:pt x="44954" y="120000"/>
                  </a:lnTo>
                  <a:lnTo>
                    <a:pt x="44954" y="120000"/>
                  </a:lnTo>
                  <a:lnTo>
                    <a:pt x="46748" y="120000"/>
                  </a:lnTo>
                  <a:lnTo>
                    <a:pt x="48175" y="109948"/>
                  </a:lnTo>
                  <a:lnTo>
                    <a:pt x="49432" y="94974"/>
                  </a:lnTo>
                  <a:lnTo>
                    <a:pt x="50682" y="74871"/>
                  </a:lnTo>
                  <a:lnTo>
                    <a:pt x="50682" y="74871"/>
                  </a:lnTo>
                  <a:lnTo>
                    <a:pt x="52300" y="50051"/>
                  </a:lnTo>
                  <a:lnTo>
                    <a:pt x="54271" y="25025"/>
                  </a:lnTo>
                  <a:lnTo>
                    <a:pt x="55521" y="14974"/>
                  </a:lnTo>
                  <a:lnTo>
                    <a:pt x="56779" y="10051"/>
                  </a:lnTo>
                  <a:lnTo>
                    <a:pt x="58389" y="4923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61610" y="4923"/>
                  </a:lnTo>
                  <a:lnTo>
                    <a:pt x="63220" y="10051"/>
                  </a:lnTo>
                  <a:lnTo>
                    <a:pt x="64478" y="14974"/>
                  </a:lnTo>
                  <a:lnTo>
                    <a:pt x="65552" y="25025"/>
                  </a:lnTo>
                  <a:lnTo>
                    <a:pt x="67699" y="50051"/>
                  </a:lnTo>
                  <a:lnTo>
                    <a:pt x="69309" y="74871"/>
                  </a:lnTo>
                  <a:lnTo>
                    <a:pt x="69309" y="74871"/>
                  </a:lnTo>
                  <a:lnTo>
                    <a:pt x="70567" y="94974"/>
                  </a:lnTo>
                  <a:lnTo>
                    <a:pt x="71817" y="109948"/>
                  </a:lnTo>
                  <a:lnTo>
                    <a:pt x="73251" y="120000"/>
                  </a:lnTo>
                  <a:lnTo>
                    <a:pt x="75045" y="120000"/>
                  </a:lnTo>
                  <a:lnTo>
                    <a:pt x="75045" y="120000"/>
                  </a:lnTo>
                  <a:lnTo>
                    <a:pt x="76832" y="120000"/>
                  </a:lnTo>
                  <a:lnTo>
                    <a:pt x="78266" y="109948"/>
                  </a:lnTo>
                  <a:lnTo>
                    <a:pt x="79524" y="94974"/>
                  </a:lnTo>
                  <a:lnTo>
                    <a:pt x="80774" y="74871"/>
                  </a:lnTo>
                  <a:lnTo>
                    <a:pt x="80774" y="74871"/>
                  </a:lnTo>
                  <a:lnTo>
                    <a:pt x="82385" y="50051"/>
                  </a:lnTo>
                  <a:lnTo>
                    <a:pt x="84355" y="25025"/>
                  </a:lnTo>
                  <a:lnTo>
                    <a:pt x="85613" y="14974"/>
                  </a:lnTo>
                  <a:lnTo>
                    <a:pt x="86863" y="10051"/>
                  </a:lnTo>
                  <a:lnTo>
                    <a:pt x="88297" y="4923"/>
                  </a:lnTo>
                  <a:lnTo>
                    <a:pt x="90091" y="0"/>
                  </a:lnTo>
                  <a:lnTo>
                    <a:pt x="90091" y="0"/>
                  </a:lnTo>
                  <a:lnTo>
                    <a:pt x="91702" y="4923"/>
                  </a:lnTo>
                  <a:lnTo>
                    <a:pt x="93136" y="10051"/>
                  </a:lnTo>
                  <a:lnTo>
                    <a:pt x="94563" y="14974"/>
                  </a:lnTo>
                  <a:lnTo>
                    <a:pt x="95644" y="25025"/>
                  </a:lnTo>
                  <a:lnTo>
                    <a:pt x="97607" y="50051"/>
                  </a:lnTo>
                  <a:lnTo>
                    <a:pt x="99225" y="74871"/>
                  </a:lnTo>
                  <a:lnTo>
                    <a:pt x="99225" y="74871"/>
                  </a:lnTo>
                  <a:lnTo>
                    <a:pt x="100475" y="94974"/>
                  </a:lnTo>
                  <a:lnTo>
                    <a:pt x="101733" y="109948"/>
                  </a:lnTo>
                  <a:lnTo>
                    <a:pt x="103159" y="120000"/>
                  </a:lnTo>
                  <a:lnTo>
                    <a:pt x="104954" y="120000"/>
                  </a:lnTo>
                  <a:lnTo>
                    <a:pt x="104954" y="120000"/>
                  </a:lnTo>
                  <a:lnTo>
                    <a:pt x="106924" y="120000"/>
                  </a:lnTo>
                  <a:lnTo>
                    <a:pt x="108358" y="109948"/>
                  </a:lnTo>
                  <a:lnTo>
                    <a:pt x="109609" y="94974"/>
                  </a:lnTo>
                  <a:lnTo>
                    <a:pt x="110682" y="74871"/>
                  </a:lnTo>
                  <a:lnTo>
                    <a:pt x="110682" y="74871"/>
                  </a:lnTo>
                  <a:lnTo>
                    <a:pt x="112477" y="50051"/>
                  </a:lnTo>
                  <a:lnTo>
                    <a:pt x="114447" y="25025"/>
                  </a:lnTo>
                  <a:lnTo>
                    <a:pt x="115521" y="14974"/>
                  </a:lnTo>
                  <a:lnTo>
                    <a:pt x="116955" y="10051"/>
                  </a:lnTo>
                  <a:lnTo>
                    <a:pt x="118389" y="4923"/>
                  </a:ln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>
              <a:off x="6643075" y="4751700"/>
              <a:ext cx="407950" cy="14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118205" y="5128"/>
                  </a:lnTo>
                  <a:lnTo>
                    <a:pt x="116771" y="14974"/>
                  </a:lnTo>
                  <a:lnTo>
                    <a:pt x="115521" y="29948"/>
                  </a:lnTo>
                  <a:lnTo>
                    <a:pt x="114264" y="50051"/>
                  </a:lnTo>
                  <a:lnTo>
                    <a:pt x="114264" y="50051"/>
                  </a:lnTo>
                  <a:lnTo>
                    <a:pt x="112653" y="75076"/>
                  </a:lnTo>
                  <a:lnTo>
                    <a:pt x="110682" y="99897"/>
                  </a:lnTo>
                  <a:lnTo>
                    <a:pt x="109432" y="109948"/>
                  </a:lnTo>
                  <a:lnTo>
                    <a:pt x="108175" y="114871"/>
                  </a:lnTo>
                  <a:lnTo>
                    <a:pt x="106748" y="120000"/>
                  </a:lnTo>
                  <a:lnTo>
                    <a:pt x="104954" y="120000"/>
                  </a:lnTo>
                  <a:lnTo>
                    <a:pt x="104954" y="120000"/>
                  </a:lnTo>
                  <a:lnTo>
                    <a:pt x="103343" y="120000"/>
                  </a:lnTo>
                  <a:lnTo>
                    <a:pt x="101909" y="114871"/>
                  </a:lnTo>
                  <a:lnTo>
                    <a:pt x="100652" y="109948"/>
                  </a:lnTo>
                  <a:lnTo>
                    <a:pt x="99401" y="99897"/>
                  </a:lnTo>
                  <a:lnTo>
                    <a:pt x="97431" y="75076"/>
                  </a:lnTo>
                  <a:lnTo>
                    <a:pt x="95820" y="50051"/>
                  </a:lnTo>
                  <a:lnTo>
                    <a:pt x="95820" y="50051"/>
                  </a:lnTo>
                  <a:lnTo>
                    <a:pt x="94563" y="29948"/>
                  </a:lnTo>
                  <a:lnTo>
                    <a:pt x="93312" y="14974"/>
                  </a:lnTo>
                  <a:lnTo>
                    <a:pt x="91878" y="5128"/>
                  </a:lnTo>
                  <a:lnTo>
                    <a:pt x="90091" y="0"/>
                  </a:lnTo>
                  <a:lnTo>
                    <a:pt x="90091" y="0"/>
                  </a:lnTo>
                  <a:lnTo>
                    <a:pt x="88121" y="5128"/>
                  </a:lnTo>
                  <a:lnTo>
                    <a:pt x="86687" y="14974"/>
                  </a:lnTo>
                  <a:lnTo>
                    <a:pt x="85429" y="29948"/>
                  </a:lnTo>
                  <a:lnTo>
                    <a:pt x="84355" y="50051"/>
                  </a:lnTo>
                  <a:lnTo>
                    <a:pt x="84355" y="50051"/>
                  </a:lnTo>
                  <a:lnTo>
                    <a:pt x="82568" y="75076"/>
                  </a:lnTo>
                  <a:lnTo>
                    <a:pt x="80598" y="99897"/>
                  </a:lnTo>
                  <a:lnTo>
                    <a:pt x="79524" y="109948"/>
                  </a:lnTo>
                  <a:lnTo>
                    <a:pt x="78090" y="114871"/>
                  </a:lnTo>
                  <a:lnTo>
                    <a:pt x="76656" y="120000"/>
                  </a:lnTo>
                  <a:lnTo>
                    <a:pt x="75045" y="120000"/>
                  </a:lnTo>
                  <a:lnTo>
                    <a:pt x="75045" y="120000"/>
                  </a:lnTo>
                  <a:lnTo>
                    <a:pt x="73251" y="120000"/>
                  </a:lnTo>
                  <a:lnTo>
                    <a:pt x="71817" y="114871"/>
                  </a:lnTo>
                  <a:lnTo>
                    <a:pt x="70567" y="109948"/>
                  </a:lnTo>
                  <a:lnTo>
                    <a:pt x="69309" y="99897"/>
                  </a:lnTo>
                  <a:lnTo>
                    <a:pt x="67339" y="75076"/>
                  </a:lnTo>
                  <a:lnTo>
                    <a:pt x="65728" y="50051"/>
                  </a:lnTo>
                  <a:lnTo>
                    <a:pt x="65728" y="50051"/>
                  </a:lnTo>
                  <a:lnTo>
                    <a:pt x="64478" y="29948"/>
                  </a:lnTo>
                  <a:lnTo>
                    <a:pt x="63220" y="14974"/>
                  </a:lnTo>
                  <a:lnTo>
                    <a:pt x="61786" y="5128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58205" y="5128"/>
                  </a:lnTo>
                  <a:lnTo>
                    <a:pt x="56779" y="14974"/>
                  </a:lnTo>
                  <a:lnTo>
                    <a:pt x="55521" y="29948"/>
                  </a:lnTo>
                  <a:lnTo>
                    <a:pt x="54271" y="50051"/>
                  </a:lnTo>
                  <a:lnTo>
                    <a:pt x="54271" y="50051"/>
                  </a:lnTo>
                  <a:lnTo>
                    <a:pt x="52653" y="75076"/>
                  </a:lnTo>
                  <a:lnTo>
                    <a:pt x="50682" y="99897"/>
                  </a:lnTo>
                  <a:lnTo>
                    <a:pt x="49432" y="109948"/>
                  </a:lnTo>
                  <a:lnTo>
                    <a:pt x="48175" y="114871"/>
                  </a:lnTo>
                  <a:lnTo>
                    <a:pt x="46564" y="120000"/>
                  </a:lnTo>
                  <a:lnTo>
                    <a:pt x="44954" y="120000"/>
                  </a:lnTo>
                  <a:lnTo>
                    <a:pt x="44954" y="120000"/>
                  </a:lnTo>
                  <a:lnTo>
                    <a:pt x="43343" y="120000"/>
                  </a:lnTo>
                  <a:lnTo>
                    <a:pt x="41909" y="114871"/>
                  </a:lnTo>
                  <a:lnTo>
                    <a:pt x="40475" y="109948"/>
                  </a:lnTo>
                  <a:lnTo>
                    <a:pt x="39401" y="99897"/>
                  </a:lnTo>
                  <a:lnTo>
                    <a:pt x="37431" y="75076"/>
                  </a:lnTo>
                  <a:lnTo>
                    <a:pt x="35644" y="50051"/>
                  </a:lnTo>
                  <a:lnTo>
                    <a:pt x="35644" y="50051"/>
                  </a:lnTo>
                  <a:lnTo>
                    <a:pt x="34386" y="29948"/>
                  </a:lnTo>
                  <a:lnTo>
                    <a:pt x="33312" y="14974"/>
                  </a:lnTo>
                  <a:lnTo>
                    <a:pt x="31878" y="5128"/>
                  </a:lnTo>
                  <a:lnTo>
                    <a:pt x="29908" y="0"/>
                  </a:lnTo>
                  <a:lnTo>
                    <a:pt x="29908" y="0"/>
                  </a:lnTo>
                  <a:lnTo>
                    <a:pt x="28121" y="5128"/>
                  </a:lnTo>
                  <a:lnTo>
                    <a:pt x="26687" y="14974"/>
                  </a:lnTo>
                  <a:lnTo>
                    <a:pt x="25429" y="29948"/>
                  </a:lnTo>
                  <a:lnTo>
                    <a:pt x="24179" y="50051"/>
                  </a:lnTo>
                  <a:lnTo>
                    <a:pt x="24179" y="50051"/>
                  </a:lnTo>
                  <a:lnTo>
                    <a:pt x="22568" y="75076"/>
                  </a:lnTo>
                  <a:lnTo>
                    <a:pt x="20598" y="99897"/>
                  </a:lnTo>
                  <a:lnTo>
                    <a:pt x="19340" y="109948"/>
                  </a:lnTo>
                  <a:lnTo>
                    <a:pt x="18090" y="114871"/>
                  </a:lnTo>
                  <a:lnTo>
                    <a:pt x="16656" y="120000"/>
                  </a:lnTo>
                  <a:lnTo>
                    <a:pt x="15045" y="120000"/>
                  </a:lnTo>
                  <a:lnTo>
                    <a:pt x="15045" y="120000"/>
                  </a:lnTo>
                  <a:lnTo>
                    <a:pt x="13251" y="120000"/>
                  </a:lnTo>
                  <a:lnTo>
                    <a:pt x="11817" y="114871"/>
                  </a:lnTo>
                  <a:lnTo>
                    <a:pt x="10567" y="109948"/>
                  </a:lnTo>
                  <a:lnTo>
                    <a:pt x="9309" y="99897"/>
                  </a:lnTo>
                  <a:lnTo>
                    <a:pt x="7346" y="75076"/>
                  </a:lnTo>
                  <a:lnTo>
                    <a:pt x="5728" y="50051"/>
                  </a:lnTo>
                  <a:lnTo>
                    <a:pt x="5728" y="50051"/>
                  </a:lnTo>
                  <a:lnTo>
                    <a:pt x="4478" y="29948"/>
                  </a:lnTo>
                  <a:lnTo>
                    <a:pt x="3220" y="14974"/>
                  </a:lnTo>
                  <a:lnTo>
                    <a:pt x="1794" y="5128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Shape 791"/>
            <p:cNvSpPr/>
            <p:nvPr/>
          </p:nvSpPr>
          <p:spPr>
            <a:xfrm>
              <a:off x="6672900" y="4309650"/>
              <a:ext cx="348900" cy="376300"/>
            </a:xfrm>
            <a:custGeom>
              <a:pathLst>
                <a:path extrusionOk="0" fill="none" h="120000" w="120000">
                  <a:moveTo>
                    <a:pt x="114763" y="53789"/>
                  </a:moveTo>
                  <a:lnTo>
                    <a:pt x="107222" y="51070"/>
                  </a:lnTo>
                  <a:lnTo>
                    <a:pt x="107222" y="28158"/>
                  </a:lnTo>
                  <a:lnTo>
                    <a:pt x="92777" y="28158"/>
                  </a:lnTo>
                  <a:lnTo>
                    <a:pt x="92777" y="16120"/>
                  </a:lnTo>
                  <a:lnTo>
                    <a:pt x="72459" y="16120"/>
                  </a:lnTo>
                  <a:lnTo>
                    <a:pt x="72459" y="7"/>
                  </a:lnTo>
                  <a:lnTo>
                    <a:pt x="59896" y="7"/>
                  </a:lnTo>
                  <a:lnTo>
                    <a:pt x="47334" y="7"/>
                  </a:lnTo>
                  <a:lnTo>
                    <a:pt x="47334" y="16120"/>
                  </a:lnTo>
                  <a:lnTo>
                    <a:pt x="27016" y="16120"/>
                  </a:lnTo>
                  <a:lnTo>
                    <a:pt x="27016" y="28158"/>
                  </a:lnTo>
                  <a:lnTo>
                    <a:pt x="12570" y="28158"/>
                  </a:lnTo>
                  <a:lnTo>
                    <a:pt x="12570" y="51070"/>
                  </a:lnTo>
                  <a:lnTo>
                    <a:pt x="5030" y="53789"/>
                  </a:lnTo>
                  <a:lnTo>
                    <a:pt x="5030" y="53789"/>
                  </a:lnTo>
                  <a:lnTo>
                    <a:pt x="3559" y="54562"/>
                  </a:lnTo>
                  <a:lnTo>
                    <a:pt x="2304" y="55535"/>
                  </a:lnTo>
                  <a:lnTo>
                    <a:pt x="1263" y="56699"/>
                  </a:lnTo>
                  <a:lnTo>
                    <a:pt x="421" y="57863"/>
                  </a:lnTo>
                  <a:lnTo>
                    <a:pt x="0" y="59027"/>
                  </a:lnTo>
                  <a:lnTo>
                    <a:pt x="0" y="60390"/>
                  </a:lnTo>
                  <a:lnTo>
                    <a:pt x="0" y="61945"/>
                  </a:lnTo>
                  <a:lnTo>
                    <a:pt x="627" y="63499"/>
                  </a:lnTo>
                  <a:lnTo>
                    <a:pt x="12983" y="89904"/>
                  </a:lnTo>
                  <a:lnTo>
                    <a:pt x="12983" y="118254"/>
                  </a:lnTo>
                  <a:lnTo>
                    <a:pt x="12983" y="118254"/>
                  </a:lnTo>
                  <a:lnTo>
                    <a:pt x="15081" y="117281"/>
                  </a:lnTo>
                  <a:lnTo>
                    <a:pt x="17592" y="116308"/>
                  </a:lnTo>
                  <a:lnTo>
                    <a:pt x="19269" y="115918"/>
                  </a:lnTo>
                  <a:lnTo>
                    <a:pt x="20945" y="115726"/>
                  </a:lnTo>
                  <a:lnTo>
                    <a:pt x="22828" y="115535"/>
                  </a:lnTo>
                  <a:lnTo>
                    <a:pt x="24711" y="115336"/>
                  </a:lnTo>
                  <a:lnTo>
                    <a:pt x="24711" y="115336"/>
                  </a:lnTo>
                  <a:lnTo>
                    <a:pt x="27231" y="115535"/>
                  </a:lnTo>
                  <a:lnTo>
                    <a:pt x="29320" y="115726"/>
                  </a:lnTo>
                  <a:lnTo>
                    <a:pt x="31203" y="116117"/>
                  </a:lnTo>
                  <a:lnTo>
                    <a:pt x="32880" y="116699"/>
                  </a:lnTo>
                  <a:lnTo>
                    <a:pt x="35606" y="117672"/>
                  </a:lnTo>
                  <a:lnTo>
                    <a:pt x="37695" y="118836"/>
                  </a:lnTo>
                  <a:lnTo>
                    <a:pt x="37695" y="118836"/>
                  </a:lnTo>
                  <a:lnTo>
                    <a:pt x="38950" y="119418"/>
                  </a:lnTo>
                  <a:lnTo>
                    <a:pt x="39793" y="119808"/>
                  </a:lnTo>
                  <a:lnTo>
                    <a:pt x="41049" y="120000"/>
                  </a:lnTo>
                  <a:lnTo>
                    <a:pt x="42304" y="120000"/>
                  </a:lnTo>
                  <a:lnTo>
                    <a:pt x="42304" y="120000"/>
                  </a:lnTo>
                  <a:lnTo>
                    <a:pt x="43774" y="120000"/>
                  </a:lnTo>
                  <a:lnTo>
                    <a:pt x="44815" y="119808"/>
                  </a:lnTo>
                  <a:lnTo>
                    <a:pt x="45864" y="119418"/>
                  </a:lnTo>
                  <a:lnTo>
                    <a:pt x="46913" y="118836"/>
                  </a:lnTo>
                  <a:lnTo>
                    <a:pt x="46913" y="118836"/>
                  </a:lnTo>
                  <a:lnTo>
                    <a:pt x="49217" y="117672"/>
                  </a:lnTo>
                  <a:lnTo>
                    <a:pt x="51934" y="116699"/>
                  </a:lnTo>
                  <a:lnTo>
                    <a:pt x="53611" y="116117"/>
                  </a:lnTo>
                  <a:lnTo>
                    <a:pt x="55494" y="115726"/>
                  </a:lnTo>
                  <a:lnTo>
                    <a:pt x="57592" y="115535"/>
                  </a:lnTo>
                  <a:lnTo>
                    <a:pt x="59896" y="115336"/>
                  </a:lnTo>
                  <a:lnTo>
                    <a:pt x="59896" y="115336"/>
                  </a:lnTo>
                  <a:lnTo>
                    <a:pt x="62201" y="115535"/>
                  </a:lnTo>
                  <a:lnTo>
                    <a:pt x="64290" y="115726"/>
                  </a:lnTo>
                  <a:lnTo>
                    <a:pt x="66182" y="116117"/>
                  </a:lnTo>
                  <a:lnTo>
                    <a:pt x="67850" y="116699"/>
                  </a:lnTo>
                  <a:lnTo>
                    <a:pt x="70782" y="117672"/>
                  </a:lnTo>
                  <a:lnTo>
                    <a:pt x="72880" y="118836"/>
                  </a:lnTo>
                  <a:lnTo>
                    <a:pt x="72880" y="118836"/>
                  </a:lnTo>
                  <a:lnTo>
                    <a:pt x="73929" y="119418"/>
                  </a:lnTo>
                  <a:lnTo>
                    <a:pt x="74969" y="119808"/>
                  </a:lnTo>
                  <a:lnTo>
                    <a:pt x="76018" y="120000"/>
                  </a:lnTo>
                  <a:lnTo>
                    <a:pt x="77489" y="120000"/>
                  </a:lnTo>
                  <a:lnTo>
                    <a:pt x="77489" y="120000"/>
                  </a:lnTo>
                  <a:lnTo>
                    <a:pt x="78744" y="120000"/>
                  </a:lnTo>
                  <a:lnTo>
                    <a:pt x="80000" y="119808"/>
                  </a:lnTo>
                  <a:lnTo>
                    <a:pt x="80834" y="119418"/>
                  </a:lnTo>
                  <a:lnTo>
                    <a:pt x="82098" y="118836"/>
                  </a:lnTo>
                  <a:lnTo>
                    <a:pt x="82098" y="118836"/>
                  </a:lnTo>
                  <a:lnTo>
                    <a:pt x="84187" y="117672"/>
                  </a:lnTo>
                  <a:lnTo>
                    <a:pt x="86913" y="116699"/>
                  </a:lnTo>
                  <a:lnTo>
                    <a:pt x="88589" y="116117"/>
                  </a:lnTo>
                  <a:lnTo>
                    <a:pt x="90472" y="115726"/>
                  </a:lnTo>
                  <a:lnTo>
                    <a:pt x="92562" y="115535"/>
                  </a:lnTo>
                  <a:lnTo>
                    <a:pt x="95081" y="115336"/>
                  </a:lnTo>
                  <a:lnTo>
                    <a:pt x="95081" y="115336"/>
                  </a:lnTo>
                  <a:lnTo>
                    <a:pt x="96964" y="115535"/>
                  </a:lnTo>
                  <a:lnTo>
                    <a:pt x="98847" y="115726"/>
                  </a:lnTo>
                  <a:lnTo>
                    <a:pt x="100524" y="115918"/>
                  </a:lnTo>
                  <a:lnTo>
                    <a:pt x="102201" y="116308"/>
                  </a:lnTo>
                  <a:lnTo>
                    <a:pt x="104711" y="117281"/>
                  </a:lnTo>
                  <a:lnTo>
                    <a:pt x="106801" y="118254"/>
                  </a:lnTo>
                  <a:lnTo>
                    <a:pt x="106801" y="89904"/>
                  </a:lnTo>
                  <a:lnTo>
                    <a:pt x="119157" y="63499"/>
                  </a:lnTo>
                  <a:lnTo>
                    <a:pt x="119157" y="63499"/>
                  </a:lnTo>
                  <a:lnTo>
                    <a:pt x="119785" y="61945"/>
                  </a:lnTo>
                  <a:lnTo>
                    <a:pt x="120000" y="60390"/>
                  </a:lnTo>
                  <a:lnTo>
                    <a:pt x="119785" y="59027"/>
                  </a:lnTo>
                  <a:lnTo>
                    <a:pt x="119372" y="57863"/>
                  </a:lnTo>
                  <a:lnTo>
                    <a:pt x="118529" y="56699"/>
                  </a:lnTo>
                  <a:lnTo>
                    <a:pt x="117489" y="55535"/>
                  </a:lnTo>
                  <a:lnTo>
                    <a:pt x="116225" y="54562"/>
                  </a:lnTo>
                  <a:lnTo>
                    <a:pt x="114763" y="53789"/>
                  </a:lnTo>
                  <a:lnTo>
                    <a:pt x="114763" y="5378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Shape 792"/>
            <p:cNvSpPr/>
            <p:nvPr/>
          </p:nvSpPr>
          <p:spPr>
            <a:xfrm>
              <a:off x="6805625" y="4452725"/>
              <a:ext cx="15850" cy="28050"/>
            </a:xfrm>
            <a:custGeom>
              <a:pathLst>
                <a:path extrusionOk="0" fill="none" h="120000" w="120000">
                  <a:moveTo>
                    <a:pt x="60000" y="119893"/>
                  </a:moveTo>
                  <a:lnTo>
                    <a:pt x="60000" y="119893"/>
                  </a:lnTo>
                  <a:lnTo>
                    <a:pt x="46182" y="117326"/>
                  </a:lnTo>
                  <a:lnTo>
                    <a:pt x="37097" y="114759"/>
                  </a:lnTo>
                  <a:lnTo>
                    <a:pt x="23280" y="109518"/>
                  </a:lnTo>
                  <a:lnTo>
                    <a:pt x="14006" y="101711"/>
                  </a:lnTo>
                  <a:lnTo>
                    <a:pt x="4731" y="83422"/>
                  </a:lnTo>
                  <a:lnTo>
                    <a:pt x="189" y="60000"/>
                  </a:lnTo>
                  <a:lnTo>
                    <a:pt x="189" y="60000"/>
                  </a:lnTo>
                  <a:lnTo>
                    <a:pt x="4731" y="36577"/>
                  </a:lnTo>
                  <a:lnTo>
                    <a:pt x="14006" y="15721"/>
                  </a:lnTo>
                  <a:lnTo>
                    <a:pt x="23280" y="10481"/>
                  </a:lnTo>
                  <a:lnTo>
                    <a:pt x="37097" y="2673"/>
                  </a:lnTo>
                  <a:lnTo>
                    <a:pt x="46182" y="106"/>
                  </a:lnTo>
                  <a:lnTo>
                    <a:pt x="60000" y="106"/>
                  </a:lnTo>
                  <a:lnTo>
                    <a:pt x="60000" y="106"/>
                  </a:lnTo>
                  <a:lnTo>
                    <a:pt x="69274" y="106"/>
                  </a:lnTo>
                  <a:lnTo>
                    <a:pt x="83091" y="2673"/>
                  </a:lnTo>
                  <a:lnTo>
                    <a:pt x="92365" y="10481"/>
                  </a:lnTo>
                  <a:lnTo>
                    <a:pt x="101640" y="15721"/>
                  </a:lnTo>
                  <a:lnTo>
                    <a:pt x="115457" y="36577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5457" y="83422"/>
                  </a:lnTo>
                  <a:lnTo>
                    <a:pt x="101640" y="101711"/>
                  </a:lnTo>
                  <a:lnTo>
                    <a:pt x="92365" y="109518"/>
                  </a:lnTo>
                  <a:lnTo>
                    <a:pt x="83091" y="114759"/>
                  </a:lnTo>
                  <a:lnTo>
                    <a:pt x="69274" y="117326"/>
                  </a:lnTo>
                  <a:lnTo>
                    <a:pt x="60000" y="119893"/>
                  </a:lnTo>
                  <a:lnTo>
                    <a:pt x="60000" y="11989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Shape 793"/>
            <p:cNvSpPr/>
            <p:nvPr/>
          </p:nvSpPr>
          <p:spPr>
            <a:xfrm>
              <a:off x="6872600" y="4452725"/>
              <a:ext cx="15875" cy="28050"/>
            </a:xfrm>
            <a:custGeom>
              <a:pathLst>
                <a:path extrusionOk="0" fill="none" h="120000" w="120000">
                  <a:moveTo>
                    <a:pt x="59905" y="119893"/>
                  </a:moveTo>
                  <a:lnTo>
                    <a:pt x="59905" y="119893"/>
                  </a:lnTo>
                  <a:lnTo>
                    <a:pt x="50834" y="117326"/>
                  </a:lnTo>
                  <a:lnTo>
                    <a:pt x="37039" y="114759"/>
                  </a:lnTo>
                  <a:lnTo>
                    <a:pt x="27779" y="109518"/>
                  </a:lnTo>
                  <a:lnTo>
                    <a:pt x="18519" y="101711"/>
                  </a:lnTo>
                  <a:lnTo>
                    <a:pt x="4724" y="83422"/>
                  </a:lnTo>
                  <a:lnTo>
                    <a:pt x="188" y="60000"/>
                  </a:lnTo>
                  <a:lnTo>
                    <a:pt x="188" y="60000"/>
                  </a:lnTo>
                  <a:lnTo>
                    <a:pt x="4724" y="36577"/>
                  </a:lnTo>
                  <a:lnTo>
                    <a:pt x="18519" y="15721"/>
                  </a:lnTo>
                  <a:lnTo>
                    <a:pt x="27779" y="10481"/>
                  </a:lnTo>
                  <a:lnTo>
                    <a:pt x="37039" y="2673"/>
                  </a:lnTo>
                  <a:lnTo>
                    <a:pt x="50834" y="106"/>
                  </a:lnTo>
                  <a:lnTo>
                    <a:pt x="59905" y="106"/>
                  </a:lnTo>
                  <a:lnTo>
                    <a:pt x="59905" y="106"/>
                  </a:lnTo>
                  <a:lnTo>
                    <a:pt x="73700" y="106"/>
                  </a:lnTo>
                  <a:lnTo>
                    <a:pt x="87685" y="2673"/>
                  </a:lnTo>
                  <a:lnTo>
                    <a:pt x="96755" y="10481"/>
                  </a:lnTo>
                  <a:lnTo>
                    <a:pt x="106015" y="15721"/>
                  </a:lnTo>
                  <a:lnTo>
                    <a:pt x="115275" y="36577"/>
                  </a:lnTo>
                  <a:lnTo>
                    <a:pt x="119811" y="60000"/>
                  </a:lnTo>
                  <a:lnTo>
                    <a:pt x="119811" y="60000"/>
                  </a:lnTo>
                  <a:lnTo>
                    <a:pt x="115275" y="83422"/>
                  </a:lnTo>
                  <a:lnTo>
                    <a:pt x="106015" y="101711"/>
                  </a:lnTo>
                  <a:lnTo>
                    <a:pt x="96755" y="109518"/>
                  </a:lnTo>
                  <a:lnTo>
                    <a:pt x="87685" y="114759"/>
                  </a:lnTo>
                  <a:lnTo>
                    <a:pt x="73700" y="117326"/>
                  </a:lnTo>
                  <a:lnTo>
                    <a:pt x="59905" y="119893"/>
                  </a:lnTo>
                  <a:lnTo>
                    <a:pt x="59905" y="11989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Shape 794"/>
            <p:cNvSpPr/>
            <p:nvPr/>
          </p:nvSpPr>
          <p:spPr>
            <a:xfrm>
              <a:off x="6709425" y="4414975"/>
              <a:ext cx="275250" cy="54825"/>
            </a:xfrm>
            <a:custGeom>
              <a:pathLst>
                <a:path extrusionOk="0" fill="none" h="120000" w="120000">
                  <a:moveTo>
                    <a:pt x="119989" y="120000"/>
                  </a:moveTo>
                  <a:lnTo>
                    <a:pt x="59999" y="54"/>
                  </a:lnTo>
                  <a:lnTo>
                    <a:pt x="1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6733175" y="4382725"/>
              <a:ext cx="227750" cy="37150"/>
            </a:xfrm>
            <a:custGeom>
              <a:pathLst>
                <a:path extrusionOk="0" fill="none" h="120000" w="120000">
                  <a:moveTo>
                    <a:pt x="13" y="119999"/>
                  </a:moveTo>
                  <a:lnTo>
                    <a:pt x="22142" y="119999"/>
                  </a:lnTo>
                  <a:lnTo>
                    <a:pt x="22142" y="0"/>
                  </a:lnTo>
                  <a:lnTo>
                    <a:pt x="60000" y="0"/>
                  </a:lnTo>
                  <a:lnTo>
                    <a:pt x="97857" y="0"/>
                  </a:lnTo>
                  <a:lnTo>
                    <a:pt x="97857" y="119999"/>
                  </a:lnTo>
                  <a:lnTo>
                    <a:pt x="119986" y="11999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Shape 796"/>
            <p:cNvSpPr/>
            <p:nvPr/>
          </p:nvSpPr>
          <p:spPr>
            <a:xfrm>
              <a:off x="6847025" y="4414975"/>
              <a:ext cx="25" cy="145550"/>
            </a:xfrm>
            <a:custGeom>
              <a:pathLst>
                <a:path extrusionOk="0" fill="none" h="120000" w="120000">
                  <a:moveTo>
                    <a:pt x="120000" y="2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7" name="Shape 797"/>
          <p:cNvGrpSpPr/>
          <p:nvPr/>
        </p:nvGrpSpPr>
        <p:grpSpPr>
          <a:xfrm>
            <a:off x="7206444" y="4234584"/>
            <a:ext cx="452420" cy="433992"/>
            <a:chOff x="5233525" y="4954450"/>
            <a:chExt cx="538275" cy="516350"/>
          </a:xfrm>
        </p:grpSpPr>
        <p:sp>
          <p:nvSpPr>
            <p:cNvPr id="798" name="Shape 798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120000" w="120000">
                  <a:moveTo>
                    <a:pt x="34280" y="114269"/>
                  </a:moveTo>
                  <a:lnTo>
                    <a:pt x="34280" y="114269"/>
                  </a:lnTo>
                  <a:lnTo>
                    <a:pt x="39977" y="116716"/>
                  </a:lnTo>
                  <a:lnTo>
                    <a:pt x="46512" y="118358"/>
                  </a:lnTo>
                  <a:lnTo>
                    <a:pt x="53046" y="119162"/>
                  </a:lnTo>
                  <a:lnTo>
                    <a:pt x="59581" y="120000"/>
                  </a:lnTo>
                  <a:lnTo>
                    <a:pt x="59581" y="120000"/>
                  </a:lnTo>
                  <a:lnTo>
                    <a:pt x="66115" y="119162"/>
                  </a:lnTo>
                  <a:lnTo>
                    <a:pt x="71812" y="118358"/>
                  </a:lnTo>
                  <a:lnTo>
                    <a:pt x="77542" y="117553"/>
                  </a:lnTo>
                  <a:lnTo>
                    <a:pt x="83239" y="115107"/>
                  </a:lnTo>
                  <a:lnTo>
                    <a:pt x="88131" y="112627"/>
                  </a:lnTo>
                  <a:lnTo>
                    <a:pt x="93024" y="109377"/>
                  </a:lnTo>
                  <a:lnTo>
                    <a:pt x="97950" y="106126"/>
                  </a:lnTo>
                  <a:lnTo>
                    <a:pt x="102005" y="102038"/>
                  </a:lnTo>
                  <a:lnTo>
                    <a:pt x="106093" y="97950"/>
                  </a:lnTo>
                  <a:lnTo>
                    <a:pt x="109377" y="93862"/>
                  </a:lnTo>
                  <a:lnTo>
                    <a:pt x="112627" y="88165"/>
                  </a:lnTo>
                  <a:lnTo>
                    <a:pt x="115074" y="83272"/>
                  </a:lnTo>
                  <a:lnTo>
                    <a:pt x="116716" y="77542"/>
                  </a:lnTo>
                  <a:lnTo>
                    <a:pt x="118324" y="71845"/>
                  </a:lnTo>
                  <a:lnTo>
                    <a:pt x="119162" y="66115"/>
                  </a:lnTo>
                  <a:lnTo>
                    <a:pt x="119966" y="60418"/>
                  </a:lnTo>
                  <a:lnTo>
                    <a:pt x="119966" y="60418"/>
                  </a:lnTo>
                  <a:lnTo>
                    <a:pt x="119162" y="53884"/>
                  </a:lnTo>
                  <a:lnTo>
                    <a:pt x="118324" y="48154"/>
                  </a:lnTo>
                  <a:lnTo>
                    <a:pt x="116716" y="42457"/>
                  </a:lnTo>
                  <a:lnTo>
                    <a:pt x="115074" y="36727"/>
                  </a:lnTo>
                  <a:lnTo>
                    <a:pt x="112627" y="31834"/>
                  </a:lnTo>
                  <a:lnTo>
                    <a:pt x="109377" y="26942"/>
                  </a:lnTo>
                  <a:lnTo>
                    <a:pt x="106093" y="22049"/>
                  </a:lnTo>
                  <a:lnTo>
                    <a:pt x="102005" y="17961"/>
                  </a:lnTo>
                  <a:lnTo>
                    <a:pt x="97950" y="13873"/>
                  </a:lnTo>
                  <a:lnTo>
                    <a:pt x="93024" y="10622"/>
                  </a:lnTo>
                  <a:lnTo>
                    <a:pt x="88131" y="7372"/>
                  </a:lnTo>
                  <a:lnTo>
                    <a:pt x="83239" y="4925"/>
                  </a:lnTo>
                  <a:lnTo>
                    <a:pt x="77542" y="3283"/>
                  </a:lnTo>
                  <a:lnTo>
                    <a:pt x="71812" y="1641"/>
                  </a:lnTo>
                  <a:lnTo>
                    <a:pt x="66115" y="837"/>
                  </a:lnTo>
                  <a:lnTo>
                    <a:pt x="59581" y="0"/>
                  </a:lnTo>
                  <a:lnTo>
                    <a:pt x="59581" y="0"/>
                  </a:lnTo>
                  <a:lnTo>
                    <a:pt x="53850" y="837"/>
                  </a:lnTo>
                  <a:lnTo>
                    <a:pt x="48154" y="1641"/>
                  </a:lnTo>
                  <a:lnTo>
                    <a:pt x="42423" y="3283"/>
                  </a:lnTo>
                  <a:lnTo>
                    <a:pt x="36727" y="4925"/>
                  </a:lnTo>
                  <a:lnTo>
                    <a:pt x="30996" y="7372"/>
                  </a:lnTo>
                  <a:lnTo>
                    <a:pt x="26104" y="10622"/>
                  </a:lnTo>
                  <a:lnTo>
                    <a:pt x="22049" y="13873"/>
                  </a:lnTo>
                  <a:lnTo>
                    <a:pt x="17961" y="17961"/>
                  </a:lnTo>
                  <a:lnTo>
                    <a:pt x="13873" y="22049"/>
                  </a:lnTo>
                  <a:lnTo>
                    <a:pt x="10622" y="26942"/>
                  </a:lnTo>
                  <a:lnTo>
                    <a:pt x="7338" y="31834"/>
                  </a:lnTo>
                  <a:lnTo>
                    <a:pt x="4892" y="36727"/>
                  </a:lnTo>
                  <a:lnTo>
                    <a:pt x="2446" y="42457"/>
                  </a:lnTo>
                  <a:lnTo>
                    <a:pt x="1641" y="48154"/>
                  </a:lnTo>
                  <a:lnTo>
                    <a:pt x="804" y="53884"/>
                  </a:lnTo>
                  <a:lnTo>
                    <a:pt x="0" y="60418"/>
                  </a:lnTo>
                  <a:lnTo>
                    <a:pt x="0" y="60418"/>
                  </a:lnTo>
                  <a:lnTo>
                    <a:pt x="804" y="69399"/>
                  </a:lnTo>
                  <a:lnTo>
                    <a:pt x="3250" y="78380"/>
                  </a:lnTo>
                  <a:lnTo>
                    <a:pt x="6534" y="86523"/>
                  </a:lnTo>
                  <a:lnTo>
                    <a:pt x="10622" y="9386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Shape 799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120000" w="120000">
                  <a:moveTo>
                    <a:pt x="107652" y="96148"/>
                  </a:moveTo>
                  <a:lnTo>
                    <a:pt x="107652" y="96148"/>
                  </a:lnTo>
                  <a:lnTo>
                    <a:pt x="111768" y="90413"/>
                  </a:lnTo>
                  <a:lnTo>
                    <a:pt x="115040" y="84644"/>
                  </a:lnTo>
                  <a:lnTo>
                    <a:pt x="117503" y="78065"/>
                  </a:lnTo>
                  <a:lnTo>
                    <a:pt x="119156" y="70677"/>
                  </a:lnTo>
                  <a:lnTo>
                    <a:pt x="119156" y="70677"/>
                  </a:lnTo>
                  <a:lnTo>
                    <a:pt x="119966" y="64942"/>
                  </a:lnTo>
                  <a:lnTo>
                    <a:pt x="119966" y="58363"/>
                  </a:lnTo>
                  <a:lnTo>
                    <a:pt x="119966" y="52594"/>
                  </a:lnTo>
                  <a:lnTo>
                    <a:pt x="118346" y="46859"/>
                  </a:lnTo>
                  <a:lnTo>
                    <a:pt x="116693" y="41090"/>
                  </a:lnTo>
                  <a:lnTo>
                    <a:pt x="115040" y="36165"/>
                  </a:lnTo>
                  <a:lnTo>
                    <a:pt x="112578" y="30430"/>
                  </a:lnTo>
                  <a:lnTo>
                    <a:pt x="109305" y="25504"/>
                  </a:lnTo>
                  <a:lnTo>
                    <a:pt x="105999" y="21388"/>
                  </a:lnTo>
                  <a:lnTo>
                    <a:pt x="101917" y="17272"/>
                  </a:lnTo>
                  <a:lnTo>
                    <a:pt x="97801" y="13157"/>
                  </a:lnTo>
                  <a:lnTo>
                    <a:pt x="92876" y="9884"/>
                  </a:lnTo>
                  <a:lnTo>
                    <a:pt x="87916" y="6612"/>
                  </a:lnTo>
                  <a:lnTo>
                    <a:pt x="82181" y="4115"/>
                  </a:lnTo>
                  <a:lnTo>
                    <a:pt x="76446" y="2496"/>
                  </a:lnTo>
                  <a:lnTo>
                    <a:pt x="70677" y="843"/>
                  </a:lnTo>
                  <a:lnTo>
                    <a:pt x="70677" y="843"/>
                  </a:lnTo>
                  <a:lnTo>
                    <a:pt x="64942" y="33"/>
                  </a:lnTo>
                  <a:lnTo>
                    <a:pt x="58363" y="33"/>
                  </a:lnTo>
                  <a:lnTo>
                    <a:pt x="52594" y="33"/>
                  </a:lnTo>
                  <a:lnTo>
                    <a:pt x="46859" y="843"/>
                  </a:lnTo>
                  <a:lnTo>
                    <a:pt x="41090" y="2496"/>
                  </a:lnTo>
                  <a:lnTo>
                    <a:pt x="36165" y="4959"/>
                  </a:lnTo>
                  <a:lnTo>
                    <a:pt x="30430" y="7421"/>
                  </a:lnTo>
                  <a:lnTo>
                    <a:pt x="25504" y="10694"/>
                  </a:lnTo>
                  <a:lnTo>
                    <a:pt x="21388" y="14000"/>
                  </a:lnTo>
                  <a:lnTo>
                    <a:pt x="17272" y="18116"/>
                  </a:lnTo>
                  <a:lnTo>
                    <a:pt x="13157" y="22198"/>
                  </a:lnTo>
                  <a:lnTo>
                    <a:pt x="9884" y="27123"/>
                  </a:lnTo>
                  <a:lnTo>
                    <a:pt x="6578" y="32083"/>
                  </a:lnTo>
                  <a:lnTo>
                    <a:pt x="4115" y="37008"/>
                  </a:lnTo>
                  <a:lnTo>
                    <a:pt x="2496" y="42743"/>
                  </a:lnTo>
                  <a:lnTo>
                    <a:pt x="843" y="49322"/>
                  </a:lnTo>
                  <a:lnTo>
                    <a:pt x="843" y="49322"/>
                  </a:lnTo>
                  <a:lnTo>
                    <a:pt x="33" y="55091"/>
                  </a:lnTo>
                  <a:lnTo>
                    <a:pt x="33" y="60826"/>
                  </a:lnTo>
                  <a:lnTo>
                    <a:pt x="33" y="67405"/>
                  </a:lnTo>
                  <a:lnTo>
                    <a:pt x="843" y="73140"/>
                  </a:lnTo>
                  <a:lnTo>
                    <a:pt x="2496" y="78909"/>
                  </a:lnTo>
                  <a:lnTo>
                    <a:pt x="4959" y="83834"/>
                  </a:lnTo>
                  <a:lnTo>
                    <a:pt x="7421" y="89569"/>
                  </a:lnTo>
                  <a:lnTo>
                    <a:pt x="10694" y="93685"/>
                  </a:lnTo>
                  <a:lnTo>
                    <a:pt x="14000" y="98611"/>
                  </a:lnTo>
                  <a:lnTo>
                    <a:pt x="18082" y="102727"/>
                  </a:lnTo>
                  <a:lnTo>
                    <a:pt x="22198" y="106842"/>
                  </a:lnTo>
                  <a:lnTo>
                    <a:pt x="27123" y="110115"/>
                  </a:lnTo>
                  <a:lnTo>
                    <a:pt x="32049" y="113421"/>
                  </a:lnTo>
                  <a:lnTo>
                    <a:pt x="36974" y="115884"/>
                  </a:lnTo>
                  <a:lnTo>
                    <a:pt x="42743" y="117503"/>
                  </a:lnTo>
                  <a:lnTo>
                    <a:pt x="49322" y="119156"/>
                  </a:lnTo>
                  <a:lnTo>
                    <a:pt x="49322" y="119156"/>
                  </a:lnTo>
                  <a:lnTo>
                    <a:pt x="57520" y="120000"/>
                  </a:lnTo>
                  <a:lnTo>
                    <a:pt x="66561" y="120000"/>
                  </a:lnTo>
                  <a:lnTo>
                    <a:pt x="74793" y="118346"/>
                  </a:lnTo>
                  <a:lnTo>
                    <a:pt x="82991" y="11588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Shape 800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120000" w="120000">
                  <a:moveTo>
                    <a:pt x="107735" y="23691"/>
                  </a:moveTo>
                  <a:lnTo>
                    <a:pt x="107735" y="23691"/>
                  </a:lnTo>
                  <a:lnTo>
                    <a:pt x="103647" y="19603"/>
                  </a:lnTo>
                  <a:lnTo>
                    <a:pt x="99592" y="15548"/>
                  </a:lnTo>
                  <a:lnTo>
                    <a:pt x="95504" y="11460"/>
                  </a:lnTo>
                  <a:lnTo>
                    <a:pt x="89773" y="8176"/>
                  </a:lnTo>
                  <a:lnTo>
                    <a:pt x="89773" y="8176"/>
                  </a:lnTo>
                  <a:lnTo>
                    <a:pt x="84881" y="5730"/>
                  </a:lnTo>
                  <a:lnTo>
                    <a:pt x="79184" y="3283"/>
                  </a:lnTo>
                  <a:lnTo>
                    <a:pt x="73454" y="1675"/>
                  </a:lnTo>
                  <a:lnTo>
                    <a:pt x="67757" y="837"/>
                  </a:lnTo>
                  <a:lnTo>
                    <a:pt x="62027" y="33"/>
                  </a:lnTo>
                  <a:lnTo>
                    <a:pt x="56330" y="837"/>
                  </a:lnTo>
                  <a:lnTo>
                    <a:pt x="50600" y="837"/>
                  </a:lnTo>
                  <a:lnTo>
                    <a:pt x="44903" y="2479"/>
                  </a:lnTo>
                  <a:lnTo>
                    <a:pt x="39173" y="4121"/>
                  </a:lnTo>
                  <a:lnTo>
                    <a:pt x="34280" y="6567"/>
                  </a:lnTo>
                  <a:lnTo>
                    <a:pt x="29388" y="9014"/>
                  </a:lnTo>
                  <a:lnTo>
                    <a:pt x="24495" y="12264"/>
                  </a:lnTo>
                  <a:lnTo>
                    <a:pt x="19603" y="16352"/>
                  </a:lnTo>
                  <a:lnTo>
                    <a:pt x="15515" y="20441"/>
                  </a:lnTo>
                  <a:lnTo>
                    <a:pt x="11426" y="24495"/>
                  </a:lnTo>
                  <a:lnTo>
                    <a:pt x="8176" y="30226"/>
                  </a:lnTo>
                  <a:lnTo>
                    <a:pt x="8176" y="30226"/>
                  </a:lnTo>
                  <a:lnTo>
                    <a:pt x="5730" y="35118"/>
                  </a:lnTo>
                  <a:lnTo>
                    <a:pt x="3283" y="40848"/>
                  </a:lnTo>
                  <a:lnTo>
                    <a:pt x="1641" y="46545"/>
                  </a:lnTo>
                  <a:lnTo>
                    <a:pt x="837" y="52275"/>
                  </a:lnTo>
                  <a:lnTo>
                    <a:pt x="0" y="57972"/>
                  </a:lnTo>
                  <a:lnTo>
                    <a:pt x="0" y="63669"/>
                  </a:lnTo>
                  <a:lnTo>
                    <a:pt x="837" y="69399"/>
                  </a:lnTo>
                  <a:lnTo>
                    <a:pt x="2446" y="75096"/>
                  </a:lnTo>
                  <a:lnTo>
                    <a:pt x="4088" y="80826"/>
                  </a:lnTo>
                  <a:lnTo>
                    <a:pt x="6534" y="85719"/>
                  </a:lnTo>
                  <a:lnTo>
                    <a:pt x="8980" y="91449"/>
                  </a:lnTo>
                  <a:lnTo>
                    <a:pt x="12264" y="95504"/>
                  </a:lnTo>
                  <a:lnTo>
                    <a:pt x="15515" y="100396"/>
                  </a:lnTo>
                  <a:lnTo>
                    <a:pt x="20407" y="104484"/>
                  </a:lnTo>
                  <a:lnTo>
                    <a:pt x="24495" y="108573"/>
                  </a:lnTo>
                  <a:lnTo>
                    <a:pt x="30192" y="111823"/>
                  </a:lnTo>
                  <a:lnTo>
                    <a:pt x="30192" y="111823"/>
                  </a:lnTo>
                  <a:lnTo>
                    <a:pt x="35118" y="114269"/>
                  </a:lnTo>
                  <a:lnTo>
                    <a:pt x="40815" y="116749"/>
                  </a:lnTo>
                  <a:lnTo>
                    <a:pt x="46545" y="118358"/>
                  </a:lnTo>
                  <a:lnTo>
                    <a:pt x="52242" y="119195"/>
                  </a:lnTo>
                  <a:lnTo>
                    <a:pt x="57972" y="120000"/>
                  </a:lnTo>
                  <a:lnTo>
                    <a:pt x="63669" y="120000"/>
                  </a:lnTo>
                  <a:lnTo>
                    <a:pt x="69399" y="119195"/>
                  </a:lnTo>
                  <a:lnTo>
                    <a:pt x="75096" y="117553"/>
                  </a:lnTo>
                  <a:lnTo>
                    <a:pt x="80793" y="115911"/>
                  </a:lnTo>
                  <a:lnTo>
                    <a:pt x="85719" y="114269"/>
                  </a:lnTo>
                  <a:lnTo>
                    <a:pt x="90611" y="111019"/>
                  </a:lnTo>
                  <a:lnTo>
                    <a:pt x="95504" y="107768"/>
                  </a:lnTo>
                  <a:lnTo>
                    <a:pt x="100396" y="104484"/>
                  </a:lnTo>
                  <a:lnTo>
                    <a:pt x="104484" y="100396"/>
                  </a:lnTo>
                  <a:lnTo>
                    <a:pt x="108573" y="95504"/>
                  </a:lnTo>
                  <a:lnTo>
                    <a:pt x="111823" y="90611"/>
                  </a:lnTo>
                  <a:lnTo>
                    <a:pt x="111823" y="90611"/>
                  </a:lnTo>
                  <a:lnTo>
                    <a:pt x="115911" y="80826"/>
                  </a:lnTo>
                  <a:lnTo>
                    <a:pt x="118358" y="71845"/>
                  </a:lnTo>
                  <a:lnTo>
                    <a:pt x="120000" y="62060"/>
                  </a:lnTo>
                  <a:lnTo>
                    <a:pt x="119162" y="5227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Shape 801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120000" w="120000">
                  <a:moveTo>
                    <a:pt x="46859" y="33"/>
                  </a:moveTo>
                  <a:lnTo>
                    <a:pt x="46859" y="33"/>
                  </a:lnTo>
                  <a:lnTo>
                    <a:pt x="40281" y="1698"/>
                  </a:lnTo>
                  <a:lnTo>
                    <a:pt x="33702" y="4992"/>
                  </a:lnTo>
                  <a:lnTo>
                    <a:pt x="27123" y="8321"/>
                  </a:lnTo>
                  <a:lnTo>
                    <a:pt x="21388" y="12431"/>
                  </a:lnTo>
                  <a:lnTo>
                    <a:pt x="21388" y="12431"/>
                  </a:lnTo>
                  <a:lnTo>
                    <a:pt x="16463" y="16575"/>
                  </a:lnTo>
                  <a:lnTo>
                    <a:pt x="13157" y="21534"/>
                  </a:lnTo>
                  <a:lnTo>
                    <a:pt x="9041" y="26493"/>
                  </a:lnTo>
                  <a:lnTo>
                    <a:pt x="6578" y="31452"/>
                  </a:lnTo>
                  <a:lnTo>
                    <a:pt x="4115" y="36444"/>
                  </a:lnTo>
                  <a:lnTo>
                    <a:pt x="2496" y="42219"/>
                  </a:lnTo>
                  <a:lnTo>
                    <a:pt x="843" y="48027"/>
                  </a:lnTo>
                  <a:lnTo>
                    <a:pt x="0" y="53801"/>
                  </a:lnTo>
                  <a:lnTo>
                    <a:pt x="0" y="59609"/>
                  </a:lnTo>
                  <a:lnTo>
                    <a:pt x="0" y="65383"/>
                  </a:lnTo>
                  <a:lnTo>
                    <a:pt x="843" y="71191"/>
                  </a:lnTo>
                  <a:lnTo>
                    <a:pt x="2496" y="76965"/>
                  </a:lnTo>
                  <a:lnTo>
                    <a:pt x="4115" y="81924"/>
                  </a:lnTo>
                  <a:lnTo>
                    <a:pt x="6578" y="87732"/>
                  </a:lnTo>
                  <a:lnTo>
                    <a:pt x="9884" y="92691"/>
                  </a:lnTo>
                  <a:lnTo>
                    <a:pt x="14000" y="97650"/>
                  </a:lnTo>
                  <a:lnTo>
                    <a:pt x="14000" y="97650"/>
                  </a:lnTo>
                  <a:lnTo>
                    <a:pt x="18082" y="102609"/>
                  </a:lnTo>
                  <a:lnTo>
                    <a:pt x="22198" y="106753"/>
                  </a:lnTo>
                  <a:lnTo>
                    <a:pt x="27123" y="110048"/>
                  </a:lnTo>
                  <a:lnTo>
                    <a:pt x="32049" y="112527"/>
                  </a:lnTo>
                  <a:lnTo>
                    <a:pt x="37818" y="115007"/>
                  </a:lnTo>
                  <a:lnTo>
                    <a:pt x="42743" y="117486"/>
                  </a:lnTo>
                  <a:lnTo>
                    <a:pt x="48479" y="118335"/>
                  </a:lnTo>
                  <a:lnTo>
                    <a:pt x="54247" y="119150"/>
                  </a:lnTo>
                  <a:lnTo>
                    <a:pt x="59983" y="119966"/>
                  </a:lnTo>
                  <a:lnTo>
                    <a:pt x="65752" y="119150"/>
                  </a:lnTo>
                  <a:lnTo>
                    <a:pt x="71487" y="118335"/>
                  </a:lnTo>
                  <a:lnTo>
                    <a:pt x="77256" y="116671"/>
                  </a:lnTo>
                  <a:lnTo>
                    <a:pt x="82991" y="115007"/>
                  </a:lnTo>
                  <a:lnTo>
                    <a:pt x="87916" y="112527"/>
                  </a:lnTo>
                  <a:lnTo>
                    <a:pt x="93685" y="109232"/>
                  </a:lnTo>
                  <a:lnTo>
                    <a:pt x="98611" y="105904"/>
                  </a:lnTo>
                  <a:lnTo>
                    <a:pt x="98611" y="105904"/>
                  </a:lnTo>
                  <a:lnTo>
                    <a:pt x="102727" y="101794"/>
                  </a:lnTo>
                  <a:lnTo>
                    <a:pt x="106842" y="96835"/>
                  </a:lnTo>
                  <a:lnTo>
                    <a:pt x="110115" y="91842"/>
                  </a:lnTo>
                  <a:lnTo>
                    <a:pt x="113387" y="86883"/>
                  </a:lnTo>
                  <a:lnTo>
                    <a:pt x="115884" y="81924"/>
                  </a:lnTo>
                  <a:lnTo>
                    <a:pt x="117503" y="76150"/>
                  </a:lnTo>
                  <a:lnTo>
                    <a:pt x="119156" y="70342"/>
                  </a:lnTo>
                  <a:lnTo>
                    <a:pt x="119966" y="64568"/>
                  </a:lnTo>
                  <a:lnTo>
                    <a:pt x="119966" y="58760"/>
                  </a:lnTo>
                  <a:lnTo>
                    <a:pt x="119966" y="52986"/>
                  </a:lnTo>
                  <a:lnTo>
                    <a:pt x="119156" y="47178"/>
                  </a:lnTo>
                  <a:lnTo>
                    <a:pt x="117503" y="41403"/>
                  </a:lnTo>
                  <a:lnTo>
                    <a:pt x="115040" y="35595"/>
                  </a:lnTo>
                  <a:lnTo>
                    <a:pt x="112578" y="30636"/>
                  </a:lnTo>
                  <a:lnTo>
                    <a:pt x="110115" y="25677"/>
                  </a:lnTo>
                  <a:lnTo>
                    <a:pt x="105999" y="20718"/>
                  </a:lnTo>
                  <a:lnTo>
                    <a:pt x="105999" y="20718"/>
                  </a:lnTo>
                  <a:lnTo>
                    <a:pt x="100264" y="14095"/>
                  </a:lnTo>
                  <a:lnTo>
                    <a:pt x="92876" y="8321"/>
                  </a:lnTo>
                  <a:lnTo>
                    <a:pt x="85454" y="4177"/>
                  </a:lnTo>
                  <a:lnTo>
                    <a:pt x="78065" y="169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Shape 802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120000" w="120000">
                  <a:moveTo>
                    <a:pt x="0" y="67757"/>
                  </a:moveTo>
                  <a:lnTo>
                    <a:pt x="0" y="67757"/>
                  </a:lnTo>
                  <a:lnTo>
                    <a:pt x="843" y="74258"/>
                  </a:lnTo>
                  <a:lnTo>
                    <a:pt x="3306" y="80793"/>
                  </a:lnTo>
                  <a:lnTo>
                    <a:pt x="3306" y="80793"/>
                  </a:lnTo>
                  <a:lnTo>
                    <a:pt x="5768" y="85685"/>
                  </a:lnTo>
                  <a:lnTo>
                    <a:pt x="8231" y="91415"/>
                  </a:lnTo>
                  <a:lnTo>
                    <a:pt x="11504" y="96308"/>
                  </a:lnTo>
                  <a:lnTo>
                    <a:pt x="15619" y="100396"/>
                  </a:lnTo>
                  <a:lnTo>
                    <a:pt x="19735" y="104484"/>
                  </a:lnTo>
                  <a:lnTo>
                    <a:pt x="23851" y="108539"/>
                  </a:lnTo>
                  <a:lnTo>
                    <a:pt x="28777" y="111823"/>
                  </a:lnTo>
                  <a:lnTo>
                    <a:pt x="33702" y="114269"/>
                  </a:lnTo>
                  <a:lnTo>
                    <a:pt x="39437" y="116716"/>
                  </a:lnTo>
                  <a:lnTo>
                    <a:pt x="45206" y="118358"/>
                  </a:lnTo>
                  <a:lnTo>
                    <a:pt x="50941" y="119162"/>
                  </a:lnTo>
                  <a:lnTo>
                    <a:pt x="56710" y="119966"/>
                  </a:lnTo>
                  <a:lnTo>
                    <a:pt x="62445" y="119966"/>
                  </a:lnTo>
                  <a:lnTo>
                    <a:pt x="68214" y="119162"/>
                  </a:lnTo>
                  <a:lnTo>
                    <a:pt x="73949" y="118358"/>
                  </a:lnTo>
                  <a:lnTo>
                    <a:pt x="79718" y="115911"/>
                  </a:lnTo>
                  <a:lnTo>
                    <a:pt x="79718" y="115911"/>
                  </a:lnTo>
                  <a:lnTo>
                    <a:pt x="85454" y="114269"/>
                  </a:lnTo>
                  <a:lnTo>
                    <a:pt x="91222" y="110985"/>
                  </a:lnTo>
                  <a:lnTo>
                    <a:pt x="96148" y="107735"/>
                  </a:lnTo>
                  <a:lnTo>
                    <a:pt x="100264" y="103647"/>
                  </a:lnTo>
                  <a:lnTo>
                    <a:pt x="104346" y="99558"/>
                  </a:lnTo>
                  <a:lnTo>
                    <a:pt x="108462" y="95504"/>
                  </a:lnTo>
                  <a:lnTo>
                    <a:pt x="110924" y="90611"/>
                  </a:lnTo>
                  <a:lnTo>
                    <a:pt x="114231" y="85685"/>
                  </a:lnTo>
                  <a:lnTo>
                    <a:pt x="115850" y="79988"/>
                  </a:lnTo>
                  <a:lnTo>
                    <a:pt x="117503" y="74258"/>
                  </a:lnTo>
                  <a:lnTo>
                    <a:pt x="119156" y="69366"/>
                  </a:lnTo>
                  <a:lnTo>
                    <a:pt x="119966" y="62831"/>
                  </a:lnTo>
                  <a:lnTo>
                    <a:pt x="119966" y="57134"/>
                  </a:lnTo>
                  <a:lnTo>
                    <a:pt x="119156" y="51404"/>
                  </a:lnTo>
                  <a:lnTo>
                    <a:pt x="118313" y="45707"/>
                  </a:lnTo>
                  <a:lnTo>
                    <a:pt x="115850" y="40011"/>
                  </a:lnTo>
                  <a:lnTo>
                    <a:pt x="115850" y="40011"/>
                  </a:lnTo>
                  <a:lnTo>
                    <a:pt x="113387" y="34280"/>
                  </a:lnTo>
                  <a:lnTo>
                    <a:pt x="110924" y="28584"/>
                  </a:lnTo>
                  <a:lnTo>
                    <a:pt x="107652" y="23658"/>
                  </a:lnTo>
                  <a:lnTo>
                    <a:pt x="103536" y="19603"/>
                  </a:lnTo>
                  <a:lnTo>
                    <a:pt x="99420" y="15515"/>
                  </a:lnTo>
                  <a:lnTo>
                    <a:pt x="95305" y="11426"/>
                  </a:lnTo>
                  <a:lnTo>
                    <a:pt x="90379" y="8980"/>
                  </a:lnTo>
                  <a:lnTo>
                    <a:pt x="85454" y="5730"/>
                  </a:lnTo>
                  <a:lnTo>
                    <a:pt x="79718" y="4088"/>
                  </a:lnTo>
                  <a:lnTo>
                    <a:pt x="73949" y="2446"/>
                  </a:lnTo>
                  <a:lnTo>
                    <a:pt x="68214" y="804"/>
                  </a:lnTo>
                  <a:lnTo>
                    <a:pt x="62445" y="804"/>
                  </a:lnTo>
                  <a:lnTo>
                    <a:pt x="56710" y="0"/>
                  </a:lnTo>
                  <a:lnTo>
                    <a:pt x="50941" y="804"/>
                  </a:lnTo>
                  <a:lnTo>
                    <a:pt x="45206" y="2446"/>
                  </a:lnTo>
                  <a:lnTo>
                    <a:pt x="39437" y="4088"/>
                  </a:lnTo>
                  <a:lnTo>
                    <a:pt x="39437" y="4088"/>
                  </a:lnTo>
                  <a:lnTo>
                    <a:pt x="32859" y="6534"/>
                  </a:lnTo>
                  <a:lnTo>
                    <a:pt x="27123" y="9784"/>
                  </a:lnTo>
                  <a:lnTo>
                    <a:pt x="22198" y="13068"/>
                  </a:lnTo>
                  <a:lnTo>
                    <a:pt x="17272" y="17157"/>
                  </a:lnTo>
                  <a:lnTo>
                    <a:pt x="13157" y="22049"/>
                  </a:lnTo>
                  <a:lnTo>
                    <a:pt x="9884" y="26942"/>
                  </a:lnTo>
                  <a:lnTo>
                    <a:pt x="6578" y="31834"/>
                  </a:lnTo>
                  <a:lnTo>
                    <a:pt x="4115" y="3753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Shape 803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120000" w="120000">
                  <a:moveTo>
                    <a:pt x="0" y="59809"/>
                  </a:moveTo>
                  <a:lnTo>
                    <a:pt x="0" y="59809"/>
                  </a:lnTo>
                  <a:lnTo>
                    <a:pt x="397" y="54012"/>
                  </a:lnTo>
                  <a:lnTo>
                    <a:pt x="1160" y="47851"/>
                  </a:lnTo>
                  <a:lnTo>
                    <a:pt x="2717" y="42053"/>
                  </a:lnTo>
                  <a:lnTo>
                    <a:pt x="4656" y="36652"/>
                  </a:lnTo>
                  <a:lnTo>
                    <a:pt x="7357" y="31251"/>
                  </a:lnTo>
                  <a:lnTo>
                    <a:pt x="10456" y="26626"/>
                  </a:lnTo>
                  <a:lnTo>
                    <a:pt x="13937" y="22001"/>
                  </a:lnTo>
                  <a:lnTo>
                    <a:pt x="17814" y="17756"/>
                  </a:lnTo>
                  <a:lnTo>
                    <a:pt x="22073" y="13891"/>
                  </a:lnTo>
                  <a:lnTo>
                    <a:pt x="26317" y="10422"/>
                  </a:lnTo>
                  <a:lnTo>
                    <a:pt x="31354" y="7333"/>
                  </a:lnTo>
                  <a:lnTo>
                    <a:pt x="36773" y="4640"/>
                  </a:lnTo>
                  <a:lnTo>
                    <a:pt x="42193" y="2708"/>
                  </a:lnTo>
                  <a:lnTo>
                    <a:pt x="47993" y="1172"/>
                  </a:lnTo>
                  <a:lnTo>
                    <a:pt x="53810" y="395"/>
                  </a:lnTo>
                  <a:lnTo>
                    <a:pt x="59992" y="15"/>
                  </a:lnTo>
                  <a:lnTo>
                    <a:pt x="59992" y="15"/>
                  </a:lnTo>
                  <a:lnTo>
                    <a:pt x="66189" y="395"/>
                  </a:lnTo>
                  <a:lnTo>
                    <a:pt x="72387" y="1172"/>
                  </a:lnTo>
                  <a:lnTo>
                    <a:pt x="77806" y="2708"/>
                  </a:lnTo>
                  <a:lnTo>
                    <a:pt x="83607" y="4640"/>
                  </a:lnTo>
                  <a:lnTo>
                    <a:pt x="88645" y="7333"/>
                  </a:lnTo>
                  <a:lnTo>
                    <a:pt x="93667" y="10422"/>
                  </a:lnTo>
                  <a:lnTo>
                    <a:pt x="98307" y="13891"/>
                  </a:lnTo>
                  <a:lnTo>
                    <a:pt x="102566" y="17756"/>
                  </a:lnTo>
                  <a:lnTo>
                    <a:pt x="106444" y="22001"/>
                  </a:lnTo>
                  <a:lnTo>
                    <a:pt x="109924" y="26626"/>
                  </a:lnTo>
                  <a:lnTo>
                    <a:pt x="113023" y="31251"/>
                  </a:lnTo>
                  <a:lnTo>
                    <a:pt x="115343" y="36652"/>
                  </a:lnTo>
                  <a:lnTo>
                    <a:pt x="117663" y="42053"/>
                  </a:lnTo>
                  <a:lnTo>
                    <a:pt x="118823" y="47851"/>
                  </a:lnTo>
                  <a:lnTo>
                    <a:pt x="119984" y="54012"/>
                  </a:lnTo>
                  <a:lnTo>
                    <a:pt x="119984" y="59809"/>
                  </a:lnTo>
                  <a:lnTo>
                    <a:pt x="119984" y="59809"/>
                  </a:lnTo>
                  <a:lnTo>
                    <a:pt x="119984" y="65971"/>
                  </a:lnTo>
                  <a:lnTo>
                    <a:pt x="118823" y="72148"/>
                  </a:lnTo>
                  <a:lnTo>
                    <a:pt x="117663" y="77930"/>
                  </a:lnTo>
                  <a:lnTo>
                    <a:pt x="115343" y="83331"/>
                  </a:lnTo>
                  <a:lnTo>
                    <a:pt x="113023" y="88352"/>
                  </a:lnTo>
                  <a:lnTo>
                    <a:pt x="109924" y="93373"/>
                  </a:lnTo>
                  <a:lnTo>
                    <a:pt x="106444" y="97998"/>
                  </a:lnTo>
                  <a:lnTo>
                    <a:pt x="102566" y="102243"/>
                  </a:lnTo>
                  <a:lnTo>
                    <a:pt x="98307" y="106092"/>
                  </a:lnTo>
                  <a:lnTo>
                    <a:pt x="93667" y="109561"/>
                  </a:lnTo>
                  <a:lnTo>
                    <a:pt x="88645" y="112650"/>
                  </a:lnTo>
                  <a:lnTo>
                    <a:pt x="83607" y="114963"/>
                  </a:lnTo>
                  <a:lnTo>
                    <a:pt x="77806" y="117291"/>
                  </a:lnTo>
                  <a:lnTo>
                    <a:pt x="72387" y="118447"/>
                  </a:lnTo>
                  <a:lnTo>
                    <a:pt x="66189" y="119604"/>
                  </a:lnTo>
                  <a:lnTo>
                    <a:pt x="59992" y="119984"/>
                  </a:lnTo>
                  <a:lnTo>
                    <a:pt x="59992" y="119984"/>
                  </a:lnTo>
                  <a:lnTo>
                    <a:pt x="53810" y="119604"/>
                  </a:lnTo>
                  <a:lnTo>
                    <a:pt x="47993" y="118447"/>
                  </a:lnTo>
                  <a:lnTo>
                    <a:pt x="42193" y="117291"/>
                  </a:lnTo>
                  <a:lnTo>
                    <a:pt x="36773" y="114963"/>
                  </a:lnTo>
                  <a:lnTo>
                    <a:pt x="31354" y="112650"/>
                  </a:lnTo>
                  <a:lnTo>
                    <a:pt x="26317" y="109561"/>
                  </a:lnTo>
                  <a:lnTo>
                    <a:pt x="22073" y="106092"/>
                  </a:lnTo>
                  <a:lnTo>
                    <a:pt x="17814" y="102243"/>
                  </a:lnTo>
                  <a:lnTo>
                    <a:pt x="13937" y="97998"/>
                  </a:lnTo>
                  <a:lnTo>
                    <a:pt x="10456" y="93373"/>
                  </a:lnTo>
                  <a:lnTo>
                    <a:pt x="7357" y="88352"/>
                  </a:lnTo>
                  <a:lnTo>
                    <a:pt x="4656" y="83331"/>
                  </a:lnTo>
                  <a:lnTo>
                    <a:pt x="2717" y="77930"/>
                  </a:lnTo>
                  <a:lnTo>
                    <a:pt x="1160" y="72148"/>
                  </a:lnTo>
                  <a:lnTo>
                    <a:pt x="397" y="65971"/>
                  </a:lnTo>
                  <a:lnTo>
                    <a:pt x="0" y="59809"/>
                  </a:lnTo>
                  <a:lnTo>
                    <a:pt x="0" y="5980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Shape 804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120000" w="120000">
                  <a:moveTo>
                    <a:pt x="0" y="28"/>
                  </a:moveTo>
                  <a:lnTo>
                    <a:pt x="120000" y="11997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Shape 805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73" y="2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Shape 806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120000" w="120000">
                  <a:moveTo>
                    <a:pt x="119976" y="119817"/>
                  </a:moveTo>
                  <a:lnTo>
                    <a:pt x="0" y="18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Shape 807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387" y="2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Shape 808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120000" w="120000">
                  <a:moveTo>
                    <a:pt x="0" y="119948"/>
                  </a:moveTo>
                  <a:lnTo>
                    <a:pt x="119999" y="5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9" name="Shape 809"/>
          <p:cNvGrpSpPr/>
          <p:nvPr/>
        </p:nvGrpSpPr>
        <p:grpSpPr>
          <a:xfrm>
            <a:off x="6637362" y="4242254"/>
            <a:ext cx="460615" cy="418653"/>
            <a:chOff x="4556450" y="4963575"/>
            <a:chExt cx="548025" cy="498100"/>
          </a:xfrm>
        </p:grpSpPr>
        <p:sp>
          <p:nvSpPr>
            <p:cNvPr id="810" name="Shape 810"/>
            <p:cNvSpPr/>
            <p:nvPr/>
          </p:nvSpPr>
          <p:spPr>
            <a:xfrm>
              <a:off x="4611850" y="5222350"/>
              <a:ext cx="436600" cy="239325"/>
            </a:xfrm>
            <a:custGeom>
              <a:pathLst>
                <a:path extrusionOk="0" fill="none" h="120000" w="120000">
                  <a:moveTo>
                    <a:pt x="6" y="12"/>
                  </a:moveTo>
                  <a:lnTo>
                    <a:pt x="6" y="58627"/>
                  </a:lnTo>
                  <a:lnTo>
                    <a:pt x="59917" y="119987"/>
                  </a:lnTo>
                  <a:lnTo>
                    <a:pt x="119993" y="58627"/>
                  </a:lnTo>
                  <a:lnTo>
                    <a:pt x="119993" y="1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Shape 811"/>
            <p:cNvSpPr/>
            <p:nvPr/>
          </p:nvSpPr>
          <p:spPr>
            <a:xfrm>
              <a:off x="4612475" y="4963575"/>
              <a:ext cx="435975" cy="125450"/>
            </a:xfrm>
            <a:custGeom>
              <a:pathLst>
                <a:path extrusionOk="0" fill="none" h="120000" w="120000">
                  <a:moveTo>
                    <a:pt x="119993" y="120000"/>
                  </a:moveTo>
                  <a:lnTo>
                    <a:pt x="59666" y="23"/>
                  </a:ln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Shape 812"/>
            <p:cNvSpPr/>
            <p:nvPr/>
          </p:nvSpPr>
          <p:spPr>
            <a:xfrm>
              <a:off x="4556450" y="5089000"/>
              <a:ext cx="274025" cy="225925"/>
            </a:xfrm>
            <a:custGeom>
              <a:pathLst>
                <a:path extrusionOk="0" fill="none" h="120000" w="120000">
                  <a:moveTo>
                    <a:pt x="95465" y="120000"/>
                  </a:moveTo>
                  <a:lnTo>
                    <a:pt x="10" y="54017"/>
                  </a:lnTo>
                  <a:lnTo>
                    <a:pt x="24534" y="13"/>
                  </a:lnTo>
                  <a:lnTo>
                    <a:pt x="119989" y="65982"/>
                  </a:lnTo>
                  <a:lnTo>
                    <a:pt x="95465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Shape 813"/>
            <p:cNvSpPr/>
            <p:nvPr/>
          </p:nvSpPr>
          <p:spPr>
            <a:xfrm>
              <a:off x="4830450" y="5089000"/>
              <a:ext cx="274025" cy="225925"/>
            </a:xfrm>
            <a:custGeom>
              <a:pathLst>
                <a:path extrusionOk="0" fill="none" h="120000" w="120000">
                  <a:moveTo>
                    <a:pt x="24534" y="120000"/>
                  </a:moveTo>
                  <a:lnTo>
                    <a:pt x="119989" y="54017"/>
                  </a:lnTo>
                  <a:lnTo>
                    <a:pt x="95454" y="13"/>
                  </a:lnTo>
                  <a:lnTo>
                    <a:pt x="0" y="65982"/>
                  </a:lnTo>
                  <a:lnTo>
                    <a:pt x="24534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Shape 814"/>
            <p:cNvSpPr/>
            <p:nvPr/>
          </p:nvSpPr>
          <p:spPr>
            <a:xfrm>
              <a:off x="4830450" y="5213225"/>
              <a:ext cx="25" cy="24845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8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5" name="Shape 815"/>
          <p:cNvGrpSpPr/>
          <p:nvPr/>
        </p:nvGrpSpPr>
        <p:grpSpPr>
          <a:xfrm>
            <a:off x="3254644" y="4332838"/>
            <a:ext cx="445254" cy="246182"/>
            <a:chOff x="531800" y="5071350"/>
            <a:chExt cx="529750" cy="292900"/>
          </a:xfrm>
        </p:grpSpPr>
        <p:sp>
          <p:nvSpPr>
            <p:cNvPr id="816" name="Shape 816"/>
            <p:cNvSpPr/>
            <p:nvPr/>
          </p:nvSpPr>
          <p:spPr>
            <a:xfrm>
              <a:off x="632875" y="5077450"/>
              <a:ext cx="272200" cy="185725"/>
            </a:xfrm>
            <a:custGeom>
              <a:pathLst>
                <a:path extrusionOk="0" fill="none" h="120000" w="120000">
                  <a:moveTo>
                    <a:pt x="32479" y="0"/>
                  </a:moveTo>
                  <a:lnTo>
                    <a:pt x="70602" y="119983"/>
                  </a:lnTo>
                  <a:lnTo>
                    <a:pt x="119988" y="37377"/>
                  </a:lnTo>
                  <a:lnTo>
                    <a:pt x="44294" y="37377"/>
                  </a:lnTo>
                  <a:lnTo>
                    <a:pt x="0" y="119983"/>
                  </a:lnTo>
                  <a:lnTo>
                    <a:pt x="70602" y="11998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Shape 817"/>
            <p:cNvSpPr/>
            <p:nvPr/>
          </p:nvSpPr>
          <p:spPr>
            <a:xfrm>
              <a:off x="886175" y="5071350"/>
              <a:ext cx="74300" cy="191825"/>
            </a:xfrm>
            <a:custGeom>
              <a:pathLst>
                <a:path extrusionOk="0" fill="none" h="120000" w="120000">
                  <a:moveTo>
                    <a:pt x="119959" y="119984"/>
                  </a:moveTo>
                  <a:lnTo>
                    <a:pt x="0" y="15"/>
                  </a:lnTo>
                  <a:lnTo>
                    <a:pt x="55074" y="15"/>
                  </a:lnTo>
                  <a:lnTo>
                    <a:pt x="55074" y="15"/>
                  </a:lnTo>
                  <a:lnTo>
                    <a:pt x="61938" y="390"/>
                  </a:lnTo>
                  <a:lnTo>
                    <a:pt x="67873" y="766"/>
                  </a:lnTo>
                  <a:lnTo>
                    <a:pt x="73768" y="2298"/>
                  </a:lnTo>
                  <a:lnTo>
                    <a:pt x="75706" y="3049"/>
                  </a:lnTo>
                  <a:lnTo>
                    <a:pt x="76716" y="3815"/>
                  </a:lnTo>
                  <a:lnTo>
                    <a:pt x="77685" y="5348"/>
                  </a:lnTo>
                  <a:lnTo>
                    <a:pt x="76716" y="6865"/>
                  </a:lnTo>
                  <a:lnTo>
                    <a:pt x="74737" y="8382"/>
                  </a:lnTo>
                  <a:lnTo>
                    <a:pt x="71790" y="10290"/>
                  </a:lnTo>
                  <a:lnTo>
                    <a:pt x="66864" y="12573"/>
                  </a:lnTo>
                  <a:lnTo>
                    <a:pt x="59999" y="1524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Shape 818"/>
            <p:cNvSpPr/>
            <p:nvPr/>
          </p:nvSpPr>
          <p:spPr>
            <a:xfrm>
              <a:off x="531800" y="5162075"/>
              <a:ext cx="202175" cy="202175"/>
            </a:xfrm>
            <a:custGeom>
              <a:pathLst>
                <a:path extrusionOk="0" fill="none" h="120000" w="120000">
                  <a:moveTo>
                    <a:pt x="14" y="59992"/>
                  </a:moveTo>
                  <a:lnTo>
                    <a:pt x="14" y="59992"/>
                  </a:lnTo>
                  <a:lnTo>
                    <a:pt x="370" y="53849"/>
                  </a:lnTo>
                  <a:lnTo>
                    <a:pt x="1098" y="47706"/>
                  </a:lnTo>
                  <a:lnTo>
                    <a:pt x="2537" y="41933"/>
                  </a:lnTo>
                  <a:lnTo>
                    <a:pt x="4703" y="36503"/>
                  </a:lnTo>
                  <a:lnTo>
                    <a:pt x="7241" y="31443"/>
                  </a:lnTo>
                  <a:lnTo>
                    <a:pt x="10119" y="26383"/>
                  </a:lnTo>
                  <a:lnTo>
                    <a:pt x="13740" y="21694"/>
                  </a:lnTo>
                  <a:lnTo>
                    <a:pt x="17717" y="17361"/>
                  </a:lnTo>
                  <a:lnTo>
                    <a:pt x="21694" y="13740"/>
                  </a:lnTo>
                  <a:lnTo>
                    <a:pt x="26383" y="10119"/>
                  </a:lnTo>
                  <a:lnTo>
                    <a:pt x="31443" y="7241"/>
                  </a:lnTo>
                  <a:lnTo>
                    <a:pt x="36503" y="4703"/>
                  </a:lnTo>
                  <a:lnTo>
                    <a:pt x="42290" y="2537"/>
                  </a:lnTo>
                  <a:lnTo>
                    <a:pt x="48077" y="1098"/>
                  </a:lnTo>
                  <a:lnTo>
                    <a:pt x="53849" y="370"/>
                  </a:lnTo>
                  <a:lnTo>
                    <a:pt x="59992" y="0"/>
                  </a:lnTo>
                  <a:lnTo>
                    <a:pt x="59992" y="0"/>
                  </a:lnTo>
                  <a:lnTo>
                    <a:pt x="66150" y="370"/>
                  </a:lnTo>
                  <a:lnTo>
                    <a:pt x="72293" y="1098"/>
                  </a:lnTo>
                  <a:lnTo>
                    <a:pt x="77709" y="2537"/>
                  </a:lnTo>
                  <a:lnTo>
                    <a:pt x="83496" y="4703"/>
                  </a:lnTo>
                  <a:lnTo>
                    <a:pt x="88556" y="7241"/>
                  </a:lnTo>
                  <a:lnTo>
                    <a:pt x="93602" y="10119"/>
                  </a:lnTo>
                  <a:lnTo>
                    <a:pt x="98305" y="13740"/>
                  </a:lnTo>
                  <a:lnTo>
                    <a:pt x="102638" y="17361"/>
                  </a:lnTo>
                  <a:lnTo>
                    <a:pt x="106259" y="21694"/>
                  </a:lnTo>
                  <a:lnTo>
                    <a:pt x="109865" y="26383"/>
                  </a:lnTo>
                  <a:lnTo>
                    <a:pt x="112758" y="31443"/>
                  </a:lnTo>
                  <a:lnTo>
                    <a:pt x="115296" y="36503"/>
                  </a:lnTo>
                  <a:lnTo>
                    <a:pt x="117462" y="41933"/>
                  </a:lnTo>
                  <a:lnTo>
                    <a:pt x="118901" y="47706"/>
                  </a:lnTo>
                  <a:lnTo>
                    <a:pt x="119629" y="53849"/>
                  </a:lnTo>
                  <a:lnTo>
                    <a:pt x="119985" y="59992"/>
                  </a:lnTo>
                  <a:lnTo>
                    <a:pt x="119985" y="59992"/>
                  </a:lnTo>
                  <a:lnTo>
                    <a:pt x="119629" y="66135"/>
                  </a:lnTo>
                  <a:lnTo>
                    <a:pt x="118901" y="71922"/>
                  </a:lnTo>
                  <a:lnTo>
                    <a:pt x="117462" y="77709"/>
                  </a:lnTo>
                  <a:lnTo>
                    <a:pt x="115296" y="83482"/>
                  </a:lnTo>
                  <a:lnTo>
                    <a:pt x="112758" y="88542"/>
                  </a:lnTo>
                  <a:lnTo>
                    <a:pt x="109865" y="93602"/>
                  </a:lnTo>
                  <a:lnTo>
                    <a:pt x="106259" y="98305"/>
                  </a:lnTo>
                  <a:lnTo>
                    <a:pt x="102638" y="102282"/>
                  </a:lnTo>
                  <a:lnTo>
                    <a:pt x="98305" y="106259"/>
                  </a:lnTo>
                  <a:lnTo>
                    <a:pt x="93602" y="109865"/>
                  </a:lnTo>
                  <a:lnTo>
                    <a:pt x="88556" y="112758"/>
                  </a:lnTo>
                  <a:lnTo>
                    <a:pt x="83496" y="115296"/>
                  </a:lnTo>
                  <a:lnTo>
                    <a:pt x="77709" y="117462"/>
                  </a:lnTo>
                  <a:lnTo>
                    <a:pt x="72293" y="118901"/>
                  </a:lnTo>
                  <a:lnTo>
                    <a:pt x="66150" y="119629"/>
                  </a:lnTo>
                  <a:lnTo>
                    <a:pt x="59992" y="119985"/>
                  </a:lnTo>
                  <a:lnTo>
                    <a:pt x="59992" y="119985"/>
                  </a:lnTo>
                  <a:lnTo>
                    <a:pt x="53849" y="119629"/>
                  </a:lnTo>
                  <a:lnTo>
                    <a:pt x="48077" y="118901"/>
                  </a:lnTo>
                  <a:lnTo>
                    <a:pt x="42290" y="117462"/>
                  </a:lnTo>
                  <a:lnTo>
                    <a:pt x="36503" y="115296"/>
                  </a:lnTo>
                  <a:lnTo>
                    <a:pt x="31443" y="112758"/>
                  </a:lnTo>
                  <a:lnTo>
                    <a:pt x="26383" y="109865"/>
                  </a:lnTo>
                  <a:lnTo>
                    <a:pt x="21694" y="106259"/>
                  </a:lnTo>
                  <a:lnTo>
                    <a:pt x="17717" y="102282"/>
                  </a:lnTo>
                  <a:lnTo>
                    <a:pt x="13740" y="98305"/>
                  </a:lnTo>
                  <a:lnTo>
                    <a:pt x="10119" y="93602"/>
                  </a:lnTo>
                  <a:lnTo>
                    <a:pt x="7241" y="88542"/>
                  </a:lnTo>
                  <a:lnTo>
                    <a:pt x="4703" y="83482"/>
                  </a:lnTo>
                  <a:lnTo>
                    <a:pt x="2537" y="77709"/>
                  </a:lnTo>
                  <a:lnTo>
                    <a:pt x="1098" y="71922"/>
                  </a:lnTo>
                  <a:lnTo>
                    <a:pt x="370" y="66135"/>
                  </a:lnTo>
                  <a:lnTo>
                    <a:pt x="14" y="59992"/>
                  </a:lnTo>
                  <a:lnTo>
                    <a:pt x="14" y="5999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Shape 819"/>
            <p:cNvSpPr/>
            <p:nvPr/>
          </p:nvSpPr>
          <p:spPr>
            <a:xfrm>
              <a:off x="859375" y="5162075"/>
              <a:ext cx="202175" cy="202175"/>
            </a:xfrm>
            <a:custGeom>
              <a:pathLst>
                <a:path extrusionOk="0" fill="none" h="120000" w="120000">
                  <a:moveTo>
                    <a:pt x="14" y="59992"/>
                  </a:moveTo>
                  <a:lnTo>
                    <a:pt x="14" y="59992"/>
                  </a:lnTo>
                  <a:lnTo>
                    <a:pt x="14" y="53849"/>
                  </a:lnTo>
                  <a:lnTo>
                    <a:pt x="1098" y="47706"/>
                  </a:lnTo>
                  <a:lnTo>
                    <a:pt x="2537" y="41933"/>
                  </a:lnTo>
                  <a:lnTo>
                    <a:pt x="4703" y="36503"/>
                  </a:lnTo>
                  <a:lnTo>
                    <a:pt x="7241" y="31443"/>
                  </a:lnTo>
                  <a:lnTo>
                    <a:pt x="10119" y="26383"/>
                  </a:lnTo>
                  <a:lnTo>
                    <a:pt x="13740" y="21694"/>
                  </a:lnTo>
                  <a:lnTo>
                    <a:pt x="17361" y="17361"/>
                  </a:lnTo>
                  <a:lnTo>
                    <a:pt x="21694" y="13740"/>
                  </a:lnTo>
                  <a:lnTo>
                    <a:pt x="26383" y="10119"/>
                  </a:lnTo>
                  <a:lnTo>
                    <a:pt x="31443" y="7241"/>
                  </a:lnTo>
                  <a:lnTo>
                    <a:pt x="36503" y="4703"/>
                  </a:lnTo>
                  <a:lnTo>
                    <a:pt x="41933" y="2537"/>
                  </a:lnTo>
                  <a:lnTo>
                    <a:pt x="47706" y="1098"/>
                  </a:lnTo>
                  <a:lnTo>
                    <a:pt x="53849" y="370"/>
                  </a:lnTo>
                  <a:lnTo>
                    <a:pt x="59992" y="0"/>
                  </a:lnTo>
                  <a:lnTo>
                    <a:pt x="59992" y="0"/>
                  </a:lnTo>
                  <a:lnTo>
                    <a:pt x="66135" y="370"/>
                  </a:lnTo>
                  <a:lnTo>
                    <a:pt x="71922" y="1098"/>
                  </a:lnTo>
                  <a:lnTo>
                    <a:pt x="77709" y="2537"/>
                  </a:lnTo>
                  <a:lnTo>
                    <a:pt x="83126" y="4703"/>
                  </a:lnTo>
                  <a:lnTo>
                    <a:pt x="88542" y="7241"/>
                  </a:lnTo>
                  <a:lnTo>
                    <a:pt x="93602" y="10119"/>
                  </a:lnTo>
                  <a:lnTo>
                    <a:pt x="97949" y="13740"/>
                  </a:lnTo>
                  <a:lnTo>
                    <a:pt x="102282" y="17361"/>
                  </a:lnTo>
                  <a:lnTo>
                    <a:pt x="106259" y="21694"/>
                  </a:lnTo>
                  <a:lnTo>
                    <a:pt x="109509" y="26383"/>
                  </a:lnTo>
                  <a:lnTo>
                    <a:pt x="112758" y="31443"/>
                  </a:lnTo>
                  <a:lnTo>
                    <a:pt x="115296" y="36503"/>
                  </a:lnTo>
                  <a:lnTo>
                    <a:pt x="117106" y="41933"/>
                  </a:lnTo>
                  <a:lnTo>
                    <a:pt x="118545" y="47706"/>
                  </a:lnTo>
                  <a:lnTo>
                    <a:pt x="119629" y="53849"/>
                  </a:lnTo>
                  <a:lnTo>
                    <a:pt x="119985" y="59992"/>
                  </a:lnTo>
                  <a:lnTo>
                    <a:pt x="119985" y="59992"/>
                  </a:lnTo>
                  <a:lnTo>
                    <a:pt x="119629" y="66135"/>
                  </a:lnTo>
                  <a:lnTo>
                    <a:pt x="118545" y="71922"/>
                  </a:lnTo>
                  <a:lnTo>
                    <a:pt x="117106" y="77709"/>
                  </a:lnTo>
                  <a:lnTo>
                    <a:pt x="115296" y="83482"/>
                  </a:lnTo>
                  <a:lnTo>
                    <a:pt x="112758" y="88542"/>
                  </a:lnTo>
                  <a:lnTo>
                    <a:pt x="109509" y="93602"/>
                  </a:lnTo>
                  <a:lnTo>
                    <a:pt x="106259" y="98305"/>
                  </a:lnTo>
                  <a:lnTo>
                    <a:pt x="102282" y="102282"/>
                  </a:lnTo>
                  <a:lnTo>
                    <a:pt x="97949" y="106259"/>
                  </a:lnTo>
                  <a:lnTo>
                    <a:pt x="93602" y="109865"/>
                  </a:lnTo>
                  <a:lnTo>
                    <a:pt x="88542" y="112758"/>
                  </a:lnTo>
                  <a:lnTo>
                    <a:pt x="83126" y="115296"/>
                  </a:lnTo>
                  <a:lnTo>
                    <a:pt x="77709" y="117462"/>
                  </a:lnTo>
                  <a:lnTo>
                    <a:pt x="71922" y="118901"/>
                  </a:lnTo>
                  <a:lnTo>
                    <a:pt x="66135" y="119629"/>
                  </a:lnTo>
                  <a:lnTo>
                    <a:pt x="59992" y="119985"/>
                  </a:lnTo>
                  <a:lnTo>
                    <a:pt x="59992" y="119985"/>
                  </a:lnTo>
                  <a:lnTo>
                    <a:pt x="53849" y="119629"/>
                  </a:lnTo>
                  <a:lnTo>
                    <a:pt x="47706" y="118901"/>
                  </a:lnTo>
                  <a:lnTo>
                    <a:pt x="41933" y="117462"/>
                  </a:lnTo>
                  <a:lnTo>
                    <a:pt x="36503" y="115296"/>
                  </a:lnTo>
                  <a:lnTo>
                    <a:pt x="31443" y="112758"/>
                  </a:lnTo>
                  <a:lnTo>
                    <a:pt x="26383" y="109865"/>
                  </a:lnTo>
                  <a:lnTo>
                    <a:pt x="21694" y="106259"/>
                  </a:lnTo>
                  <a:lnTo>
                    <a:pt x="17361" y="102282"/>
                  </a:lnTo>
                  <a:lnTo>
                    <a:pt x="13740" y="98305"/>
                  </a:lnTo>
                  <a:lnTo>
                    <a:pt x="10119" y="93602"/>
                  </a:lnTo>
                  <a:lnTo>
                    <a:pt x="7241" y="88542"/>
                  </a:lnTo>
                  <a:lnTo>
                    <a:pt x="4703" y="83482"/>
                  </a:lnTo>
                  <a:lnTo>
                    <a:pt x="2537" y="77709"/>
                  </a:lnTo>
                  <a:lnTo>
                    <a:pt x="1098" y="71922"/>
                  </a:lnTo>
                  <a:lnTo>
                    <a:pt x="14" y="66135"/>
                  </a:lnTo>
                  <a:lnTo>
                    <a:pt x="14" y="59992"/>
                  </a:lnTo>
                  <a:lnTo>
                    <a:pt x="14" y="5999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Shape 820"/>
            <p:cNvSpPr/>
            <p:nvPr/>
          </p:nvSpPr>
          <p:spPr>
            <a:xfrm>
              <a:off x="676100" y="5071350"/>
              <a:ext cx="86500" cy="7325"/>
            </a:xfrm>
            <a:custGeom>
              <a:pathLst>
                <a:path extrusionOk="0" fill="none" h="120000" w="120000">
                  <a:moveTo>
                    <a:pt x="34" y="409"/>
                  </a:moveTo>
                  <a:lnTo>
                    <a:pt x="119965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Shape 821"/>
            <p:cNvSpPr/>
            <p:nvPr/>
          </p:nvSpPr>
          <p:spPr>
            <a:xfrm>
              <a:off x="941575" y="5244275"/>
              <a:ext cx="37175" cy="37175"/>
            </a:xfrm>
            <a:custGeom>
              <a:pathLst>
                <a:path extrusionOk="0" fill="none" h="120000" w="120000">
                  <a:moveTo>
                    <a:pt x="0" y="60928"/>
                  </a:moveTo>
                  <a:lnTo>
                    <a:pt x="0" y="60928"/>
                  </a:lnTo>
                  <a:lnTo>
                    <a:pt x="2017" y="49145"/>
                  </a:lnTo>
                  <a:lnTo>
                    <a:pt x="5891" y="37363"/>
                  </a:lnTo>
                  <a:lnTo>
                    <a:pt x="9845" y="27518"/>
                  </a:lnTo>
                  <a:lnTo>
                    <a:pt x="17753" y="17753"/>
                  </a:lnTo>
                  <a:lnTo>
                    <a:pt x="27518" y="11862"/>
                  </a:lnTo>
                  <a:lnTo>
                    <a:pt x="37363" y="5891"/>
                  </a:lnTo>
                  <a:lnTo>
                    <a:pt x="49145" y="2017"/>
                  </a:lnTo>
                  <a:lnTo>
                    <a:pt x="60928" y="0"/>
                  </a:lnTo>
                  <a:lnTo>
                    <a:pt x="60928" y="0"/>
                  </a:lnTo>
                  <a:lnTo>
                    <a:pt x="72790" y="2017"/>
                  </a:lnTo>
                  <a:lnTo>
                    <a:pt x="84572" y="5891"/>
                  </a:lnTo>
                  <a:lnTo>
                    <a:pt x="94337" y="11862"/>
                  </a:lnTo>
                  <a:lnTo>
                    <a:pt x="102246" y="17753"/>
                  </a:lnTo>
                  <a:lnTo>
                    <a:pt x="110073" y="27518"/>
                  </a:lnTo>
                  <a:lnTo>
                    <a:pt x="115965" y="37363"/>
                  </a:lnTo>
                  <a:lnTo>
                    <a:pt x="119919" y="49145"/>
                  </a:lnTo>
                  <a:lnTo>
                    <a:pt x="119919" y="60928"/>
                  </a:lnTo>
                  <a:lnTo>
                    <a:pt x="119919" y="60928"/>
                  </a:lnTo>
                  <a:lnTo>
                    <a:pt x="119919" y="72790"/>
                  </a:lnTo>
                  <a:lnTo>
                    <a:pt x="115965" y="84572"/>
                  </a:lnTo>
                  <a:lnTo>
                    <a:pt x="110073" y="94337"/>
                  </a:lnTo>
                  <a:lnTo>
                    <a:pt x="102246" y="102246"/>
                  </a:lnTo>
                  <a:lnTo>
                    <a:pt x="94337" y="110073"/>
                  </a:lnTo>
                  <a:lnTo>
                    <a:pt x="84572" y="115965"/>
                  </a:lnTo>
                  <a:lnTo>
                    <a:pt x="72790" y="119919"/>
                  </a:lnTo>
                  <a:lnTo>
                    <a:pt x="60928" y="119919"/>
                  </a:lnTo>
                  <a:lnTo>
                    <a:pt x="60928" y="119919"/>
                  </a:lnTo>
                  <a:lnTo>
                    <a:pt x="49145" y="119919"/>
                  </a:lnTo>
                  <a:lnTo>
                    <a:pt x="37363" y="115965"/>
                  </a:lnTo>
                  <a:lnTo>
                    <a:pt x="27518" y="110073"/>
                  </a:lnTo>
                  <a:lnTo>
                    <a:pt x="17753" y="102246"/>
                  </a:lnTo>
                  <a:lnTo>
                    <a:pt x="9845" y="94337"/>
                  </a:lnTo>
                  <a:lnTo>
                    <a:pt x="5891" y="84572"/>
                  </a:lnTo>
                  <a:lnTo>
                    <a:pt x="2017" y="72790"/>
                  </a:lnTo>
                  <a:lnTo>
                    <a:pt x="0" y="60928"/>
                  </a:lnTo>
                  <a:lnTo>
                    <a:pt x="0" y="6092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Shape 822"/>
            <p:cNvSpPr/>
            <p:nvPr/>
          </p:nvSpPr>
          <p:spPr>
            <a:xfrm>
              <a:off x="614600" y="5244275"/>
              <a:ext cx="37175" cy="37175"/>
            </a:xfrm>
            <a:custGeom>
              <a:pathLst>
                <a:path extrusionOk="0" fill="none" h="120000" w="120000">
                  <a:moveTo>
                    <a:pt x="80" y="60928"/>
                  </a:moveTo>
                  <a:lnTo>
                    <a:pt x="80" y="60928"/>
                  </a:lnTo>
                  <a:lnTo>
                    <a:pt x="80" y="49145"/>
                  </a:lnTo>
                  <a:lnTo>
                    <a:pt x="4034" y="37363"/>
                  </a:lnTo>
                  <a:lnTo>
                    <a:pt x="9926" y="27518"/>
                  </a:lnTo>
                  <a:lnTo>
                    <a:pt x="17753" y="17753"/>
                  </a:lnTo>
                  <a:lnTo>
                    <a:pt x="25581" y="11862"/>
                  </a:lnTo>
                  <a:lnTo>
                    <a:pt x="35427" y="5891"/>
                  </a:lnTo>
                  <a:lnTo>
                    <a:pt x="47209" y="2017"/>
                  </a:lnTo>
                  <a:lnTo>
                    <a:pt x="58991" y="0"/>
                  </a:lnTo>
                  <a:lnTo>
                    <a:pt x="58991" y="0"/>
                  </a:lnTo>
                  <a:lnTo>
                    <a:pt x="70854" y="2017"/>
                  </a:lnTo>
                  <a:lnTo>
                    <a:pt x="82636" y="5891"/>
                  </a:lnTo>
                  <a:lnTo>
                    <a:pt x="92481" y="11862"/>
                  </a:lnTo>
                  <a:lnTo>
                    <a:pt x="102246" y="17753"/>
                  </a:lnTo>
                  <a:lnTo>
                    <a:pt x="108137" y="27518"/>
                  </a:lnTo>
                  <a:lnTo>
                    <a:pt x="114028" y="37363"/>
                  </a:lnTo>
                  <a:lnTo>
                    <a:pt x="117982" y="49145"/>
                  </a:lnTo>
                  <a:lnTo>
                    <a:pt x="119919" y="60928"/>
                  </a:lnTo>
                  <a:lnTo>
                    <a:pt x="119919" y="60928"/>
                  </a:lnTo>
                  <a:lnTo>
                    <a:pt x="117982" y="72790"/>
                  </a:lnTo>
                  <a:lnTo>
                    <a:pt x="114028" y="84572"/>
                  </a:lnTo>
                  <a:lnTo>
                    <a:pt x="108137" y="94337"/>
                  </a:lnTo>
                  <a:lnTo>
                    <a:pt x="102246" y="102246"/>
                  </a:lnTo>
                  <a:lnTo>
                    <a:pt x="92481" y="110073"/>
                  </a:lnTo>
                  <a:lnTo>
                    <a:pt x="82636" y="115965"/>
                  </a:lnTo>
                  <a:lnTo>
                    <a:pt x="70854" y="119919"/>
                  </a:lnTo>
                  <a:lnTo>
                    <a:pt x="58991" y="119919"/>
                  </a:lnTo>
                  <a:lnTo>
                    <a:pt x="58991" y="119919"/>
                  </a:lnTo>
                  <a:lnTo>
                    <a:pt x="47209" y="119919"/>
                  </a:lnTo>
                  <a:lnTo>
                    <a:pt x="35427" y="115965"/>
                  </a:lnTo>
                  <a:lnTo>
                    <a:pt x="25581" y="110073"/>
                  </a:lnTo>
                  <a:lnTo>
                    <a:pt x="17753" y="102246"/>
                  </a:lnTo>
                  <a:lnTo>
                    <a:pt x="9926" y="94337"/>
                  </a:lnTo>
                  <a:lnTo>
                    <a:pt x="4034" y="84572"/>
                  </a:lnTo>
                  <a:lnTo>
                    <a:pt x="80" y="72790"/>
                  </a:lnTo>
                  <a:lnTo>
                    <a:pt x="80" y="60928"/>
                  </a:lnTo>
                  <a:lnTo>
                    <a:pt x="80" y="6092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3" name="Shape 82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Shape 824"/>
          <p:cNvSpPr txBox="1"/>
          <p:nvPr/>
        </p:nvSpPr>
        <p:spPr>
          <a:xfrm>
            <a:off x="495575" y="1196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9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SlidesCarnival icons are editable shapes</a:t>
            </a:r>
            <a:r>
              <a:rPr b="0" i="0" lang="en" sz="9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9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This means that you can:</a:t>
            </a:r>
            <a:endParaRPr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Roboto"/>
              <a:buChar char="●"/>
            </a:pPr>
            <a:r>
              <a:rPr b="0" i="0" lang="en" sz="9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Resize them without losing quality.</a:t>
            </a:r>
            <a:endParaRPr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Roboto"/>
              <a:buChar char="●"/>
            </a:pPr>
            <a:r>
              <a:rPr b="0" i="0" lang="en" sz="9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Change line color, width and style.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oboto"/>
              <a:buNone/>
            </a:pPr>
            <a:r>
              <a:rPr b="0" i="0" lang="en" sz="9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Isn’t that nice? :)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oboto"/>
              <a:buNone/>
            </a:pPr>
            <a:r>
              <a:rPr b="0" i="0" lang="en" sz="9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25" name="Shape 825"/>
          <p:cNvGrpSpPr/>
          <p:nvPr/>
        </p:nvGrpSpPr>
        <p:grpSpPr>
          <a:xfrm>
            <a:off x="1490894" y="2688175"/>
            <a:ext cx="433992" cy="422729"/>
            <a:chOff x="5916675" y="927975"/>
            <a:chExt cx="516350" cy="502950"/>
          </a:xfrm>
        </p:grpSpPr>
        <p:sp>
          <p:nvSpPr>
            <p:cNvPr id="826" name="Shape 826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120000" w="120000">
                  <a:moveTo>
                    <a:pt x="119999" y="60000"/>
                  </a:moveTo>
                  <a:lnTo>
                    <a:pt x="107403" y="48810"/>
                  </a:lnTo>
                  <a:lnTo>
                    <a:pt x="114056" y="33265"/>
                  </a:lnTo>
                  <a:lnTo>
                    <a:pt x="98067" y="28911"/>
                  </a:lnTo>
                  <a:lnTo>
                    <a:pt x="97358" y="11911"/>
                  </a:lnTo>
                  <a:lnTo>
                    <a:pt x="81084" y="14965"/>
                  </a:lnTo>
                  <a:lnTo>
                    <a:pt x="73299" y="0"/>
                  </a:lnTo>
                  <a:lnTo>
                    <a:pt x="59999" y="10026"/>
                  </a:lnTo>
                  <a:lnTo>
                    <a:pt x="46700" y="0"/>
                  </a:lnTo>
                  <a:lnTo>
                    <a:pt x="38915" y="14965"/>
                  </a:lnTo>
                  <a:lnTo>
                    <a:pt x="22641" y="11911"/>
                  </a:lnTo>
                  <a:lnTo>
                    <a:pt x="21938" y="28911"/>
                  </a:lnTo>
                  <a:lnTo>
                    <a:pt x="5943" y="33265"/>
                  </a:lnTo>
                  <a:lnTo>
                    <a:pt x="12596" y="48810"/>
                  </a:lnTo>
                  <a:lnTo>
                    <a:pt x="5" y="60000"/>
                  </a:lnTo>
                  <a:lnTo>
                    <a:pt x="12596" y="71184"/>
                  </a:lnTo>
                  <a:lnTo>
                    <a:pt x="5943" y="86728"/>
                  </a:lnTo>
                  <a:lnTo>
                    <a:pt x="21938" y="91088"/>
                  </a:lnTo>
                  <a:lnTo>
                    <a:pt x="22641" y="108082"/>
                  </a:lnTo>
                  <a:lnTo>
                    <a:pt x="38915" y="105034"/>
                  </a:lnTo>
                  <a:lnTo>
                    <a:pt x="46700" y="119994"/>
                  </a:lnTo>
                  <a:lnTo>
                    <a:pt x="59999" y="109973"/>
                  </a:lnTo>
                  <a:lnTo>
                    <a:pt x="73299" y="119994"/>
                  </a:lnTo>
                  <a:lnTo>
                    <a:pt x="81084" y="105034"/>
                  </a:lnTo>
                  <a:lnTo>
                    <a:pt x="97358" y="108082"/>
                  </a:lnTo>
                  <a:lnTo>
                    <a:pt x="98067" y="91088"/>
                  </a:lnTo>
                  <a:lnTo>
                    <a:pt x="114056" y="86728"/>
                  </a:lnTo>
                  <a:lnTo>
                    <a:pt x="107403" y="71184"/>
                  </a:lnTo>
                  <a:lnTo>
                    <a:pt x="119999" y="60000"/>
                  </a:lnTo>
                  <a:close/>
                </a:path>
              </a:pathLst>
            </a:custGeom>
            <a:noFill/>
            <a:ln cap="rnd" cmpd="sng" w="38100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Shape 827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20000" w="120000">
                  <a:moveTo>
                    <a:pt x="59995" y="119999"/>
                  </a:moveTo>
                  <a:lnTo>
                    <a:pt x="59995" y="119999"/>
                  </a:lnTo>
                  <a:lnTo>
                    <a:pt x="56952" y="119776"/>
                  </a:lnTo>
                  <a:lnTo>
                    <a:pt x="53908" y="119562"/>
                  </a:lnTo>
                  <a:lnTo>
                    <a:pt x="50865" y="119125"/>
                  </a:lnTo>
                  <a:lnTo>
                    <a:pt x="48044" y="118696"/>
                  </a:lnTo>
                  <a:lnTo>
                    <a:pt x="45001" y="118045"/>
                  </a:lnTo>
                  <a:lnTo>
                    <a:pt x="42171" y="117170"/>
                  </a:lnTo>
                  <a:lnTo>
                    <a:pt x="39342" y="116304"/>
                  </a:lnTo>
                  <a:lnTo>
                    <a:pt x="36736" y="115216"/>
                  </a:lnTo>
                  <a:lnTo>
                    <a:pt x="34130" y="113912"/>
                  </a:lnTo>
                  <a:lnTo>
                    <a:pt x="31523" y="112609"/>
                  </a:lnTo>
                  <a:lnTo>
                    <a:pt x="28908" y="111306"/>
                  </a:lnTo>
                  <a:lnTo>
                    <a:pt x="26516" y="109566"/>
                  </a:lnTo>
                  <a:lnTo>
                    <a:pt x="24124" y="108040"/>
                  </a:lnTo>
                  <a:lnTo>
                    <a:pt x="21956" y="106299"/>
                  </a:lnTo>
                  <a:lnTo>
                    <a:pt x="19778" y="104345"/>
                  </a:lnTo>
                  <a:lnTo>
                    <a:pt x="17609" y="102390"/>
                  </a:lnTo>
                  <a:lnTo>
                    <a:pt x="15654" y="100212"/>
                  </a:lnTo>
                  <a:lnTo>
                    <a:pt x="13691" y="98043"/>
                  </a:lnTo>
                  <a:lnTo>
                    <a:pt x="11959" y="95866"/>
                  </a:lnTo>
                  <a:lnTo>
                    <a:pt x="10433" y="93474"/>
                  </a:lnTo>
                  <a:lnTo>
                    <a:pt x="8693" y="91091"/>
                  </a:lnTo>
                  <a:lnTo>
                    <a:pt x="7390" y="88476"/>
                  </a:lnTo>
                  <a:lnTo>
                    <a:pt x="6087" y="85869"/>
                  </a:lnTo>
                  <a:lnTo>
                    <a:pt x="4783" y="83263"/>
                  </a:lnTo>
                  <a:lnTo>
                    <a:pt x="3695" y="80648"/>
                  </a:lnTo>
                  <a:lnTo>
                    <a:pt x="2829" y="77828"/>
                  </a:lnTo>
                  <a:lnTo>
                    <a:pt x="1954" y="74998"/>
                  </a:lnTo>
                  <a:lnTo>
                    <a:pt x="1303" y="71955"/>
                  </a:lnTo>
                  <a:lnTo>
                    <a:pt x="874" y="69134"/>
                  </a:lnTo>
                  <a:lnTo>
                    <a:pt x="437" y="66091"/>
                  </a:lnTo>
                  <a:lnTo>
                    <a:pt x="214" y="63047"/>
                  </a:lnTo>
                  <a:lnTo>
                    <a:pt x="0" y="60004"/>
                  </a:lnTo>
                  <a:lnTo>
                    <a:pt x="0" y="60004"/>
                  </a:lnTo>
                  <a:lnTo>
                    <a:pt x="214" y="56960"/>
                  </a:lnTo>
                  <a:lnTo>
                    <a:pt x="437" y="53917"/>
                  </a:lnTo>
                  <a:lnTo>
                    <a:pt x="874" y="50873"/>
                  </a:lnTo>
                  <a:lnTo>
                    <a:pt x="1303" y="48044"/>
                  </a:lnTo>
                  <a:lnTo>
                    <a:pt x="1954" y="45001"/>
                  </a:lnTo>
                  <a:lnTo>
                    <a:pt x="2829" y="42180"/>
                  </a:lnTo>
                  <a:lnTo>
                    <a:pt x="3695" y="39351"/>
                  </a:lnTo>
                  <a:lnTo>
                    <a:pt x="4783" y="36745"/>
                  </a:lnTo>
                  <a:lnTo>
                    <a:pt x="6087" y="34139"/>
                  </a:lnTo>
                  <a:lnTo>
                    <a:pt x="7390" y="31523"/>
                  </a:lnTo>
                  <a:lnTo>
                    <a:pt x="8693" y="28917"/>
                  </a:lnTo>
                  <a:lnTo>
                    <a:pt x="10433" y="26525"/>
                  </a:lnTo>
                  <a:lnTo>
                    <a:pt x="11959" y="24133"/>
                  </a:lnTo>
                  <a:lnTo>
                    <a:pt x="13691" y="21965"/>
                  </a:lnTo>
                  <a:lnTo>
                    <a:pt x="15654" y="19787"/>
                  </a:lnTo>
                  <a:lnTo>
                    <a:pt x="17609" y="17618"/>
                  </a:lnTo>
                  <a:lnTo>
                    <a:pt x="19778" y="15654"/>
                  </a:lnTo>
                  <a:lnTo>
                    <a:pt x="21956" y="13700"/>
                  </a:lnTo>
                  <a:lnTo>
                    <a:pt x="24124" y="11959"/>
                  </a:lnTo>
                  <a:lnTo>
                    <a:pt x="26516" y="10442"/>
                  </a:lnTo>
                  <a:lnTo>
                    <a:pt x="28908" y="8702"/>
                  </a:lnTo>
                  <a:lnTo>
                    <a:pt x="31523" y="7399"/>
                  </a:lnTo>
                  <a:lnTo>
                    <a:pt x="34130" y="6095"/>
                  </a:lnTo>
                  <a:lnTo>
                    <a:pt x="36736" y="4792"/>
                  </a:lnTo>
                  <a:lnTo>
                    <a:pt x="39342" y="3703"/>
                  </a:lnTo>
                  <a:lnTo>
                    <a:pt x="42171" y="2829"/>
                  </a:lnTo>
                  <a:lnTo>
                    <a:pt x="45001" y="1963"/>
                  </a:lnTo>
                  <a:lnTo>
                    <a:pt x="48044" y="1312"/>
                  </a:lnTo>
                  <a:lnTo>
                    <a:pt x="50865" y="874"/>
                  </a:lnTo>
                  <a:lnTo>
                    <a:pt x="53908" y="437"/>
                  </a:lnTo>
                  <a:lnTo>
                    <a:pt x="56952" y="223"/>
                  </a:lnTo>
                  <a:lnTo>
                    <a:pt x="59995" y="8"/>
                  </a:lnTo>
                  <a:lnTo>
                    <a:pt x="59995" y="8"/>
                  </a:lnTo>
                  <a:lnTo>
                    <a:pt x="63039" y="223"/>
                  </a:lnTo>
                  <a:lnTo>
                    <a:pt x="66082" y="437"/>
                  </a:lnTo>
                  <a:lnTo>
                    <a:pt x="69126" y="874"/>
                  </a:lnTo>
                  <a:lnTo>
                    <a:pt x="71955" y="1312"/>
                  </a:lnTo>
                  <a:lnTo>
                    <a:pt x="74998" y="1963"/>
                  </a:lnTo>
                  <a:lnTo>
                    <a:pt x="77819" y="2829"/>
                  </a:lnTo>
                  <a:lnTo>
                    <a:pt x="80648" y="3703"/>
                  </a:lnTo>
                  <a:lnTo>
                    <a:pt x="83254" y="4792"/>
                  </a:lnTo>
                  <a:lnTo>
                    <a:pt x="85860" y="6095"/>
                  </a:lnTo>
                  <a:lnTo>
                    <a:pt x="88476" y="7399"/>
                  </a:lnTo>
                  <a:lnTo>
                    <a:pt x="91082" y="8702"/>
                  </a:lnTo>
                  <a:lnTo>
                    <a:pt x="93474" y="10442"/>
                  </a:lnTo>
                  <a:lnTo>
                    <a:pt x="95866" y="11959"/>
                  </a:lnTo>
                  <a:lnTo>
                    <a:pt x="98034" y="13700"/>
                  </a:lnTo>
                  <a:lnTo>
                    <a:pt x="100212" y="15654"/>
                  </a:lnTo>
                  <a:lnTo>
                    <a:pt x="102381" y="17618"/>
                  </a:lnTo>
                  <a:lnTo>
                    <a:pt x="104336" y="19787"/>
                  </a:lnTo>
                  <a:lnTo>
                    <a:pt x="106299" y="21965"/>
                  </a:lnTo>
                  <a:lnTo>
                    <a:pt x="108040" y="24133"/>
                  </a:lnTo>
                  <a:lnTo>
                    <a:pt x="109557" y="26525"/>
                  </a:lnTo>
                  <a:lnTo>
                    <a:pt x="111297" y="28917"/>
                  </a:lnTo>
                  <a:lnTo>
                    <a:pt x="112600" y="31523"/>
                  </a:lnTo>
                  <a:lnTo>
                    <a:pt x="113904" y="34139"/>
                  </a:lnTo>
                  <a:lnTo>
                    <a:pt x="115207" y="36745"/>
                  </a:lnTo>
                  <a:lnTo>
                    <a:pt x="116296" y="39351"/>
                  </a:lnTo>
                  <a:lnTo>
                    <a:pt x="117161" y="42180"/>
                  </a:lnTo>
                  <a:lnTo>
                    <a:pt x="118036" y="45001"/>
                  </a:lnTo>
                  <a:lnTo>
                    <a:pt x="118687" y="48044"/>
                  </a:lnTo>
                  <a:lnTo>
                    <a:pt x="119125" y="50873"/>
                  </a:lnTo>
                  <a:lnTo>
                    <a:pt x="119553" y="53917"/>
                  </a:lnTo>
                  <a:lnTo>
                    <a:pt x="119776" y="56960"/>
                  </a:lnTo>
                  <a:lnTo>
                    <a:pt x="119991" y="60004"/>
                  </a:lnTo>
                  <a:lnTo>
                    <a:pt x="119991" y="60004"/>
                  </a:lnTo>
                  <a:lnTo>
                    <a:pt x="119776" y="63047"/>
                  </a:lnTo>
                  <a:lnTo>
                    <a:pt x="119553" y="66091"/>
                  </a:lnTo>
                  <a:lnTo>
                    <a:pt x="119125" y="69134"/>
                  </a:lnTo>
                  <a:lnTo>
                    <a:pt x="118687" y="71955"/>
                  </a:lnTo>
                  <a:lnTo>
                    <a:pt x="118036" y="74998"/>
                  </a:lnTo>
                  <a:lnTo>
                    <a:pt x="117161" y="77828"/>
                  </a:lnTo>
                  <a:lnTo>
                    <a:pt x="116296" y="80648"/>
                  </a:lnTo>
                  <a:lnTo>
                    <a:pt x="115207" y="83263"/>
                  </a:lnTo>
                  <a:lnTo>
                    <a:pt x="113904" y="85869"/>
                  </a:lnTo>
                  <a:lnTo>
                    <a:pt x="112600" y="88476"/>
                  </a:lnTo>
                  <a:lnTo>
                    <a:pt x="111297" y="91091"/>
                  </a:lnTo>
                  <a:lnTo>
                    <a:pt x="109557" y="93474"/>
                  </a:lnTo>
                  <a:lnTo>
                    <a:pt x="108040" y="95866"/>
                  </a:lnTo>
                  <a:lnTo>
                    <a:pt x="106299" y="98043"/>
                  </a:lnTo>
                  <a:lnTo>
                    <a:pt x="104336" y="100212"/>
                  </a:lnTo>
                  <a:lnTo>
                    <a:pt x="102381" y="102390"/>
                  </a:lnTo>
                  <a:lnTo>
                    <a:pt x="100212" y="104345"/>
                  </a:lnTo>
                  <a:lnTo>
                    <a:pt x="98034" y="106299"/>
                  </a:lnTo>
                  <a:lnTo>
                    <a:pt x="95866" y="108040"/>
                  </a:lnTo>
                  <a:lnTo>
                    <a:pt x="93474" y="109566"/>
                  </a:lnTo>
                  <a:lnTo>
                    <a:pt x="91082" y="111306"/>
                  </a:lnTo>
                  <a:lnTo>
                    <a:pt x="88476" y="112609"/>
                  </a:lnTo>
                  <a:lnTo>
                    <a:pt x="85860" y="113912"/>
                  </a:lnTo>
                  <a:lnTo>
                    <a:pt x="83254" y="115216"/>
                  </a:lnTo>
                  <a:lnTo>
                    <a:pt x="80648" y="116304"/>
                  </a:lnTo>
                  <a:lnTo>
                    <a:pt x="77819" y="117170"/>
                  </a:lnTo>
                  <a:lnTo>
                    <a:pt x="74998" y="118045"/>
                  </a:lnTo>
                  <a:lnTo>
                    <a:pt x="71955" y="118696"/>
                  </a:lnTo>
                  <a:lnTo>
                    <a:pt x="69126" y="119125"/>
                  </a:lnTo>
                  <a:lnTo>
                    <a:pt x="66082" y="119562"/>
                  </a:lnTo>
                  <a:lnTo>
                    <a:pt x="63039" y="119776"/>
                  </a:lnTo>
                  <a:lnTo>
                    <a:pt x="59995" y="119999"/>
                  </a:lnTo>
                  <a:lnTo>
                    <a:pt x="59995" y="119999"/>
                  </a:lnTo>
                  <a:close/>
                </a:path>
              </a:pathLst>
            </a:custGeom>
            <a:noFill/>
            <a:ln cap="rnd" cmpd="sng" w="38100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8" name="Shape 828"/>
          <p:cNvGrpSpPr/>
          <p:nvPr/>
        </p:nvGrpSpPr>
        <p:grpSpPr>
          <a:xfrm>
            <a:off x="606914" y="3394076"/>
            <a:ext cx="1079481" cy="1051467"/>
            <a:chOff x="5916675" y="927975"/>
            <a:chExt cx="516350" cy="502950"/>
          </a:xfrm>
        </p:grpSpPr>
        <p:sp>
          <p:nvSpPr>
            <p:cNvPr id="829" name="Shape 829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120000" w="120000">
                  <a:moveTo>
                    <a:pt x="119999" y="60000"/>
                  </a:moveTo>
                  <a:lnTo>
                    <a:pt x="107403" y="48810"/>
                  </a:lnTo>
                  <a:lnTo>
                    <a:pt x="114056" y="33265"/>
                  </a:lnTo>
                  <a:lnTo>
                    <a:pt x="98067" y="28911"/>
                  </a:lnTo>
                  <a:lnTo>
                    <a:pt x="97358" y="11911"/>
                  </a:lnTo>
                  <a:lnTo>
                    <a:pt x="81084" y="14965"/>
                  </a:lnTo>
                  <a:lnTo>
                    <a:pt x="73299" y="0"/>
                  </a:lnTo>
                  <a:lnTo>
                    <a:pt x="59999" y="10026"/>
                  </a:lnTo>
                  <a:lnTo>
                    <a:pt x="46700" y="0"/>
                  </a:lnTo>
                  <a:lnTo>
                    <a:pt x="38915" y="14965"/>
                  </a:lnTo>
                  <a:lnTo>
                    <a:pt x="22641" y="11911"/>
                  </a:lnTo>
                  <a:lnTo>
                    <a:pt x="21938" y="28911"/>
                  </a:lnTo>
                  <a:lnTo>
                    <a:pt x="5943" y="33265"/>
                  </a:lnTo>
                  <a:lnTo>
                    <a:pt x="12596" y="48810"/>
                  </a:lnTo>
                  <a:lnTo>
                    <a:pt x="5" y="60000"/>
                  </a:lnTo>
                  <a:lnTo>
                    <a:pt x="12596" y="71184"/>
                  </a:lnTo>
                  <a:lnTo>
                    <a:pt x="5943" y="86728"/>
                  </a:lnTo>
                  <a:lnTo>
                    <a:pt x="21938" y="91088"/>
                  </a:lnTo>
                  <a:lnTo>
                    <a:pt x="22641" y="108082"/>
                  </a:lnTo>
                  <a:lnTo>
                    <a:pt x="38915" y="105034"/>
                  </a:lnTo>
                  <a:lnTo>
                    <a:pt x="46700" y="119994"/>
                  </a:lnTo>
                  <a:lnTo>
                    <a:pt x="59999" y="109973"/>
                  </a:lnTo>
                  <a:lnTo>
                    <a:pt x="73299" y="119994"/>
                  </a:lnTo>
                  <a:lnTo>
                    <a:pt x="81084" y="105034"/>
                  </a:lnTo>
                  <a:lnTo>
                    <a:pt x="97358" y="108082"/>
                  </a:lnTo>
                  <a:lnTo>
                    <a:pt x="98067" y="91088"/>
                  </a:lnTo>
                  <a:lnTo>
                    <a:pt x="114056" y="86728"/>
                  </a:lnTo>
                  <a:lnTo>
                    <a:pt x="107403" y="71184"/>
                  </a:lnTo>
                  <a:lnTo>
                    <a:pt x="119999" y="60000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87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Shape 830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20000" w="120000">
                  <a:moveTo>
                    <a:pt x="59995" y="119999"/>
                  </a:moveTo>
                  <a:lnTo>
                    <a:pt x="59995" y="119999"/>
                  </a:lnTo>
                  <a:lnTo>
                    <a:pt x="56952" y="119776"/>
                  </a:lnTo>
                  <a:lnTo>
                    <a:pt x="53908" y="119562"/>
                  </a:lnTo>
                  <a:lnTo>
                    <a:pt x="50865" y="119125"/>
                  </a:lnTo>
                  <a:lnTo>
                    <a:pt x="48044" y="118696"/>
                  </a:lnTo>
                  <a:lnTo>
                    <a:pt x="45001" y="118045"/>
                  </a:lnTo>
                  <a:lnTo>
                    <a:pt x="42171" y="117170"/>
                  </a:lnTo>
                  <a:lnTo>
                    <a:pt x="39342" y="116304"/>
                  </a:lnTo>
                  <a:lnTo>
                    <a:pt x="36736" y="115216"/>
                  </a:lnTo>
                  <a:lnTo>
                    <a:pt x="34130" y="113912"/>
                  </a:lnTo>
                  <a:lnTo>
                    <a:pt x="31523" y="112609"/>
                  </a:lnTo>
                  <a:lnTo>
                    <a:pt x="28908" y="111306"/>
                  </a:lnTo>
                  <a:lnTo>
                    <a:pt x="26516" y="109566"/>
                  </a:lnTo>
                  <a:lnTo>
                    <a:pt x="24124" y="108040"/>
                  </a:lnTo>
                  <a:lnTo>
                    <a:pt x="21956" y="106299"/>
                  </a:lnTo>
                  <a:lnTo>
                    <a:pt x="19778" y="104345"/>
                  </a:lnTo>
                  <a:lnTo>
                    <a:pt x="17609" y="102390"/>
                  </a:lnTo>
                  <a:lnTo>
                    <a:pt x="15654" y="100212"/>
                  </a:lnTo>
                  <a:lnTo>
                    <a:pt x="13691" y="98043"/>
                  </a:lnTo>
                  <a:lnTo>
                    <a:pt x="11959" y="95866"/>
                  </a:lnTo>
                  <a:lnTo>
                    <a:pt x="10433" y="93474"/>
                  </a:lnTo>
                  <a:lnTo>
                    <a:pt x="8693" y="91091"/>
                  </a:lnTo>
                  <a:lnTo>
                    <a:pt x="7390" y="88476"/>
                  </a:lnTo>
                  <a:lnTo>
                    <a:pt x="6087" y="85869"/>
                  </a:lnTo>
                  <a:lnTo>
                    <a:pt x="4783" y="83263"/>
                  </a:lnTo>
                  <a:lnTo>
                    <a:pt x="3695" y="80648"/>
                  </a:lnTo>
                  <a:lnTo>
                    <a:pt x="2829" y="77828"/>
                  </a:lnTo>
                  <a:lnTo>
                    <a:pt x="1954" y="74998"/>
                  </a:lnTo>
                  <a:lnTo>
                    <a:pt x="1303" y="71955"/>
                  </a:lnTo>
                  <a:lnTo>
                    <a:pt x="874" y="69134"/>
                  </a:lnTo>
                  <a:lnTo>
                    <a:pt x="437" y="66091"/>
                  </a:lnTo>
                  <a:lnTo>
                    <a:pt x="214" y="63047"/>
                  </a:lnTo>
                  <a:lnTo>
                    <a:pt x="0" y="60004"/>
                  </a:lnTo>
                  <a:lnTo>
                    <a:pt x="0" y="60004"/>
                  </a:lnTo>
                  <a:lnTo>
                    <a:pt x="214" y="56960"/>
                  </a:lnTo>
                  <a:lnTo>
                    <a:pt x="437" y="53917"/>
                  </a:lnTo>
                  <a:lnTo>
                    <a:pt x="874" y="50873"/>
                  </a:lnTo>
                  <a:lnTo>
                    <a:pt x="1303" y="48044"/>
                  </a:lnTo>
                  <a:lnTo>
                    <a:pt x="1954" y="45001"/>
                  </a:lnTo>
                  <a:lnTo>
                    <a:pt x="2829" y="42180"/>
                  </a:lnTo>
                  <a:lnTo>
                    <a:pt x="3695" y="39351"/>
                  </a:lnTo>
                  <a:lnTo>
                    <a:pt x="4783" y="36745"/>
                  </a:lnTo>
                  <a:lnTo>
                    <a:pt x="6087" y="34139"/>
                  </a:lnTo>
                  <a:lnTo>
                    <a:pt x="7390" y="31523"/>
                  </a:lnTo>
                  <a:lnTo>
                    <a:pt x="8693" y="28917"/>
                  </a:lnTo>
                  <a:lnTo>
                    <a:pt x="10433" y="26525"/>
                  </a:lnTo>
                  <a:lnTo>
                    <a:pt x="11959" y="24133"/>
                  </a:lnTo>
                  <a:lnTo>
                    <a:pt x="13691" y="21965"/>
                  </a:lnTo>
                  <a:lnTo>
                    <a:pt x="15654" y="19787"/>
                  </a:lnTo>
                  <a:lnTo>
                    <a:pt x="17609" y="17618"/>
                  </a:lnTo>
                  <a:lnTo>
                    <a:pt x="19778" y="15654"/>
                  </a:lnTo>
                  <a:lnTo>
                    <a:pt x="21956" y="13700"/>
                  </a:lnTo>
                  <a:lnTo>
                    <a:pt x="24124" y="11959"/>
                  </a:lnTo>
                  <a:lnTo>
                    <a:pt x="26516" y="10442"/>
                  </a:lnTo>
                  <a:lnTo>
                    <a:pt x="28908" y="8702"/>
                  </a:lnTo>
                  <a:lnTo>
                    <a:pt x="31523" y="7399"/>
                  </a:lnTo>
                  <a:lnTo>
                    <a:pt x="34130" y="6095"/>
                  </a:lnTo>
                  <a:lnTo>
                    <a:pt x="36736" y="4792"/>
                  </a:lnTo>
                  <a:lnTo>
                    <a:pt x="39342" y="3703"/>
                  </a:lnTo>
                  <a:lnTo>
                    <a:pt x="42171" y="2829"/>
                  </a:lnTo>
                  <a:lnTo>
                    <a:pt x="45001" y="1963"/>
                  </a:lnTo>
                  <a:lnTo>
                    <a:pt x="48044" y="1312"/>
                  </a:lnTo>
                  <a:lnTo>
                    <a:pt x="50865" y="874"/>
                  </a:lnTo>
                  <a:lnTo>
                    <a:pt x="53908" y="437"/>
                  </a:lnTo>
                  <a:lnTo>
                    <a:pt x="56952" y="223"/>
                  </a:lnTo>
                  <a:lnTo>
                    <a:pt x="59995" y="8"/>
                  </a:lnTo>
                  <a:lnTo>
                    <a:pt x="59995" y="8"/>
                  </a:lnTo>
                  <a:lnTo>
                    <a:pt x="63039" y="223"/>
                  </a:lnTo>
                  <a:lnTo>
                    <a:pt x="66082" y="437"/>
                  </a:lnTo>
                  <a:lnTo>
                    <a:pt x="69126" y="874"/>
                  </a:lnTo>
                  <a:lnTo>
                    <a:pt x="71955" y="1312"/>
                  </a:lnTo>
                  <a:lnTo>
                    <a:pt x="74998" y="1963"/>
                  </a:lnTo>
                  <a:lnTo>
                    <a:pt x="77819" y="2829"/>
                  </a:lnTo>
                  <a:lnTo>
                    <a:pt x="80648" y="3703"/>
                  </a:lnTo>
                  <a:lnTo>
                    <a:pt x="83254" y="4792"/>
                  </a:lnTo>
                  <a:lnTo>
                    <a:pt x="85860" y="6095"/>
                  </a:lnTo>
                  <a:lnTo>
                    <a:pt x="88476" y="7399"/>
                  </a:lnTo>
                  <a:lnTo>
                    <a:pt x="91082" y="8702"/>
                  </a:lnTo>
                  <a:lnTo>
                    <a:pt x="93474" y="10442"/>
                  </a:lnTo>
                  <a:lnTo>
                    <a:pt x="95866" y="11959"/>
                  </a:lnTo>
                  <a:lnTo>
                    <a:pt x="98034" y="13700"/>
                  </a:lnTo>
                  <a:lnTo>
                    <a:pt x="100212" y="15654"/>
                  </a:lnTo>
                  <a:lnTo>
                    <a:pt x="102381" y="17618"/>
                  </a:lnTo>
                  <a:lnTo>
                    <a:pt x="104336" y="19787"/>
                  </a:lnTo>
                  <a:lnTo>
                    <a:pt x="106299" y="21965"/>
                  </a:lnTo>
                  <a:lnTo>
                    <a:pt x="108040" y="24133"/>
                  </a:lnTo>
                  <a:lnTo>
                    <a:pt x="109557" y="26525"/>
                  </a:lnTo>
                  <a:lnTo>
                    <a:pt x="111297" y="28917"/>
                  </a:lnTo>
                  <a:lnTo>
                    <a:pt x="112600" y="31523"/>
                  </a:lnTo>
                  <a:lnTo>
                    <a:pt x="113904" y="34139"/>
                  </a:lnTo>
                  <a:lnTo>
                    <a:pt x="115207" y="36745"/>
                  </a:lnTo>
                  <a:lnTo>
                    <a:pt x="116296" y="39351"/>
                  </a:lnTo>
                  <a:lnTo>
                    <a:pt x="117161" y="42180"/>
                  </a:lnTo>
                  <a:lnTo>
                    <a:pt x="118036" y="45001"/>
                  </a:lnTo>
                  <a:lnTo>
                    <a:pt x="118687" y="48044"/>
                  </a:lnTo>
                  <a:lnTo>
                    <a:pt x="119125" y="50873"/>
                  </a:lnTo>
                  <a:lnTo>
                    <a:pt x="119553" y="53917"/>
                  </a:lnTo>
                  <a:lnTo>
                    <a:pt x="119776" y="56960"/>
                  </a:lnTo>
                  <a:lnTo>
                    <a:pt x="119991" y="60004"/>
                  </a:lnTo>
                  <a:lnTo>
                    <a:pt x="119991" y="60004"/>
                  </a:lnTo>
                  <a:lnTo>
                    <a:pt x="119776" y="63047"/>
                  </a:lnTo>
                  <a:lnTo>
                    <a:pt x="119553" y="66091"/>
                  </a:lnTo>
                  <a:lnTo>
                    <a:pt x="119125" y="69134"/>
                  </a:lnTo>
                  <a:lnTo>
                    <a:pt x="118687" y="71955"/>
                  </a:lnTo>
                  <a:lnTo>
                    <a:pt x="118036" y="74998"/>
                  </a:lnTo>
                  <a:lnTo>
                    <a:pt x="117161" y="77828"/>
                  </a:lnTo>
                  <a:lnTo>
                    <a:pt x="116296" y="80648"/>
                  </a:lnTo>
                  <a:lnTo>
                    <a:pt x="115207" y="83263"/>
                  </a:lnTo>
                  <a:lnTo>
                    <a:pt x="113904" y="85869"/>
                  </a:lnTo>
                  <a:lnTo>
                    <a:pt x="112600" y="88476"/>
                  </a:lnTo>
                  <a:lnTo>
                    <a:pt x="111297" y="91091"/>
                  </a:lnTo>
                  <a:lnTo>
                    <a:pt x="109557" y="93474"/>
                  </a:lnTo>
                  <a:lnTo>
                    <a:pt x="108040" y="95866"/>
                  </a:lnTo>
                  <a:lnTo>
                    <a:pt x="106299" y="98043"/>
                  </a:lnTo>
                  <a:lnTo>
                    <a:pt x="104336" y="100212"/>
                  </a:lnTo>
                  <a:lnTo>
                    <a:pt x="102381" y="102390"/>
                  </a:lnTo>
                  <a:lnTo>
                    <a:pt x="100212" y="104345"/>
                  </a:lnTo>
                  <a:lnTo>
                    <a:pt x="98034" y="106299"/>
                  </a:lnTo>
                  <a:lnTo>
                    <a:pt x="95866" y="108040"/>
                  </a:lnTo>
                  <a:lnTo>
                    <a:pt x="93474" y="109566"/>
                  </a:lnTo>
                  <a:lnTo>
                    <a:pt x="91082" y="111306"/>
                  </a:lnTo>
                  <a:lnTo>
                    <a:pt x="88476" y="112609"/>
                  </a:lnTo>
                  <a:lnTo>
                    <a:pt x="85860" y="113912"/>
                  </a:lnTo>
                  <a:lnTo>
                    <a:pt x="83254" y="115216"/>
                  </a:lnTo>
                  <a:lnTo>
                    <a:pt x="80648" y="116304"/>
                  </a:lnTo>
                  <a:lnTo>
                    <a:pt x="77819" y="117170"/>
                  </a:lnTo>
                  <a:lnTo>
                    <a:pt x="74998" y="118045"/>
                  </a:lnTo>
                  <a:lnTo>
                    <a:pt x="71955" y="118696"/>
                  </a:lnTo>
                  <a:lnTo>
                    <a:pt x="69126" y="119125"/>
                  </a:lnTo>
                  <a:lnTo>
                    <a:pt x="66082" y="119562"/>
                  </a:lnTo>
                  <a:lnTo>
                    <a:pt x="63039" y="119776"/>
                  </a:lnTo>
                  <a:lnTo>
                    <a:pt x="59995" y="119999"/>
                  </a:lnTo>
                  <a:lnTo>
                    <a:pt x="59995" y="11999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87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1" name="Shape 831"/>
          <p:cNvGrpSpPr/>
          <p:nvPr/>
        </p:nvGrpSpPr>
        <p:grpSpPr>
          <a:xfrm>
            <a:off x="607056" y="2688175"/>
            <a:ext cx="433992" cy="422729"/>
            <a:chOff x="5916675" y="927975"/>
            <a:chExt cx="516350" cy="502950"/>
          </a:xfrm>
        </p:grpSpPr>
        <p:sp>
          <p:nvSpPr>
            <p:cNvPr id="832" name="Shape 832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120000" w="120000">
                  <a:moveTo>
                    <a:pt x="119999" y="60000"/>
                  </a:moveTo>
                  <a:lnTo>
                    <a:pt x="107403" y="48810"/>
                  </a:lnTo>
                  <a:lnTo>
                    <a:pt x="114056" y="33265"/>
                  </a:lnTo>
                  <a:lnTo>
                    <a:pt x="98067" y="28911"/>
                  </a:lnTo>
                  <a:lnTo>
                    <a:pt x="97358" y="11911"/>
                  </a:lnTo>
                  <a:lnTo>
                    <a:pt x="81084" y="14965"/>
                  </a:lnTo>
                  <a:lnTo>
                    <a:pt x="73299" y="0"/>
                  </a:lnTo>
                  <a:lnTo>
                    <a:pt x="59999" y="10026"/>
                  </a:lnTo>
                  <a:lnTo>
                    <a:pt x="46700" y="0"/>
                  </a:lnTo>
                  <a:lnTo>
                    <a:pt x="38915" y="14965"/>
                  </a:lnTo>
                  <a:lnTo>
                    <a:pt x="22641" y="11911"/>
                  </a:lnTo>
                  <a:lnTo>
                    <a:pt x="21938" y="28911"/>
                  </a:lnTo>
                  <a:lnTo>
                    <a:pt x="5943" y="33265"/>
                  </a:lnTo>
                  <a:lnTo>
                    <a:pt x="12596" y="48810"/>
                  </a:lnTo>
                  <a:lnTo>
                    <a:pt x="5" y="60000"/>
                  </a:lnTo>
                  <a:lnTo>
                    <a:pt x="12596" y="71184"/>
                  </a:lnTo>
                  <a:lnTo>
                    <a:pt x="5943" y="86728"/>
                  </a:lnTo>
                  <a:lnTo>
                    <a:pt x="21938" y="91088"/>
                  </a:lnTo>
                  <a:lnTo>
                    <a:pt x="22641" y="108082"/>
                  </a:lnTo>
                  <a:lnTo>
                    <a:pt x="38915" y="105034"/>
                  </a:lnTo>
                  <a:lnTo>
                    <a:pt x="46700" y="119994"/>
                  </a:lnTo>
                  <a:lnTo>
                    <a:pt x="59999" y="109973"/>
                  </a:lnTo>
                  <a:lnTo>
                    <a:pt x="73299" y="119994"/>
                  </a:lnTo>
                  <a:lnTo>
                    <a:pt x="81084" y="105034"/>
                  </a:lnTo>
                  <a:lnTo>
                    <a:pt x="97358" y="108082"/>
                  </a:lnTo>
                  <a:lnTo>
                    <a:pt x="98067" y="91088"/>
                  </a:lnTo>
                  <a:lnTo>
                    <a:pt x="114056" y="86728"/>
                  </a:lnTo>
                  <a:lnTo>
                    <a:pt x="107403" y="71184"/>
                  </a:lnTo>
                  <a:lnTo>
                    <a:pt x="119999" y="6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Shape 833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20000" w="120000">
                  <a:moveTo>
                    <a:pt x="59995" y="119999"/>
                  </a:moveTo>
                  <a:lnTo>
                    <a:pt x="59995" y="119999"/>
                  </a:lnTo>
                  <a:lnTo>
                    <a:pt x="56952" y="119776"/>
                  </a:lnTo>
                  <a:lnTo>
                    <a:pt x="53908" y="119562"/>
                  </a:lnTo>
                  <a:lnTo>
                    <a:pt x="50865" y="119125"/>
                  </a:lnTo>
                  <a:lnTo>
                    <a:pt x="48044" y="118696"/>
                  </a:lnTo>
                  <a:lnTo>
                    <a:pt x="45001" y="118045"/>
                  </a:lnTo>
                  <a:lnTo>
                    <a:pt x="42171" y="117170"/>
                  </a:lnTo>
                  <a:lnTo>
                    <a:pt x="39342" y="116304"/>
                  </a:lnTo>
                  <a:lnTo>
                    <a:pt x="36736" y="115216"/>
                  </a:lnTo>
                  <a:lnTo>
                    <a:pt x="34130" y="113912"/>
                  </a:lnTo>
                  <a:lnTo>
                    <a:pt x="31523" y="112609"/>
                  </a:lnTo>
                  <a:lnTo>
                    <a:pt x="28908" y="111306"/>
                  </a:lnTo>
                  <a:lnTo>
                    <a:pt x="26516" y="109566"/>
                  </a:lnTo>
                  <a:lnTo>
                    <a:pt x="24124" y="108040"/>
                  </a:lnTo>
                  <a:lnTo>
                    <a:pt x="21956" y="106299"/>
                  </a:lnTo>
                  <a:lnTo>
                    <a:pt x="19778" y="104345"/>
                  </a:lnTo>
                  <a:lnTo>
                    <a:pt x="17609" y="102390"/>
                  </a:lnTo>
                  <a:lnTo>
                    <a:pt x="15654" y="100212"/>
                  </a:lnTo>
                  <a:lnTo>
                    <a:pt x="13691" y="98043"/>
                  </a:lnTo>
                  <a:lnTo>
                    <a:pt x="11959" y="95866"/>
                  </a:lnTo>
                  <a:lnTo>
                    <a:pt x="10433" y="93474"/>
                  </a:lnTo>
                  <a:lnTo>
                    <a:pt x="8693" y="91091"/>
                  </a:lnTo>
                  <a:lnTo>
                    <a:pt x="7390" y="88476"/>
                  </a:lnTo>
                  <a:lnTo>
                    <a:pt x="6087" y="85869"/>
                  </a:lnTo>
                  <a:lnTo>
                    <a:pt x="4783" y="83263"/>
                  </a:lnTo>
                  <a:lnTo>
                    <a:pt x="3695" y="80648"/>
                  </a:lnTo>
                  <a:lnTo>
                    <a:pt x="2829" y="77828"/>
                  </a:lnTo>
                  <a:lnTo>
                    <a:pt x="1954" y="74998"/>
                  </a:lnTo>
                  <a:lnTo>
                    <a:pt x="1303" y="71955"/>
                  </a:lnTo>
                  <a:lnTo>
                    <a:pt x="874" y="69134"/>
                  </a:lnTo>
                  <a:lnTo>
                    <a:pt x="437" y="66091"/>
                  </a:lnTo>
                  <a:lnTo>
                    <a:pt x="214" y="63047"/>
                  </a:lnTo>
                  <a:lnTo>
                    <a:pt x="0" y="60004"/>
                  </a:lnTo>
                  <a:lnTo>
                    <a:pt x="0" y="60004"/>
                  </a:lnTo>
                  <a:lnTo>
                    <a:pt x="214" y="56960"/>
                  </a:lnTo>
                  <a:lnTo>
                    <a:pt x="437" y="53917"/>
                  </a:lnTo>
                  <a:lnTo>
                    <a:pt x="874" y="50873"/>
                  </a:lnTo>
                  <a:lnTo>
                    <a:pt x="1303" y="48044"/>
                  </a:lnTo>
                  <a:lnTo>
                    <a:pt x="1954" y="45001"/>
                  </a:lnTo>
                  <a:lnTo>
                    <a:pt x="2829" y="42180"/>
                  </a:lnTo>
                  <a:lnTo>
                    <a:pt x="3695" y="39351"/>
                  </a:lnTo>
                  <a:lnTo>
                    <a:pt x="4783" y="36745"/>
                  </a:lnTo>
                  <a:lnTo>
                    <a:pt x="6087" y="34139"/>
                  </a:lnTo>
                  <a:lnTo>
                    <a:pt x="7390" y="31523"/>
                  </a:lnTo>
                  <a:lnTo>
                    <a:pt x="8693" y="28917"/>
                  </a:lnTo>
                  <a:lnTo>
                    <a:pt x="10433" y="26525"/>
                  </a:lnTo>
                  <a:lnTo>
                    <a:pt x="11959" y="24133"/>
                  </a:lnTo>
                  <a:lnTo>
                    <a:pt x="13691" y="21965"/>
                  </a:lnTo>
                  <a:lnTo>
                    <a:pt x="15654" y="19787"/>
                  </a:lnTo>
                  <a:lnTo>
                    <a:pt x="17609" y="17618"/>
                  </a:lnTo>
                  <a:lnTo>
                    <a:pt x="19778" y="15654"/>
                  </a:lnTo>
                  <a:lnTo>
                    <a:pt x="21956" y="13700"/>
                  </a:lnTo>
                  <a:lnTo>
                    <a:pt x="24124" y="11959"/>
                  </a:lnTo>
                  <a:lnTo>
                    <a:pt x="26516" y="10442"/>
                  </a:lnTo>
                  <a:lnTo>
                    <a:pt x="28908" y="8702"/>
                  </a:lnTo>
                  <a:lnTo>
                    <a:pt x="31523" y="7399"/>
                  </a:lnTo>
                  <a:lnTo>
                    <a:pt x="34130" y="6095"/>
                  </a:lnTo>
                  <a:lnTo>
                    <a:pt x="36736" y="4792"/>
                  </a:lnTo>
                  <a:lnTo>
                    <a:pt x="39342" y="3703"/>
                  </a:lnTo>
                  <a:lnTo>
                    <a:pt x="42171" y="2829"/>
                  </a:lnTo>
                  <a:lnTo>
                    <a:pt x="45001" y="1963"/>
                  </a:lnTo>
                  <a:lnTo>
                    <a:pt x="48044" y="1312"/>
                  </a:lnTo>
                  <a:lnTo>
                    <a:pt x="50865" y="874"/>
                  </a:lnTo>
                  <a:lnTo>
                    <a:pt x="53908" y="437"/>
                  </a:lnTo>
                  <a:lnTo>
                    <a:pt x="56952" y="223"/>
                  </a:lnTo>
                  <a:lnTo>
                    <a:pt x="59995" y="8"/>
                  </a:lnTo>
                  <a:lnTo>
                    <a:pt x="59995" y="8"/>
                  </a:lnTo>
                  <a:lnTo>
                    <a:pt x="63039" y="223"/>
                  </a:lnTo>
                  <a:lnTo>
                    <a:pt x="66082" y="437"/>
                  </a:lnTo>
                  <a:lnTo>
                    <a:pt x="69126" y="874"/>
                  </a:lnTo>
                  <a:lnTo>
                    <a:pt x="71955" y="1312"/>
                  </a:lnTo>
                  <a:lnTo>
                    <a:pt x="74998" y="1963"/>
                  </a:lnTo>
                  <a:lnTo>
                    <a:pt x="77819" y="2829"/>
                  </a:lnTo>
                  <a:lnTo>
                    <a:pt x="80648" y="3703"/>
                  </a:lnTo>
                  <a:lnTo>
                    <a:pt x="83254" y="4792"/>
                  </a:lnTo>
                  <a:lnTo>
                    <a:pt x="85860" y="6095"/>
                  </a:lnTo>
                  <a:lnTo>
                    <a:pt x="88476" y="7399"/>
                  </a:lnTo>
                  <a:lnTo>
                    <a:pt x="91082" y="8702"/>
                  </a:lnTo>
                  <a:lnTo>
                    <a:pt x="93474" y="10442"/>
                  </a:lnTo>
                  <a:lnTo>
                    <a:pt x="95866" y="11959"/>
                  </a:lnTo>
                  <a:lnTo>
                    <a:pt x="98034" y="13700"/>
                  </a:lnTo>
                  <a:lnTo>
                    <a:pt x="100212" y="15654"/>
                  </a:lnTo>
                  <a:lnTo>
                    <a:pt x="102381" y="17618"/>
                  </a:lnTo>
                  <a:lnTo>
                    <a:pt x="104336" y="19787"/>
                  </a:lnTo>
                  <a:lnTo>
                    <a:pt x="106299" y="21965"/>
                  </a:lnTo>
                  <a:lnTo>
                    <a:pt x="108040" y="24133"/>
                  </a:lnTo>
                  <a:lnTo>
                    <a:pt x="109557" y="26525"/>
                  </a:lnTo>
                  <a:lnTo>
                    <a:pt x="111297" y="28917"/>
                  </a:lnTo>
                  <a:lnTo>
                    <a:pt x="112600" y="31523"/>
                  </a:lnTo>
                  <a:lnTo>
                    <a:pt x="113904" y="34139"/>
                  </a:lnTo>
                  <a:lnTo>
                    <a:pt x="115207" y="36745"/>
                  </a:lnTo>
                  <a:lnTo>
                    <a:pt x="116296" y="39351"/>
                  </a:lnTo>
                  <a:lnTo>
                    <a:pt x="117161" y="42180"/>
                  </a:lnTo>
                  <a:lnTo>
                    <a:pt x="118036" y="45001"/>
                  </a:lnTo>
                  <a:lnTo>
                    <a:pt x="118687" y="48044"/>
                  </a:lnTo>
                  <a:lnTo>
                    <a:pt x="119125" y="50873"/>
                  </a:lnTo>
                  <a:lnTo>
                    <a:pt x="119553" y="53917"/>
                  </a:lnTo>
                  <a:lnTo>
                    <a:pt x="119776" y="56960"/>
                  </a:lnTo>
                  <a:lnTo>
                    <a:pt x="119991" y="60004"/>
                  </a:lnTo>
                  <a:lnTo>
                    <a:pt x="119991" y="60004"/>
                  </a:lnTo>
                  <a:lnTo>
                    <a:pt x="119776" y="63047"/>
                  </a:lnTo>
                  <a:lnTo>
                    <a:pt x="119553" y="66091"/>
                  </a:lnTo>
                  <a:lnTo>
                    <a:pt x="119125" y="69134"/>
                  </a:lnTo>
                  <a:lnTo>
                    <a:pt x="118687" y="71955"/>
                  </a:lnTo>
                  <a:lnTo>
                    <a:pt x="118036" y="74998"/>
                  </a:lnTo>
                  <a:lnTo>
                    <a:pt x="117161" y="77828"/>
                  </a:lnTo>
                  <a:lnTo>
                    <a:pt x="116296" y="80648"/>
                  </a:lnTo>
                  <a:lnTo>
                    <a:pt x="115207" y="83263"/>
                  </a:lnTo>
                  <a:lnTo>
                    <a:pt x="113904" y="85869"/>
                  </a:lnTo>
                  <a:lnTo>
                    <a:pt x="112600" y="88476"/>
                  </a:lnTo>
                  <a:lnTo>
                    <a:pt x="111297" y="91091"/>
                  </a:lnTo>
                  <a:lnTo>
                    <a:pt x="109557" y="93474"/>
                  </a:lnTo>
                  <a:lnTo>
                    <a:pt x="108040" y="95866"/>
                  </a:lnTo>
                  <a:lnTo>
                    <a:pt x="106299" y="98043"/>
                  </a:lnTo>
                  <a:lnTo>
                    <a:pt x="104336" y="100212"/>
                  </a:lnTo>
                  <a:lnTo>
                    <a:pt x="102381" y="102390"/>
                  </a:lnTo>
                  <a:lnTo>
                    <a:pt x="100212" y="104345"/>
                  </a:lnTo>
                  <a:lnTo>
                    <a:pt x="98034" y="106299"/>
                  </a:lnTo>
                  <a:lnTo>
                    <a:pt x="95866" y="108040"/>
                  </a:lnTo>
                  <a:lnTo>
                    <a:pt x="93474" y="109566"/>
                  </a:lnTo>
                  <a:lnTo>
                    <a:pt x="91082" y="111306"/>
                  </a:lnTo>
                  <a:lnTo>
                    <a:pt x="88476" y="112609"/>
                  </a:lnTo>
                  <a:lnTo>
                    <a:pt x="85860" y="113912"/>
                  </a:lnTo>
                  <a:lnTo>
                    <a:pt x="83254" y="115216"/>
                  </a:lnTo>
                  <a:lnTo>
                    <a:pt x="80648" y="116304"/>
                  </a:lnTo>
                  <a:lnTo>
                    <a:pt x="77819" y="117170"/>
                  </a:lnTo>
                  <a:lnTo>
                    <a:pt x="74998" y="118045"/>
                  </a:lnTo>
                  <a:lnTo>
                    <a:pt x="71955" y="118696"/>
                  </a:lnTo>
                  <a:lnTo>
                    <a:pt x="69126" y="119125"/>
                  </a:lnTo>
                  <a:lnTo>
                    <a:pt x="66082" y="119562"/>
                  </a:lnTo>
                  <a:lnTo>
                    <a:pt x="63039" y="119776"/>
                  </a:lnTo>
                  <a:lnTo>
                    <a:pt x="59995" y="119999"/>
                  </a:lnTo>
                  <a:lnTo>
                    <a:pt x="59995" y="119999"/>
                  </a:lnTo>
                  <a:close/>
                </a:path>
              </a:pathLst>
            </a:custGeom>
            <a:noFill/>
            <a:ln cap="rnd" cmpd="sng" w="12175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4" name="Shape 834"/>
          <p:cNvSpPr/>
          <p:nvPr/>
        </p:nvSpPr>
        <p:spPr>
          <a:xfrm>
            <a:off x="1683055" y="2924552"/>
            <a:ext cx="402263" cy="227229"/>
          </a:xfrm>
          <a:custGeom>
            <a:pathLst>
              <a:path extrusionOk="0" fill="none" h="120000" w="120000">
                <a:moveTo>
                  <a:pt x="101069" y="52975"/>
                </a:moveTo>
                <a:lnTo>
                  <a:pt x="96337" y="52975"/>
                </a:lnTo>
                <a:lnTo>
                  <a:pt x="96337" y="52975"/>
                </a:lnTo>
                <a:lnTo>
                  <a:pt x="96487" y="49735"/>
                </a:lnTo>
                <a:lnTo>
                  <a:pt x="96487" y="49735"/>
                </a:lnTo>
                <a:lnTo>
                  <a:pt x="96337" y="46484"/>
                </a:lnTo>
                <a:lnTo>
                  <a:pt x="96180" y="43510"/>
                </a:lnTo>
                <a:lnTo>
                  <a:pt x="95722" y="40547"/>
                </a:lnTo>
                <a:lnTo>
                  <a:pt x="95114" y="37839"/>
                </a:lnTo>
                <a:lnTo>
                  <a:pt x="94350" y="35132"/>
                </a:lnTo>
                <a:lnTo>
                  <a:pt x="93585" y="32702"/>
                </a:lnTo>
                <a:lnTo>
                  <a:pt x="92519" y="30271"/>
                </a:lnTo>
                <a:lnTo>
                  <a:pt x="91447" y="28108"/>
                </a:lnTo>
                <a:lnTo>
                  <a:pt x="90225" y="26221"/>
                </a:lnTo>
                <a:lnTo>
                  <a:pt x="88852" y="24324"/>
                </a:lnTo>
                <a:lnTo>
                  <a:pt x="87480" y="22970"/>
                </a:lnTo>
                <a:lnTo>
                  <a:pt x="85950" y="21627"/>
                </a:lnTo>
                <a:lnTo>
                  <a:pt x="84427" y="20540"/>
                </a:lnTo>
                <a:lnTo>
                  <a:pt x="82747" y="19729"/>
                </a:lnTo>
                <a:lnTo>
                  <a:pt x="81067" y="19463"/>
                </a:lnTo>
                <a:lnTo>
                  <a:pt x="79237" y="19186"/>
                </a:lnTo>
                <a:lnTo>
                  <a:pt x="79237" y="19186"/>
                </a:lnTo>
                <a:lnTo>
                  <a:pt x="77099" y="19463"/>
                </a:lnTo>
                <a:lnTo>
                  <a:pt x="74962" y="20273"/>
                </a:lnTo>
                <a:lnTo>
                  <a:pt x="72824" y="21350"/>
                </a:lnTo>
                <a:lnTo>
                  <a:pt x="70994" y="22970"/>
                </a:lnTo>
                <a:lnTo>
                  <a:pt x="70994" y="22970"/>
                </a:lnTo>
                <a:lnTo>
                  <a:pt x="69922" y="20540"/>
                </a:lnTo>
                <a:lnTo>
                  <a:pt x="68857" y="18109"/>
                </a:lnTo>
                <a:lnTo>
                  <a:pt x="67785" y="15679"/>
                </a:lnTo>
                <a:lnTo>
                  <a:pt x="66562" y="13515"/>
                </a:lnTo>
                <a:lnTo>
                  <a:pt x="65346" y="11629"/>
                </a:lnTo>
                <a:lnTo>
                  <a:pt x="63967" y="9731"/>
                </a:lnTo>
                <a:lnTo>
                  <a:pt x="62444" y="7845"/>
                </a:lnTo>
                <a:lnTo>
                  <a:pt x="60915" y="6214"/>
                </a:lnTo>
                <a:lnTo>
                  <a:pt x="59391" y="4871"/>
                </a:lnTo>
                <a:lnTo>
                  <a:pt x="57862" y="3517"/>
                </a:lnTo>
                <a:lnTo>
                  <a:pt x="56182" y="2430"/>
                </a:lnTo>
                <a:lnTo>
                  <a:pt x="54502" y="1620"/>
                </a:lnTo>
                <a:lnTo>
                  <a:pt x="52672" y="810"/>
                </a:lnTo>
                <a:lnTo>
                  <a:pt x="50992" y="277"/>
                </a:lnTo>
                <a:lnTo>
                  <a:pt x="49162" y="0"/>
                </a:lnTo>
                <a:lnTo>
                  <a:pt x="47331" y="0"/>
                </a:lnTo>
                <a:lnTo>
                  <a:pt x="47331" y="0"/>
                </a:lnTo>
                <a:lnTo>
                  <a:pt x="44429" y="277"/>
                </a:lnTo>
                <a:lnTo>
                  <a:pt x="41684" y="1087"/>
                </a:lnTo>
                <a:lnTo>
                  <a:pt x="38932" y="2163"/>
                </a:lnTo>
                <a:lnTo>
                  <a:pt x="36337" y="3783"/>
                </a:lnTo>
                <a:lnTo>
                  <a:pt x="33892" y="5947"/>
                </a:lnTo>
                <a:lnTo>
                  <a:pt x="31604" y="8378"/>
                </a:lnTo>
                <a:lnTo>
                  <a:pt x="29467" y="11351"/>
                </a:lnTo>
                <a:lnTo>
                  <a:pt x="27486" y="14592"/>
                </a:lnTo>
                <a:lnTo>
                  <a:pt x="25649" y="18109"/>
                </a:lnTo>
                <a:lnTo>
                  <a:pt x="23969" y="21893"/>
                </a:lnTo>
                <a:lnTo>
                  <a:pt x="22597" y="25944"/>
                </a:lnTo>
                <a:lnTo>
                  <a:pt x="21374" y="30271"/>
                </a:lnTo>
                <a:lnTo>
                  <a:pt x="20459" y="34865"/>
                </a:lnTo>
                <a:lnTo>
                  <a:pt x="19694" y="39726"/>
                </a:lnTo>
                <a:lnTo>
                  <a:pt x="19394" y="44597"/>
                </a:lnTo>
                <a:lnTo>
                  <a:pt x="19237" y="49735"/>
                </a:lnTo>
                <a:lnTo>
                  <a:pt x="19237" y="49735"/>
                </a:lnTo>
                <a:lnTo>
                  <a:pt x="19237" y="52975"/>
                </a:lnTo>
                <a:lnTo>
                  <a:pt x="18936" y="52975"/>
                </a:lnTo>
                <a:lnTo>
                  <a:pt x="18936" y="52975"/>
                </a:lnTo>
                <a:lnTo>
                  <a:pt x="16949" y="52975"/>
                </a:lnTo>
                <a:lnTo>
                  <a:pt x="15119" y="53519"/>
                </a:lnTo>
                <a:lnTo>
                  <a:pt x="13288" y="54329"/>
                </a:lnTo>
                <a:lnTo>
                  <a:pt x="11452" y="55672"/>
                </a:lnTo>
                <a:lnTo>
                  <a:pt x="9928" y="57026"/>
                </a:lnTo>
                <a:lnTo>
                  <a:pt x="8249" y="58646"/>
                </a:lnTo>
                <a:lnTo>
                  <a:pt x="6876" y="60543"/>
                </a:lnTo>
                <a:lnTo>
                  <a:pt x="5497" y="62707"/>
                </a:lnTo>
                <a:lnTo>
                  <a:pt x="4281" y="65137"/>
                </a:lnTo>
                <a:lnTo>
                  <a:pt x="3209" y="67834"/>
                </a:lnTo>
                <a:lnTo>
                  <a:pt x="2294" y="70541"/>
                </a:lnTo>
                <a:lnTo>
                  <a:pt x="1379" y="73515"/>
                </a:lnTo>
                <a:lnTo>
                  <a:pt x="764" y="76489"/>
                </a:lnTo>
                <a:lnTo>
                  <a:pt x="307" y="79729"/>
                </a:lnTo>
                <a:lnTo>
                  <a:pt x="6" y="82970"/>
                </a:lnTo>
                <a:lnTo>
                  <a:pt x="6" y="86487"/>
                </a:lnTo>
                <a:lnTo>
                  <a:pt x="6" y="86487"/>
                </a:lnTo>
                <a:lnTo>
                  <a:pt x="6" y="89994"/>
                </a:lnTo>
                <a:lnTo>
                  <a:pt x="307" y="93245"/>
                </a:lnTo>
                <a:lnTo>
                  <a:pt x="764" y="96486"/>
                </a:lnTo>
                <a:lnTo>
                  <a:pt x="1379" y="99459"/>
                </a:lnTo>
                <a:lnTo>
                  <a:pt x="2294" y="102433"/>
                </a:lnTo>
                <a:lnTo>
                  <a:pt x="3209" y="105130"/>
                </a:lnTo>
                <a:lnTo>
                  <a:pt x="4281" y="107837"/>
                </a:lnTo>
                <a:lnTo>
                  <a:pt x="5497" y="110268"/>
                </a:lnTo>
                <a:lnTo>
                  <a:pt x="6876" y="112432"/>
                </a:lnTo>
                <a:lnTo>
                  <a:pt x="8249" y="114318"/>
                </a:lnTo>
                <a:lnTo>
                  <a:pt x="9928" y="115949"/>
                </a:lnTo>
                <a:lnTo>
                  <a:pt x="11452" y="117292"/>
                </a:lnTo>
                <a:lnTo>
                  <a:pt x="13288" y="118646"/>
                </a:lnTo>
                <a:lnTo>
                  <a:pt x="15119" y="119456"/>
                </a:lnTo>
                <a:lnTo>
                  <a:pt x="16949" y="120000"/>
                </a:lnTo>
                <a:lnTo>
                  <a:pt x="18936" y="120000"/>
                </a:lnTo>
                <a:lnTo>
                  <a:pt x="101069" y="120000"/>
                </a:lnTo>
                <a:lnTo>
                  <a:pt x="101069" y="120000"/>
                </a:lnTo>
                <a:lnTo>
                  <a:pt x="103050" y="120000"/>
                </a:lnTo>
                <a:lnTo>
                  <a:pt x="104880" y="119456"/>
                </a:lnTo>
                <a:lnTo>
                  <a:pt x="106717" y="118646"/>
                </a:lnTo>
                <a:lnTo>
                  <a:pt x="108547" y="117292"/>
                </a:lnTo>
                <a:lnTo>
                  <a:pt x="110077" y="115949"/>
                </a:lnTo>
                <a:lnTo>
                  <a:pt x="111750" y="114318"/>
                </a:lnTo>
                <a:lnTo>
                  <a:pt x="113129" y="112432"/>
                </a:lnTo>
                <a:lnTo>
                  <a:pt x="114502" y="110268"/>
                </a:lnTo>
                <a:lnTo>
                  <a:pt x="115725" y="107837"/>
                </a:lnTo>
                <a:lnTo>
                  <a:pt x="116790" y="105130"/>
                </a:lnTo>
                <a:lnTo>
                  <a:pt x="117705" y="102433"/>
                </a:lnTo>
                <a:lnTo>
                  <a:pt x="118620" y="99459"/>
                </a:lnTo>
                <a:lnTo>
                  <a:pt x="119235" y="96486"/>
                </a:lnTo>
                <a:lnTo>
                  <a:pt x="119692" y="93245"/>
                </a:lnTo>
                <a:lnTo>
                  <a:pt x="120000" y="89994"/>
                </a:lnTo>
                <a:lnTo>
                  <a:pt x="120000" y="86487"/>
                </a:lnTo>
                <a:lnTo>
                  <a:pt x="120000" y="86487"/>
                </a:lnTo>
                <a:lnTo>
                  <a:pt x="120000" y="82970"/>
                </a:lnTo>
                <a:lnTo>
                  <a:pt x="119692" y="79729"/>
                </a:lnTo>
                <a:lnTo>
                  <a:pt x="119235" y="76489"/>
                </a:lnTo>
                <a:lnTo>
                  <a:pt x="118620" y="73515"/>
                </a:lnTo>
                <a:lnTo>
                  <a:pt x="117705" y="70541"/>
                </a:lnTo>
                <a:lnTo>
                  <a:pt x="116790" y="67834"/>
                </a:lnTo>
                <a:lnTo>
                  <a:pt x="115725" y="65137"/>
                </a:lnTo>
                <a:lnTo>
                  <a:pt x="114502" y="62707"/>
                </a:lnTo>
                <a:lnTo>
                  <a:pt x="113129" y="60543"/>
                </a:lnTo>
                <a:lnTo>
                  <a:pt x="111750" y="58646"/>
                </a:lnTo>
                <a:lnTo>
                  <a:pt x="110077" y="57026"/>
                </a:lnTo>
                <a:lnTo>
                  <a:pt x="108547" y="55672"/>
                </a:lnTo>
                <a:lnTo>
                  <a:pt x="106717" y="54329"/>
                </a:lnTo>
                <a:lnTo>
                  <a:pt x="104880" y="53519"/>
                </a:lnTo>
                <a:lnTo>
                  <a:pt x="103050" y="52975"/>
                </a:lnTo>
                <a:lnTo>
                  <a:pt x="101069" y="52975"/>
                </a:lnTo>
                <a:lnTo>
                  <a:pt x="101069" y="52975"/>
                </a:lnTo>
                <a:close/>
              </a:path>
            </a:pathLst>
          </a:custGeom>
          <a:noFill/>
          <a:ln cap="rnd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Shape 835"/>
          <p:cNvSpPr/>
          <p:nvPr/>
        </p:nvSpPr>
        <p:spPr>
          <a:xfrm>
            <a:off x="799218" y="2924552"/>
            <a:ext cx="402263" cy="227229"/>
          </a:xfrm>
          <a:custGeom>
            <a:pathLst>
              <a:path extrusionOk="0" fill="none" h="120000" w="120000">
                <a:moveTo>
                  <a:pt x="101069" y="52975"/>
                </a:moveTo>
                <a:lnTo>
                  <a:pt x="96337" y="52975"/>
                </a:lnTo>
                <a:lnTo>
                  <a:pt x="96337" y="52975"/>
                </a:lnTo>
                <a:lnTo>
                  <a:pt x="96487" y="49735"/>
                </a:lnTo>
                <a:lnTo>
                  <a:pt x="96487" y="49735"/>
                </a:lnTo>
                <a:lnTo>
                  <a:pt x="96337" y="46484"/>
                </a:lnTo>
                <a:lnTo>
                  <a:pt x="96180" y="43510"/>
                </a:lnTo>
                <a:lnTo>
                  <a:pt x="95722" y="40547"/>
                </a:lnTo>
                <a:lnTo>
                  <a:pt x="95114" y="37839"/>
                </a:lnTo>
                <a:lnTo>
                  <a:pt x="94350" y="35132"/>
                </a:lnTo>
                <a:lnTo>
                  <a:pt x="93585" y="32702"/>
                </a:lnTo>
                <a:lnTo>
                  <a:pt x="92519" y="30271"/>
                </a:lnTo>
                <a:lnTo>
                  <a:pt x="91447" y="28108"/>
                </a:lnTo>
                <a:lnTo>
                  <a:pt x="90225" y="26221"/>
                </a:lnTo>
                <a:lnTo>
                  <a:pt x="88852" y="24324"/>
                </a:lnTo>
                <a:lnTo>
                  <a:pt x="87480" y="22970"/>
                </a:lnTo>
                <a:lnTo>
                  <a:pt x="85950" y="21627"/>
                </a:lnTo>
                <a:lnTo>
                  <a:pt x="84427" y="20540"/>
                </a:lnTo>
                <a:lnTo>
                  <a:pt x="82747" y="19729"/>
                </a:lnTo>
                <a:lnTo>
                  <a:pt x="81067" y="19463"/>
                </a:lnTo>
                <a:lnTo>
                  <a:pt x="79237" y="19186"/>
                </a:lnTo>
                <a:lnTo>
                  <a:pt x="79237" y="19186"/>
                </a:lnTo>
                <a:lnTo>
                  <a:pt x="77099" y="19463"/>
                </a:lnTo>
                <a:lnTo>
                  <a:pt x="74962" y="20273"/>
                </a:lnTo>
                <a:lnTo>
                  <a:pt x="72824" y="21350"/>
                </a:lnTo>
                <a:lnTo>
                  <a:pt x="70994" y="22970"/>
                </a:lnTo>
                <a:lnTo>
                  <a:pt x="70994" y="22970"/>
                </a:lnTo>
                <a:lnTo>
                  <a:pt x="69922" y="20540"/>
                </a:lnTo>
                <a:lnTo>
                  <a:pt x="68857" y="18109"/>
                </a:lnTo>
                <a:lnTo>
                  <a:pt x="67785" y="15679"/>
                </a:lnTo>
                <a:lnTo>
                  <a:pt x="66562" y="13515"/>
                </a:lnTo>
                <a:lnTo>
                  <a:pt x="65346" y="11629"/>
                </a:lnTo>
                <a:lnTo>
                  <a:pt x="63967" y="9731"/>
                </a:lnTo>
                <a:lnTo>
                  <a:pt x="62444" y="7845"/>
                </a:lnTo>
                <a:lnTo>
                  <a:pt x="60915" y="6214"/>
                </a:lnTo>
                <a:lnTo>
                  <a:pt x="59391" y="4871"/>
                </a:lnTo>
                <a:lnTo>
                  <a:pt x="57862" y="3517"/>
                </a:lnTo>
                <a:lnTo>
                  <a:pt x="56182" y="2430"/>
                </a:lnTo>
                <a:lnTo>
                  <a:pt x="54502" y="1620"/>
                </a:lnTo>
                <a:lnTo>
                  <a:pt x="52672" y="810"/>
                </a:lnTo>
                <a:lnTo>
                  <a:pt x="50992" y="277"/>
                </a:lnTo>
                <a:lnTo>
                  <a:pt x="49162" y="0"/>
                </a:lnTo>
                <a:lnTo>
                  <a:pt x="47331" y="0"/>
                </a:lnTo>
                <a:lnTo>
                  <a:pt x="47331" y="0"/>
                </a:lnTo>
                <a:lnTo>
                  <a:pt x="44429" y="277"/>
                </a:lnTo>
                <a:lnTo>
                  <a:pt x="41684" y="1087"/>
                </a:lnTo>
                <a:lnTo>
                  <a:pt x="38932" y="2163"/>
                </a:lnTo>
                <a:lnTo>
                  <a:pt x="36337" y="3783"/>
                </a:lnTo>
                <a:lnTo>
                  <a:pt x="33892" y="5947"/>
                </a:lnTo>
                <a:lnTo>
                  <a:pt x="31604" y="8378"/>
                </a:lnTo>
                <a:lnTo>
                  <a:pt x="29467" y="11351"/>
                </a:lnTo>
                <a:lnTo>
                  <a:pt x="27486" y="14592"/>
                </a:lnTo>
                <a:lnTo>
                  <a:pt x="25649" y="18109"/>
                </a:lnTo>
                <a:lnTo>
                  <a:pt x="23969" y="21893"/>
                </a:lnTo>
                <a:lnTo>
                  <a:pt x="22597" y="25944"/>
                </a:lnTo>
                <a:lnTo>
                  <a:pt x="21374" y="30271"/>
                </a:lnTo>
                <a:lnTo>
                  <a:pt x="20459" y="34865"/>
                </a:lnTo>
                <a:lnTo>
                  <a:pt x="19694" y="39726"/>
                </a:lnTo>
                <a:lnTo>
                  <a:pt x="19394" y="44597"/>
                </a:lnTo>
                <a:lnTo>
                  <a:pt x="19237" y="49735"/>
                </a:lnTo>
                <a:lnTo>
                  <a:pt x="19237" y="49735"/>
                </a:lnTo>
                <a:lnTo>
                  <a:pt x="19237" y="52975"/>
                </a:lnTo>
                <a:lnTo>
                  <a:pt x="18936" y="52975"/>
                </a:lnTo>
                <a:lnTo>
                  <a:pt x="18936" y="52975"/>
                </a:lnTo>
                <a:lnTo>
                  <a:pt x="16949" y="52975"/>
                </a:lnTo>
                <a:lnTo>
                  <a:pt x="15119" y="53519"/>
                </a:lnTo>
                <a:lnTo>
                  <a:pt x="13288" y="54329"/>
                </a:lnTo>
                <a:lnTo>
                  <a:pt x="11452" y="55672"/>
                </a:lnTo>
                <a:lnTo>
                  <a:pt x="9928" y="57026"/>
                </a:lnTo>
                <a:lnTo>
                  <a:pt x="8249" y="58646"/>
                </a:lnTo>
                <a:lnTo>
                  <a:pt x="6876" y="60543"/>
                </a:lnTo>
                <a:lnTo>
                  <a:pt x="5497" y="62707"/>
                </a:lnTo>
                <a:lnTo>
                  <a:pt x="4281" y="65137"/>
                </a:lnTo>
                <a:lnTo>
                  <a:pt x="3209" y="67834"/>
                </a:lnTo>
                <a:lnTo>
                  <a:pt x="2294" y="70541"/>
                </a:lnTo>
                <a:lnTo>
                  <a:pt x="1379" y="73515"/>
                </a:lnTo>
                <a:lnTo>
                  <a:pt x="764" y="76489"/>
                </a:lnTo>
                <a:lnTo>
                  <a:pt x="307" y="79729"/>
                </a:lnTo>
                <a:lnTo>
                  <a:pt x="6" y="82970"/>
                </a:lnTo>
                <a:lnTo>
                  <a:pt x="6" y="86487"/>
                </a:lnTo>
                <a:lnTo>
                  <a:pt x="6" y="86487"/>
                </a:lnTo>
                <a:lnTo>
                  <a:pt x="6" y="89994"/>
                </a:lnTo>
                <a:lnTo>
                  <a:pt x="307" y="93245"/>
                </a:lnTo>
                <a:lnTo>
                  <a:pt x="764" y="96486"/>
                </a:lnTo>
                <a:lnTo>
                  <a:pt x="1379" y="99459"/>
                </a:lnTo>
                <a:lnTo>
                  <a:pt x="2294" y="102433"/>
                </a:lnTo>
                <a:lnTo>
                  <a:pt x="3209" y="105130"/>
                </a:lnTo>
                <a:lnTo>
                  <a:pt x="4281" y="107837"/>
                </a:lnTo>
                <a:lnTo>
                  <a:pt x="5497" y="110268"/>
                </a:lnTo>
                <a:lnTo>
                  <a:pt x="6876" y="112432"/>
                </a:lnTo>
                <a:lnTo>
                  <a:pt x="8249" y="114318"/>
                </a:lnTo>
                <a:lnTo>
                  <a:pt x="9928" y="115949"/>
                </a:lnTo>
                <a:lnTo>
                  <a:pt x="11452" y="117292"/>
                </a:lnTo>
                <a:lnTo>
                  <a:pt x="13288" y="118646"/>
                </a:lnTo>
                <a:lnTo>
                  <a:pt x="15119" y="119456"/>
                </a:lnTo>
                <a:lnTo>
                  <a:pt x="16949" y="120000"/>
                </a:lnTo>
                <a:lnTo>
                  <a:pt x="18936" y="120000"/>
                </a:lnTo>
                <a:lnTo>
                  <a:pt x="101069" y="120000"/>
                </a:lnTo>
                <a:lnTo>
                  <a:pt x="101069" y="120000"/>
                </a:lnTo>
                <a:lnTo>
                  <a:pt x="103050" y="120000"/>
                </a:lnTo>
                <a:lnTo>
                  <a:pt x="104880" y="119456"/>
                </a:lnTo>
                <a:lnTo>
                  <a:pt x="106717" y="118646"/>
                </a:lnTo>
                <a:lnTo>
                  <a:pt x="108547" y="117292"/>
                </a:lnTo>
                <a:lnTo>
                  <a:pt x="110077" y="115949"/>
                </a:lnTo>
                <a:lnTo>
                  <a:pt x="111750" y="114318"/>
                </a:lnTo>
                <a:lnTo>
                  <a:pt x="113129" y="112432"/>
                </a:lnTo>
                <a:lnTo>
                  <a:pt x="114502" y="110268"/>
                </a:lnTo>
                <a:lnTo>
                  <a:pt x="115725" y="107837"/>
                </a:lnTo>
                <a:lnTo>
                  <a:pt x="116790" y="105130"/>
                </a:lnTo>
                <a:lnTo>
                  <a:pt x="117705" y="102433"/>
                </a:lnTo>
                <a:lnTo>
                  <a:pt x="118620" y="99459"/>
                </a:lnTo>
                <a:lnTo>
                  <a:pt x="119235" y="96486"/>
                </a:lnTo>
                <a:lnTo>
                  <a:pt x="119692" y="93245"/>
                </a:lnTo>
                <a:lnTo>
                  <a:pt x="120000" y="89994"/>
                </a:lnTo>
                <a:lnTo>
                  <a:pt x="120000" y="86487"/>
                </a:lnTo>
                <a:lnTo>
                  <a:pt x="120000" y="86487"/>
                </a:lnTo>
                <a:lnTo>
                  <a:pt x="120000" y="82970"/>
                </a:lnTo>
                <a:lnTo>
                  <a:pt x="119692" y="79729"/>
                </a:lnTo>
                <a:lnTo>
                  <a:pt x="119235" y="76489"/>
                </a:lnTo>
                <a:lnTo>
                  <a:pt x="118620" y="73515"/>
                </a:lnTo>
                <a:lnTo>
                  <a:pt x="117705" y="70541"/>
                </a:lnTo>
                <a:lnTo>
                  <a:pt x="116790" y="67834"/>
                </a:lnTo>
                <a:lnTo>
                  <a:pt x="115725" y="65137"/>
                </a:lnTo>
                <a:lnTo>
                  <a:pt x="114502" y="62707"/>
                </a:lnTo>
                <a:lnTo>
                  <a:pt x="113129" y="60543"/>
                </a:lnTo>
                <a:lnTo>
                  <a:pt x="111750" y="58646"/>
                </a:lnTo>
                <a:lnTo>
                  <a:pt x="110077" y="57026"/>
                </a:lnTo>
                <a:lnTo>
                  <a:pt x="108547" y="55672"/>
                </a:lnTo>
                <a:lnTo>
                  <a:pt x="106717" y="54329"/>
                </a:lnTo>
                <a:lnTo>
                  <a:pt x="104880" y="53519"/>
                </a:lnTo>
                <a:lnTo>
                  <a:pt x="103050" y="52975"/>
                </a:lnTo>
                <a:lnTo>
                  <a:pt x="101069" y="52975"/>
                </a:lnTo>
                <a:lnTo>
                  <a:pt x="101069" y="52975"/>
                </a:lnTo>
                <a:close/>
              </a:path>
            </a:pathLst>
          </a:custGeom>
          <a:noFill/>
          <a:ln cap="rnd" cmpd="sng" w="121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Shape 836"/>
          <p:cNvSpPr/>
          <p:nvPr/>
        </p:nvSpPr>
        <p:spPr>
          <a:xfrm>
            <a:off x="1084753" y="3982090"/>
            <a:ext cx="1000561" cy="565193"/>
          </a:xfrm>
          <a:custGeom>
            <a:pathLst>
              <a:path extrusionOk="0" fill="none" h="120000" w="120000">
                <a:moveTo>
                  <a:pt x="101069" y="52975"/>
                </a:moveTo>
                <a:lnTo>
                  <a:pt x="96337" y="52975"/>
                </a:lnTo>
                <a:lnTo>
                  <a:pt x="96337" y="52975"/>
                </a:lnTo>
                <a:lnTo>
                  <a:pt x="96487" y="49735"/>
                </a:lnTo>
                <a:lnTo>
                  <a:pt x="96487" y="49735"/>
                </a:lnTo>
                <a:lnTo>
                  <a:pt x="96337" y="46484"/>
                </a:lnTo>
                <a:lnTo>
                  <a:pt x="96180" y="43510"/>
                </a:lnTo>
                <a:lnTo>
                  <a:pt x="95722" y="40547"/>
                </a:lnTo>
                <a:lnTo>
                  <a:pt x="95114" y="37839"/>
                </a:lnTo>
                <a:lnTo>
                  <a:pt x="94350" y="35132"/>
                </a:lnTo>
                <a:lnTo>
                  <a:pt x="93585" y="32702"/>
                </a:lnTo>
                <a:lnTo>
                  <a:pt x="92519" y="30271"/>
                </a:lnTo>
                <a:lnTo>
                  <a:pt x="91447" y="28108"/>
                </a:lnTo>
                <a:lnTo>
                  <a:pt x="90225" y="26221"/>
                </a:lnTo>
                <a:lnTo>
                  <a:pt x="88852" y="24324"/>
                </a:lnTo>
                <a:lnTo>
                  <a:pt x="87480" y="22970"/>
                </a:lnTo>
                <a:lnTo>
                  <a:pt x="85950" y="21627"/>
                </a:lnTo>
                <a:lnTo>
                  <a:pt x="84427" y="20540"/>
                </a:lnTo>
                <a:lnTo>
                  <a:pt x="82747" y="19729"/>
                </a:lnTo>
                <a:lnTo>
                  <a:pt x="81067" y="19463"/>
                </a:lnTo>
                <a:lnTo>
                  <a:pt x="79237" y="19186"/>
                </a:lnTo>
                <a:lnTo>
                  <a:pt x="79237" y="19186"/>
                </a:lnTo>
                <a:lnTo>
                  <a:pt x="77099" y="19463"/>
                </a:lnTo>
                <a:lnTo>
                  <a:pt x="74962" y="20273"/>
                </a:lnTo>
                <a:lnTo>
                  <a:pt x="72824" y="21350"/>
                </a:lnTo>
                <a:lnTo>
                  <a:pt x="70994" y="22970"/>
                </a:lnTo>
                <a:lnTo>
                  <a:pt x="70994" y="22970"/>
                </a:lnTo>
                <a:lnTo>
                  <a:pt x="69922" y="20540"/>
                </a:lnTo>
                <a:lnTo>
                  <a:pt x="68857" y="18109"/>
                </a:lnTo>
                <a:lnTo>
                  <a:pt x="67785" y="15679"/>
                </a:lnTo>
                <a:lnTo>
                  <a:pt x="66562" y="13515"/>
                </a:lnTo>
                <a:lnTo>
                  <a:pt x="65346" y="11629"/>
                </a:lnTo>
                <a:lnTo>
                  <a:pt x="63967" y="9731"/>
                </a:lnTo>
                <a:lnTo>
                  <a:pt x="62444" y="7845"/>
                </a:lnTo>
                <a:lnTo>
                  <a:pt x="60915" y="6214"/>
                </a:lnTo>
                <a:lnTo>
                  <a:pt x="59391" y="4871"/>
                </a:lnTo>
                <a:lnTo>
                  <a:pt x="57862" y="3517"/>
                </a:lnTo>
                <a:lnTo>
                  <a:pt x="56182" y="2430"/>
                </a:lnTo>
                <a:lnTo>
                  <a:pt x="54502" y="1620"/>
                </a:lnTo>
                <a:lnTo>
                  <a:pt x="52672" y="810"/>
                </a:lnTo>
                <a:lnTo>
                  <a:pt x="50992" y="277"/>
                </a:lnTo>
                <a:lnTo>
                  <a:pt x="49162" y="0"/>
                </a:lnTo>
                <a:lnTo>
                  <a:pt x="47331" y="0"/>
                </a:lnTo>
                <a:lnTo>
                  <a:pt x="47331" y="0"/>
                </a:lnTo>
                <a:lnTo>
                  <a:pt x="44429" y="277"/>
                </a:lnTo>
                <a:lnTo>
                  <a:pt x="41684" y="1087"/>
                </a:lnTo>
                <a:lnTo>
                  <a:pt x="38932" y="2163"/>
                </a:lnTo>
                <a:lnTo>
                  <a:pt x="36337" y="3783"/>
                </a:lnTo>
                <a:lnTo>
                  <a:pt x="33892" y="5947"/>
                </a:lnTo>
                <a:lnTo>
                  <a:pt x="31604" y="8378"/>
                </a:lnTo>
                <a:lnTo>
                  <a:pt x="29467" y="11351"/>
                </a:lnTo>
                <a:lnTo>
                  <a:pt x="27486" y="14592"/>
                </a:lnTo>
                <a:lnTo>
                  <a:pt x="25649" y="18109"/>
                </a:lnTo>
                <a:lnTo>
                  <a:pt x="23969" y="21893"/>
                </a:lnTo>
                <a:lnTo>
                  <a:pt x="22597" y="25944"/>
                </a:lnTo>
                <a:lnTo>
                  <a:pt x="21374" y="30271"/>
                </a:lnTo>
                <a:lnTo>
                  <a:pt x="20459" y="34865"/>
                </a:lnTo>
                <a:lnTo>
                  <a:pt x="19694" y="39726"/>
                </a:lnTo>
                <a:lnTo>
                  <a:pt x="19394" y="44597"/>
                </a:lnTo>
                <a:lnTo>
                  <a:pt x="19237" y="49735"/>
                </a:lnTo>
                <a:lnTo>
                  <a:pt x="19237" y="49735"/>
                </a:lnTo>
                <a:lnTo>
                  <a:pt x="19237" y="52975"/>
                </a:lnTo>
                <a:lnTo>
                  <a:pt x="18936" y="52975"/>
                </a:lnTo>
                <a:lnTo>
                  <a:pt x="18936" y="52975"/>
                </a:lnTo>
                <a:lnTo>
                  <a:pt x="16949" y="52975"/>
                </a:lnTo>
                <a:lnTo>
                  <a:pt x="15119" y="53519"/>
                </a:lnTo>
                <a:lnTo>
                  <a:pt x="13288" y="54329"/>
                </a:lnTo>
                <a:lnTo>
                  <a:pt x="11452" y="55672"/>
                </a:lnTo>
                <a:lnTo>
                  <a:pt x="9928" y="57026"/>
                </a:lnTo>
                <a:lnTo>
                  <a:pt x="8249" y="58646"/>
                </a:lnTo>
                <a:lnTo>
                  <a:pt x="6876" y="60543"/>
                </a:lnTo>
                <a:lnTo>
                  <a:pt x="5497" y="62707"/>
                </a:lnTo>
                <a:lnTo>
                  <a:pt x="4281" y="65137"/>
                </a:lnTo>
                <a:lnTo>
                  <a:pt x="3209" y="67834"/>
                </a:lnTo>
                <a:lnTo>
                  <a:pt x="2294" y="70541"/>
                </a:lnTo>
                <a:lnTo>
                  <a:pt x="1379" y="73515"/>
                </a:lnTo>
                <a:lnTo>
                  <a:pt x="764" y="76489"/>
                </a:lnTo>
                <a:lnTo>
                  <a:pt x="307" y="79729"/>
                </a:lnTo>
                <a:lnTo>
                  <a:pt x="6" y="82970"/>
                </a:lnTo>
                <a:lnTo>
                  <a:pt x="6" y="86487"/>
                </a:lnTo>
                <a:lnTo>
                  <a:pt x="6" y="86487"/>
                </a:lnTo>
                <a:lnTo>
                  <a:pt x="6" y="89994"/>
                </a:lnTo>
                <a:lnTo>
                  <a:pt x="307" y="93245"/>
                </a:lnTo>
                <a:lnTo>
                  <a:pt x="764" y="96486"/>
                </a:lnTo>
                <a:lnTo>
                  <a:pt x="1379" y="99459"/>
                </a:lnTo>
                <a:lnTo>
                  <a:pt x="2294" y="102433"/>
                </a:lnTo>
                <a:lnTo>
                  <a:pt x="3209" y="105130"/>
                </a:lnTo>
                <a:lnTo>
                  <a:pt x="4281" y="107837"/>
                </a:lnTo>
                <a:lnTo>
                  <a:pt x="5497" y="110268"/>
                </a:lnTo>
                <a:lnTo>
                  <a:pt x="6876" y="112432"/>
                </a:lnTo>
                <a:lnTo>
                  <a:pt x="8249" y="114318"/>
                </a:lnTo>
                <a:lnTo>
                  <a:pt x="9928" y="115949"/>
                </a:lnTo>
                <a:lnTo>
                  <a:pt x="11452" y="117292"/>
                </a:lnTo>
                <a:lnTo>
                  <a:pt x="13288" y="118646"/>
                </a:lnTo>
                <a:lnTo>
                  <a:pt x="15119" y="119456"/>
                </a:lnTo>
                <a:lnTo>
                  <a:pt x="16949" y="120000"/>
                </a:lnTo>
                <a:lnTo>
                  <a:pt x="18936" y="120000"/>
                </a:lnTo>
                <a:lnTo>
                  <a:pt x="101069" y="120000"/>
                </a:lnTo>
                <a:lnTo>
                  <a:pt x="101069" y="120000"/>
                </a:lnTo>
                <a:lnTo>
                  <a:pt x="103050" y="120000"/>
                </a:lnTo>
                <a:lnTo>
                  <a:pt x="104880" y="119456"/>
                </a:lnTo>
                <a:lnTo>
                  <a:pt x="106717" y="118646"/>
                </a:lnTo>
                <a:lnTo>
                  <a:pt x="108547" y="117292"/>
                </a:lnTo>
                <a:lnTo>
                  <a:pt x="110077" y="115949"/>
                </a:lnTo>
                <a:lnTo>
                  <a:pt x="111750" y="114318"/>
                </a:lnTo>
                <a:lnTo>
                  <a:pt x="113129" y="112432"/>
                </a:lnTo>
                <a:lnTo>
                  <a:pt x="114502" y="110268"/>
                </a:lnTo>
                <a:lnTo>
                  <a:pt x="115725" y="107837"/>
                </a:lnTo>
                <a:lnTo>
                  <a:pt x="116790" y="105130"/>
                </a:lnTo>
                <a:lnTo>
                  <a:pt x="117705" y="102433"/>
                </a:lnTo>
                <a:lnTo>
                  <a:pt x="118620" y="99459"/>
                </a:lnTo>
                <a:lnTo>
                  <a:pt x="119235" y="96486"/>
                </a:lnTo>
                <a:lnTo>
                  <a:pt x="119692" y="93245"/>
                </a:lnTo>
                <a:lnTo>
                  <a:pt x="120000" y="89994"/>
                </a:lnTo>
                <a:lnTo>
                  <a:pt x="120000" y="86487"/>
                </a:lnTo>
                <a:lnTo>
                  <a:pt x="120000" y="86487"/>
                </a:lnTo>
                <a:lnTo>
                  <a:pt x="120000" y="82970"/>
                </a:lnTo>
                <a:lnTo>
                  <a:pt x="119692" y="79729"/>
                </a:lnTo>
                <a:lnTo>
                  <a:pt x="119235" y="76489"/>
                </a:lnTo>
                <a:lnTo>
                  <a:pt x="118620" y="73515"/>
                </a:lnTo>
                <a:lnTo>
                  <a:pt x="117705" y="70541"/>
                </a:lnTo>
                <a:lnTo>
                  <a:pt x="116790" y="67834"/>
                </a:lnTo>
                <a:lnTo>
                  <a:pt x="115725" y="65137"/>
                </a:lnTo>
                <a:lnTo>
                  <a:pt x="114502" y="62707"/>
                </a:lnTo>
                <a:lnTo>
                  <a:pt x="113129" y="60543"/>
                </a:lnTo>
                <a:lnTo>
                  <a:pt x="111750" y="58646"/>
                </a:lnTo>
                <a:lnTo>
                  <a:pt x="110077" y="57026"/>
                </a:lnTo>
                <a:lnTo>
                  <a:pt x="108547" y="55672"/>
                </a:lnTo>
                <a:lnTo>
                  <a:pt x="106717" y="54329"/>
                </a:lnTo>
                <a:lnTo>
                  <a:pt x="104880" y="53519"/>
                </a:lnTo>
                <a:lnTo>
                  <a:pt x="103050" y="52975"/>
                </a:lnTo>
                <a:lnTo>
                  <a:pt x="101069" y="52975"/>
                </a:lnTo>
                <a:lnTo>
                  <a:pt x="101069" y="52975"/>
                </a:lnTo>
                <a:close/>
              </a:path>
            </a:pathLst>
          </a:custGeom>
          <a:noFill/>
          <a:ln cap="rnd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 txBox="1"/>
          <p:nvPr>
            <p:ph idx="4294967295" type="body"/>
          </p:nvPr>
        </p:nvSpPr>
        <p:spPr>
          <a:xfrm>
            <a:off x="4918925" y="-741475"/>
            <a:ext cx="2755500" cy="4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REMOTE DISSEMINATION OF INFORMATION</a:t>
            </a:r>
            <a:endParaRPr sz="20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42" name="Shape 84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3" name="Shape 843"/>
          <p:cNvGrpSpPr/>
          <p:nvPr/>
        </p:nvGrpSpPr>
        <p:grpSpPr>
          <a:xfrm>
            <a:off x="8155165" y="3981873"/>
            <a:ext cx="890377" cy="890377"/>
            <a:chOff x="5964175" y="4329750"/>
            <a:chExt cx="421500" cy="421500"/>
          </a:xfrm>
        </p:grpSpPr>
        <p:sp>
          <p:nvSpPr>
            <p:cNvPr id="844" name="Shape 844"/>
            <p:cNvSpPr/>
            <p:nvPr/>
          </p:nvSpPr>
          <p:spPr>
            <a:xfrm>
              <a:off x="5964175" y="4329750"/>
              <a:ext cx="421500" cy="421500"/>
            </a:xfrm>
            <a:custGeom>
              <a:pathLst>
                <a:path extrusionOk="0" fill="none" h="120000" w="120000">
                  <a:moveTo>
                    <a:pt x="111327" y="99708"/>
                  </a:moveTo>
                  <a:lnTo>
                    <a:pt x="96240" y="44571"/>
                  </a:lnTo>
                  <a:lnTo>
                    <a:pt x="115315" y="25667"/>
                  </a:lnTo>
                  <a:lnTo>
                    <a:pt x="115315" y="25667"/>
                  </a:lnTo>
                  <a:lnTo>
                    <a:pt x="116183" y="24449"/>
                  </a:lnTo>
                  <a:lnTo>
                    <a:pt x="117052" y="23061"/>
                  </a:lnTo>
                  <a:lnTo>
                    <a:pt x="117742" y="21502"/>
                  </a:lnTo>
                  <a:lnTo>
                    <a:pt x="118262" y="19772"/>
                  </a:lnTo>
                  <a:lnTo>
                    <a:pt x="119131" y="16646"/>
                  </a:lnTo>
                  <a:lnTo>
                    <a:pt x="119651" y="14567"/>
                  </a:lnTo>
                  <a:lnTo>
                    <a:pt x="119651" y="14567"/>
                  </a:lnTo>
                  <a:lnTo>
                    <a:pt x="119829" y="12310"/>
                  </a:lnTo>
                  <a:lnTo>
                    <a:pt x="120000" y="10231"/>
                  </a:lnTo>
                  <a:lnTo>
                    <a:pt x="120000" y="8501"/>
                  </a:lnTo>
                  <a:lnTo>
                    <a:pt x="120000" y="6763"/>
                  </a:lnTo>
                  <a:lnTo>
                    <a:pt x="119651" y="5375"/>
                  </a:lnTo>
                  <a:lnTo>
                    <a:pt x="119131" y="4165"/>
                  </a:lnTo>
                  <a:lnTo>
                    <a:pt x="118611" y="2947"/>
                  </a:lnTo>
                  <a:lnTo>
                    <a:pt x="117920" y="2086"/>
                  </a:lnTo>
                  <a:lnTo>
                    <a:pt x="117920" y="2086"/>
                  </a:lnTo>
                  <a:lnTo>
                    <a:pt x="117052" y="1388"/>
                  </a:lnTo>
                  <a:lnTo>
                    <a:pt x="115834" y="868"/>
                  </a:lnTo>
                  <a:lnTo>
                    <a:pt x="114624" y="348"/>
                  </a:lnTo>
                  <a:lnTo>
                    <a:pt x="113236" y="0"/>
                  </a:lnTo>
                  <a:lnTo>
                    <a:pt x="111498" y="0"/>
                  </a:lnTo>
                  <a:lnTo>
                    <a:pt x="109768" y="0"/>
                  </a:lnTo>
                  <a:lnTo>
                    <a:pt x="107689" y="177"/>
                  </a:lnTo>
                  <a:lnTo>
                    <a:pt x="105432" y="348"/>
                  </a:lnTo>
                  <a:lnTo>
                    <a:pt x="105432" y="348"/>
                  </a:lnTo>
                  <a:lnTo>
                    <a:pt x="103353" y="868"/>
                  </a:lnTo>
                  <a:lnTo>
                    <a:pt x="100227" y="1737"/>
                  </a:lnTo>
                  <a:lnTo>
                    <a:pt x="98497" y="2257"/>
                  </a:lnTo>
                  <a:lnTo>
                    <a:pt x="96938" y="2947"/>
                  </a:lnTo>
                  <a:lnTo>
                    <a:pt x="95550" y="3816"/>
                  </a:lnTo>
                  <a:lnTo>
                    <a:pt x="94332" y="4684"/>
                  </a:lnTo>
                  <a:lnTo>
                    <a:pt x="75436" y="23759"/>
                  </a:lnTo>
                  <a:lnTo>
                    <a:pt x="20291" y="8672"/>
                  </a:lnTo>
                  <a:lnTo>
                    <a:pt x="20291" y="8672"/>
                  </a:lnTo>
                  <a:lnTo>
                    <a:pt x="19252" y="8501"/>
                  </a:lnTo>
                  <a:lnTo>
                    <a:pt x="18383" y="8672"/>
                  </a:lnTo>
                  <a:lnTo>
                    <a:pt x="17515" y="9021"/>
                  </a:lnTo>
                  <a:lnTo>
                    <a:pt x="16646" y="9540"/>
                  </a:lnTo>
                  <a:lnTo>
                    <a:pt x="11448" y="14916"/>
                  </a:lnTo>
                  <a:lnTo>
                    <a:pt x="11448" y="14916"/>
                  </a:lnTo>
                  <a:lnTo>
                    <a:pt x="10929" y="15606"/>
                  </a:lnTo>
                  <a:lnTo>
                    <a:pt x="10580" y="16304"/>
                  </a:lnTo>
                  <a:lnTo>
                    <a:pt x="10409" y="17166"/>
                  </a:lnTo>
                  <a:lnTo>
                    <a:pt x="10409" y="17864"/>
                  </a:lnTo>
                  <a:lnTo>
                    <a:pt x="10409" y="17864"/>
                  </a:lnTo>
                  <a:lnTo>
                    <a:pt x="10580" y="18554"/>
                  </a:lnTo>
                  <a:lnTo>
                    <a:pt x="10751" y="19074"/>
                  </a:lnTo>
                  <a:lnTo>
                    <a:pt x="11448" y="20113"/>
                  </a:lnTo>
                  <a:lnTo>
                    <a:pt x="11448" y="20113"/>
                  </a:lnTo>
                  <a:lnTo>
                    <a:pt x="12139" y="20640"/>
                  </a:lnTo>
                  <a:lnTo>
                    <a:pt x="52716" y="46991"/>
                  </a:lnTo>
                  <a:lnTo>
                    <a:pt x="29654" y="77344"/>
                  </a:lnTo>
                  <a:lnTo>
                    <a:pt x="6593" y="73349"/>
                  </a:lnTo>
                  <a:lnTo>
                    <a:pt x="6593" y="73349"/>
                  </a:lnTo>
                  <a:lnTo>
                    <a:pt x="5895" y="73349"/>
                  </a:lnTo>
                  <a:lnTo>
                    <a:pt x="5033" y="73527"/>
                  </a:lnTo>
                  <a:lnTo>
                    <a:pt x="4336" y="73869"/>
                  </a:lnTo>
                  <a:lnTo>
                    <a:pt x="3645" y="74396"/>
                  </a:lnTo>
                  <a:lnTo>
                    <a:pt x="1039" y="76995"/>
                  </a:lnTo>
                  <a:lnTo>
                    <a:pt x="1039" y="76995"/>
                  </a:lnTo>
                  <a:lnTo>
                    <a:pt x="519" y="77686"/>
                  </a:lnTo>
                  <a:lnTo>
                    <a:pt x="177" y="78554"/>
                  </a:lnTo>
                  <a:lnTo>
                    <a:pt x="0" y="79423"/>
                  </a:lnTo>
                  <a:lnTo>
                    <a:pt x="0" y="80291"/>
                  </a:lnTo>
                  <a:lnTo>
                    <a:pt x="0" y="80291"/>
                  </a:lnTo>
                  <a:lnTo>
                    <a:pt x="348" y="81331"/>
                  </a:lnTo>
                  <a:lnTo>
                    <a:pt x="1039" y="82370"/>
                  </a:lnTo>
                  <a:lnTo>
                    <a:pt x="1039" y="82370"/>
                  </a:lnTo>
                  <a:lnTo>
                    <a:pt x="1737" y="82890"/>
                  </a:lnTo>
                  <a:lnTo>
                    <a:pt x="24449" y="95550"/>
                  </a:lnTo>
                  <a:lnTo>
                    <a:pt x="37109" y="118262"/>
                  </a:lnTo>
                  <a:lnTo>
                    <a:pt x="37109" y="118262"/>
                  </a:lnTo>
                  <a:lnTo>
                    <a:pt x="37629" y="118960"/>
                  </a:lnTo>
                  <a:lnTo>
                    <a:pt x="37629" y="118960"/>
                  </a:lnTo>
                  <a:lnTo>
                    <a:pt x="38668" y="119651"/>
                  </a:lnTo>
                  <a:lnTo>
                    <a:pt x="39715" y="120000"/>
                  </a:lnTo>
                  <a:lnTo>
                    <a:pt x="39715" y="120000"/>
                  </a:lnTo>
                  <a:lnTo>
                    <a:pt x="40576" y="120000"/>
                  </a:lnTo>
                  <a:lnTo>
                    <a:pt x="41445" y="119829"/>
                  </a:lnTo>
                  <a:lnTo>
                    <a:pt x="42313" y="119480"/>
                  </a:lnTo>
                  <a:lnTo>
                    <a:pt x="43004" y="118960"/>
                  </a:lnTo>
                  <a:lnTo>
                    <a:pt x="45610" y="116354"/>
                  </a:lnTo>
                  <a:lnTo>
                    <a:pt x="45610" y="116354"/>
                  </a:lnTo>
                  <a:lnTo>
                    <a:pt x="46130" y="115663"/>
                  </a:lnTo>
                  <a:lnTo>
                    <a:pt x="46472" y="114973"/>
                  </a:lnTo>
                  <a:lnTo>
                    <a:pt x="46650" y="114104"/>
                  </a:lnTo>
                  <a:lnTo>
                    <a:pt x="46650" y="113406"/>
                  </a:lnTo>
                  <a:lnTo>
                    <a:pt x="42662" y="90345"/>
                  </a:lnTo>
                  <a:lnTo>
                    <a:pt x="73008" y="67283"/>
                  </a:lnTo>
                  <a:lnTo>
                    <a:pt x="99366" y="107860"/>
                  </a:lnTo>
                  <a:lnTo>
                    <a:pt x="99366" y="107860"/>
                  </a:lnTo>
                  <a:lnTo>
                    <a:pt x="99886" y="108551"/>
                  </a:lnTo>
                  <a:lnTo>
                    <a:pt x="99886" y="108551"/>
                  </a:lnTo>
                  <a:lnTo>
                    <a:pt x="100925" y="109248"/>
                  </a:lnTo>
                  <a:lnTo>
                    <a:pt x="101445" y="109419"/>
                  </a:lnTo>
                  <a:lnTo>
                    <a:pt x="102135" y="109597"/>
                  </a:lnTo>
                  <a:lnTo>
                    <a:pt x="102135" y="109597"/>
                  </a:lnTo>
                  <a:lnTo>
                    <a:pt x="102833" y="109597"/>
                  </a:lnTo>
                  <a:lnTo>
                    <a:pt x="103702" y="109419"/>
                  </a:lnTo>
                  <a:lnTo>
                    <a:pt x="104393" y="109077"/>
                  </a:lnTo>
                  <a:lnTo>
                    <a:pt x="105083" y="108551"/>
                  </a:lnTo>
                  <a:lnTo>
                    <a:pt x="110459" y="103353"/>
                  </a:lnTo>
                  <a:lnTo>
                    <a:pt x="110459" y="103353"/>
                  </a:lnTo>
                  <a:lnTo>
                    <a:pt x="110978" y="102484"/>
                  </a:lnTo>
                  <a:lnTo>
                    <a:pt x="111327" y="101616"/>
                  </a:lnTo>
                  <a:lnTo>
                    <a:pt x="111498" y="100754"/>
                  </a:lnTo>
                  <a:lnTo>
                    <a:pt x="111327" y="99708"/>
                  </a:lnTo>
                  <a:lnTo>
                    <a:pt x="111327" y="99708"/>
                  </a:lnTo>
                </a:path>
              </a:pathLst>
            </a:custGeom>
            <a:noFill/>
            <a:ln cap="rnd" cmpd="sng" w="28575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87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Shape 845"/>
            <p:cNvSpPr/>
            <p:nvPr/>
          </p:nvSpPr>
          <p:spPr>
            <a:xfrm>
              <a:off x="6322800" y="4360800"/>
              <a:ext cx="31800" cy="30600"/>
            </a:xfrm>
            <a:custGeom>
              <a:pathLst>
                <a:path extrusionOk="0" fill="none" h="120000" w="120000">
                  <a:moveTo>
                    <a:pt x="120000" y="119901"/>
                  </a:moveTo>
                  <a:lnTo>
                    <a:pt x="120000" y="119901"/>
                  </a:lnTo>
                  <a:lnTo>
                    <a:pt x="117632" y="98342"/>
                  </a:lnTo>
                  <a:lnTo>
                    <a:pt x="110718" y="74323"/>
                  </a:lnTo>
                  <a:lnTo>
                    <a:pt x="99258" y="55225"/>
                  </a:lnTo>
                  <a:lnTo>
                    <a:pt x="85335" y="36029"/>
                  </a:lnTo>
                  <a:lnTo>
                    <a:pt x="85335" y="36029"/>
                  </a:lnTo>
                  <a:lnTo>
                    <a:pt x="66961" y="21657"/>
                  </a:lnTo>
                  <a:lnTo>
                    <a:pt x="46124" y="9647"/>
                  </a:lnTo>
                  <a:lnTo>
                    <a:pt x="23109" y="2461"/>
                  </a:ln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87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46" name="Shape 846"/>
          <p:cNvPicPr preferRelativeResize="0"/>
          <p:nvPr/>
        </p:nvPicPr>
        <p:blipFill rotWithShape="1">
          <a:blip r:embed="rId3">
            <a:alphaModFix/>
          </a:blip>
          <a:srcRect b="12983" l="36154" r="37354" t="20024"/>
          <a:stretch/>
        </p:blipFill>
        <p:spPr>
          <a:xfrm>
            <a:off x="1936277" y="560829"/>
            <a:ext cx="2239447" cy="3630427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Shape 847"/>
          <p:cNvSpPr/>
          <p:nvPr/>
        </p:nvSpPr>
        <p:spPr>
          <a:xfrm>
            <a:off x="1819925" y="166050"/>
            <a:ext cx="2472300" cy="4528800"/>
          </a:xfrm>
          <a:custGeom>
            <a:pathLst>
              <a:path extrusionOk="0" h="120000" w="120000">
                <a:moveTo>
                  <a:pt x="20091" y="5006"/>
                </a:moveTo>
                <a:lnTo>
                  <a:pt x="20617" y="5138"/>
                </a:lnTo>
                <a:lnTo>
                  <a:pt x="20881" y="5402"/>
                </a:lnTo>
                <a:lnTo>
                  <a:pt x="20881" y="5666"/>
                </a:lnTo>
                <a:lnTo>
                  <a:pt x="20881" y="5928"/>
                </a:lnTo>
                <a:lnTo>
                  <a:pt x="20617" y="6192"/>
                </a:lnTo>
                <a:lnTo>
                  <a:pt x="20091" y="6323"/>
                </a:lnTo>
                <a:lnTo>
                  <a:pt x="19032" y="6323"/>
                </a:lnTo>
                <a:lnTo>
                  <a:pt x="18502" y="6192"/>
                </a:lnTo>
                <a:lnTo>
                  <a:pt x="18238" y="5928"/>
                </a:lnTo>
                <a:lnTo>
                  <a:pt x="18238" y="5666"/>
                </a:lnTo>
                <a:lnTo>
                  <a:pt x="18238" y="5402"/>
                </a:lnTo>
                <a:lnTo>
                  <a:pt x="18502" y="5138"/>
                </a:lnTo>
                <a:lnTo>
                  <a:pt x="19032" y="5006"/>
                </a:lnTo>
                <a:close/>
                <a:moveTo>
                  <a:pt x="60001" y="4348"/>
                </a:moveTo>
                <a:lnTo>
                  <a:pt x="61057" y="4480"/>
                </a:lnTo>
                <a:lnTo>
                  <a:pt x="61851" y="4742"/>
                </a:lnTo>
                <a:lnTo>
                  <a:pt x="62380" y="5138"/>
                </a:lnTo>
                <a:lnTo>
                  <a:pt x="62641" y="5666"/>
                </a:lnTo>
                <a:lnTo>
                  <a:pt x="62380" y="6192"/>
                </a:lnTo>
                <a:lnTo>
                  <a:pt x="61851" y="6587"/>
                </a:lnTo>
                <a:lnTo>
                  <a:pt x="61057" y="6851"/>
                </a:lnTo>
                <a:lnTo>
                  <a:pt x="60001" y="6981"/>
                </a:lnTo>
                <a:lnTo>
                  <a:pt x="58942" y="6851"/>
                </a:lnTo>
                <a:lnTo>
                  <a:pt x="58148" y="6587"/>
                </a:lnTo>
                <a:lnTo>
                  <a:pt x="57622" y="6192"/>
                </a:lnTo>
                <a:lnTo>
                  <a:pt x="57358" y="5666"/>
                </a:lnTo>
                <a:lnTo>
                  <a:pt x="57622" y="5138"/>
                </a:lnTo>
                <a:lnTo>
                  <a:pt x="58148" y="4742"/>
                </a:lnTo>
                <a:lnTo>
                  <a:pt x="58942" y="4480"/>
                </a:lnTo>
                <a:lnTo>
                  <a:pt x="60001" y="4348"/>
                </a:lnTo>
                <a:close/>
                <a:moveTo>
                  <a:pt x="114447" y="10144"/>
                </a:moveTo>
                <a:lnTo>
                  <a:pt x="114712" y="10276"/>
                </a:lnTo>
                <a:lnTo>
                  <a:pt x="114712" y="106432"/>
                </a:lnTo>
                <a:lnTo>
                  <a:pt x="5552" y="106432"/>
                </a:lnTo>
                <a:lnTo>
                  <a:pt x="5552" y="10276"/>
                </a:lnTo>
                <a:lnTo>
                  <a:pt x="5817" y="10144"/>
                </a:lnTo>
                <a:close/>
                <a:moveTo>
                  <a:pt x="60001" y="1055"/>
                </a:moveTo>
                <a:lnTo>
                  <a:pt x="74537" y="1187"/>
                </a:lnTo>
                <a:lnTo>
                  <a:pt x="89601" y="1449"/>
                </a:lnTo>
                <a:lnTo>
                  <a:pt x="102556" y="1845"/>
                </a:lnTo>
                <a:lnTo>
                  <a:pt x="107310" y="2109"/>
                </a:lnTo>
                <a:lnTo>
                  <a:pt x="107310" y="2109"/>
                </a:lnTo>
                <a:lnTo>
                  <a:pt x="102556" y="1977"/>
                </a:lnTo>
                <a:lnTo>
                  <a:pt x="89601" y="1581"/>
                </a:lnTo>
                <a:lnTo>
                  <a:pt x="74537" y="1319"/>
                </a:lnTo>
                <a:lnTo>
                  <a:pt x="60001" y="1187"/>
                </a:lnTo>
                <a:lnTo>
                  <a:pt x="45462" y="1319"/>
                </a:lnTo>
                <a:lnTo>
                  <a:pt x="30398" y="1581"/>
                </a:lnTo>
                <a:lnTo>
                  <a:pt x="17447" y="1977"/>
                </a:lnTo>
                <a:lnTo>
                  <a:pt x="12689" y="2109"/>
                </a:lnTo>
                <a:lnTo>
                  <a:pt x="9516" y="2373"/>
                </a:lnTo>
                <a:lnTo>
                  <a:pt x="7666" y="2635"/>
                </a:lnTo>
                <a:lnTo>
                  <a:pt x="6346" y="2899"/>
                </a:lnTo>
                <a:lnTo>
                  <a:pt x="5022" y="3294"/>
                </a:lnTo>
                <a:lnTo>
                  <a:pt x="3967" y="3688"/>
                </a:lnTo>
                <a:lnTo>
                  <a:pt x="3173" y="4216"/>
                </a:lnTo>
                <a:lnTo>
                  <a:pt x="2643" y="4742"/>
                </a:lnTo>
                <a:lnTo>
                  <a:pt x="2118" y="5534"/>
                </a:lnTo>
                <a:lnTo>
                  <a:pt x="2118" y="6323"/>
                </a:lnTo>
                <a:lnTo>
                  <a:pt x="2118" y="113150"/>
                </a:lnTo>
                <a:lnTo>
                  <a:pt x="2118" y="113939"/>
                </a:lnTo>
                <a:lnTo>
                  <a:pt x="1853" y="113150"/>
                </a:lnTo>
                <a:lnTo>
                  <a:pt x="1853" y="6323"/>
                </a:lnTo>
                <a:lnTo>
                  <a:pt x="2118" y="5402"/>
                </a:lnTo>
                <a:lnTo>
                  <a:pt x="2382" y="4742"/>
                </a:lnTo>
                <a:lnTo>
                  <a:pt x="2908" y="4084"/>
                </a:lnTo>
                <a:lnTo>
                  <a:pt x="3702" y="3558"/>
                </a:lnTo>
                <a:lnTo>
                  <a:pt x="4758" y="3162"/>
                </a:lnTo>
                <a:lnTo>
                  <a:pt x="6081" y="2767"/>
                </a:lnTo>
                <a:lnTo>
                  <a:pt x="7666" y="2503"/>
                </a:lnTo>
                <a:lnTo>
                  <a:pt x="9516" y="2241"/>
                </a:lnTo>
                <a:lnTo>
                  <a:pt x="12689" y="2109"/>
                </a:lnTo>
                <a:lnTo>
                  <a:pt x="17447" y="1845"/>
                </a:lnTo>
                <a:lnTo>
                  <a:pt x="30398" y="1449"/>
                </a:lnTo>
                <a:lnTo>
                  <a:pt x="45462" y="1187"/>
                </a:lnTo>
                <a:lnTo>
                  <a:pt x="60001" y="1055"/>
                </a:lnTo>
                <a:close/>
                <a:moveTo>
                  <a:pt x="107310" y="2109"/>
                </a:moveTo>
                <a:lnTo>
                  <a:pt x="110483" y="2241"/>
                </a:lnTo>
                <a:lnTo>
                  <a:pt x="112333" y="2503"/>
                </a:lnTo>
                <a:lnTo>
                  <a:pt x="113918" y="2767"/>
                </a:lnTo>
                <a:lnTo>
                  <a:pt x="115241" y="3162"/>
                </a:lnTo>
                <a:lnTo>
                  <a:pt x="116297" y="3558"/>
                </a:lnTo>
                <a:lnTo>
                  <a:pt x="117091" y="4084"/>
                </a:lnTo>
                <a:lnTo>
                  <a:pt x="117620" y="4742"/>
                </a:lnTo>
                <a:lnTo>
                  <a:pt x="117885" y="5402"/>
                </a:lnTo>
                <a:lnTo>
                  <a:pt x="118150" y="6323"/>
                </a:lnTo>
                <a:lnTo>
                  <a:pt x="118150" y="113150"/>
                </a:lnTo>
                <a:lnTo>
                  <a:pt x="117885" y="113939"/>
                </a:lnTo>
                <a:lnTo>
                  <a:pt x="117620" y="114729"/>
                </a:lnTo>
                <a:lnTo>
                  <a:pt x="117091" y="115389"/>
                </a:lnTo>
                <a:lnTo>
                  <a:pt x="116297" y="115915"/>
                </a:lnTo>
                <a:lnTo>
                  <a:pt x="115241" y="116443"/>
                </a:lnTo>
                <a:lnTo>
                  <a:pt x="113918" y="116707"/>
                </a:lnTo>
                <a:lnTo>
                  <a:pt x="112333" y="117100"/>
                </a:lnTo>
                <a:lnTo>
                  <a:pt x="110483" y="117232"/>
                </a:lnTo>
                <a:lnTo>
                  <a:pt x="104140" y="117760"/>
                </a:lnTo>
                <a:lnTo>
                  <a:pt x="93040" y="118286"/>
                </a:lnTo>
                <a:lnTo>
                  <a:pt x="86167" y="118550"/>
                </a:lnTo>
                <a:lnTo>
                  <a:pt x="78236" y="118814"/>
                </a:lnTo>
                <a:lnTo>
                  <a:pt x="69514" y="118946"/>
                </a:lnTo>
                <a:lnTo>
                  <a:pt x="50485" y="118946"/>
                </a:lnTo>
                <a:lnTo>
                  <a:pt x="41763" y="118814"/>
                </a:lnTo>
                <a:lnTo>
                  <a:pt x="33832" y="118550"/>
                </a:lnTo>
                <a:lnTo>
                  <a:pt x="26959" y="118286"/>
                </a:lnTo>
                <a:lnTo>
                  <a:pt x="15859" y="117760"/>
                </a:lnTo>
                <a:lnTo>
                  <a:pt x="9516" y="117232"/>
                </a:lnTo>
                <a:lnTo>
                  <a:pt x="7666" y="117100"/>
                </a:lnTo>
                <a:lnTo>
                  <a:pt x="6081" y="116707"/>
                </a:lnTo>
                <a:lnTo>
                  <a:pt x="5022" y="116443"/>
                </a:lnTo>
                <a:lnTo>
                  <a:pt x="3702" y="115915"/>
                </a:lnTo>
                <a:lnTo>
                  <a:pt x="2908" y="115389"/>
                </a:lnTo>
                <a:lnTo>
                  <a:pt x="2382" y="114729"/>
                </a:lnTo>
                <a:lnTo>
                  <a:pt x="2118" y="113939"/>
                </a:lnTo>
                <a:lnTo>
                  <a:pt x="2118" y="113939"/>
                </a:lnTo>
                <a:lnTo>
                  <a:pt x="2643" y="114729"/>
                </a:lnTo>
                <a:lnTo>
                  <a:pt x="3173" y="115257"/>
                </a:lnTo>
                <a:lnTo>
                  <a:pt x="3967" y="115785"/>
                </a:lnTo>
                <a:lnTo>
                  <a:pt x="5022" y="116311"/>
                </a:lnTo>
                <a:lnTo>
                  <a:pt x="6346" y="116707"/>
                </a:lnTo>
                <a:lnTo>
                  <a:pt x="7931" y="116969"/>
                </a:lnTo>
                <a:lnTo>
                  <a:pt x="9516" y="117232"/>
                </a:lnTo>
                <a:lnTo>
                  <a:pt x="15859" y="117628"/>
                </a:lnTo>
                <a:lnTo>
                  <a:pt x="26959" y="118154"/>
                </a:lnTo>
                <a:lnTo>
                  <a:pt x="33832" y="118418"/>
                </a:lnTo>
                <a:lnTo>
                  <a:pt x="41763" y="118682"/>
                </a:lnTo>
                <a:lnTo>
                  <a:pt x="50485" y="118814"/>
                </a:lnTo>
                <a:lnTo>
                  <a:pt x="69514" y="118814"/>
                </a:lnTo>
                <a:lnTo>
                  <a:pt x="78236" y="118682"/>
                </a:lnTo>
                <a:lnTo>
                  <a:pt x="86167" y="118418"/>
                </a:lnTo>
                <a:lnTo>
                  <a:pt x="93040" y="118154"/>
                </a:lnTo>
                <a:lnTo>
                  <a:pt x="104140" y="117628"/>
                </a:lnTo>
                <a:lnTo>
                  <a:pt x="110483" y="117232"/>
                </a:lnTo>
                <a:lnTo>
                  <a:pt x="112333" y="116969"/>
                </a:lnTo>
                <a:lnTo>
                  <a:pt x="113657" y="116707"/>
                </a:lnTo>
                <a:lnTo>
                  <a:pt x="114977" y="116311"/>
                </a:lnTo>
                <a:lnTo>
                  <a:pt x="116032" y="115785"/>
                </a:lnTo>
                <a:lnTo>
                  <a:pt x="116826" y="115257"/>
                </a:lnTo>
                <a:lnTo>
                  <a:pt x="117356" y="114729"/>
                </a:lnTo>
                <a:lnTo>
                  <a:pt x="117885" y="113939"/>
                </a:lnTo>
                <a:lnTo>
                  <a:pt x="117885" y="113150"/>
                </a:lnTo>
                <a:lnTo>
                  <a:pt x="117885" y="6323"/>
                </a:lnTo>
                <a:lnTo>
                  <a:pt x="117885" y="5534"/>
                </a:lnTo>
                <a:lnTo>
                  <a:pt x="117356" y="4742"/>
                </a:lnTo>
                <a:lnTo>
                  <a:pt x="116826" y="4216"/>
                </a:lnTo>
                <a:lnTo>
                  <a:pt x="116032" y="3688"/>
                </a:lnTo>
                <a:lnTo>
                  <a:pt x="114977" y="3294"/>
                </a:lnTo>
                <a:lnTo>
                  <a:pt x="113657" y="2899"/>
                </a:lnTo>
                <a:lnTo>
                  <a:pt x="112333" y="2635"/>
                </a:lnTo>
                <a:lnTo>
                  <a:pt x="110483" y="2373"/>
                </a:lnTo>
                <a:lnTo>
                  <a:pt x="107310" y="2109"/>
                </a:lnTo>
                <a:close/>
                <a:moveTo>
                  <a:pt x="60001" y="1"/>
                </a:moveTo>
                <a:lnTo>
                  <a:pt x="45198" y="133"/>
                </a:lnTo>
                <a:lnTo>
                  <a:pt x="30133" y="395"/>
                </a:lnTo>
                <a:lnTo>
                  <a:pt x="17182" y="791"/>
                </a:lnTo>
                <a:lnTo>
                  <a:pt x="12424" y="1055"/>
                </a:lnTo>
                <a:lnTo>
                  <a:pt x="8990" y="1319"/>
                </a:lnTo>
                <a:lnTo>
                  <a:pt x="6872" y="1581"/>
                </a:lnTo>
                <a:lnTo>
                  <a:pt x="5022" y="1977"/>
                </a:lnTo>
                <a:lnTo>
                  <a:pt x="3438" y="2373"/>
                </a:lnTo>
                <a:lnTo>
                  <a:pt x="2118" y="2899"/>
                </a:lnTo>
                <a:lnTo>
                  <a:pt x="1323" y="3688"/>
                </a:lnTo>
                <a:lnTo>
                  <a:pt x="529" y="4348"/>
                </a:lnTo>
                <a:lnTo>
                  <a:pt x="3" y="5270"/>
                </a:lnTo>
                <a:lnTo>
                  <a:pt x="3" y="6323"/>
                </a:lnTo>
                <a:lnTo>
                  <a:pt x="3" y="113150"/>
                </a:lnTo>
                <a:lnTo>
                  <a:pt x="3" y="114203"/>
                </a:lnTo>
                <a:lnTo>
                  <a:pt x="529" y="114993"/>
                </a:lnTo>
                <a:lnTo>
                  <a:pt x="1323" y="115915"/>
                </a:lnTo>
                <a:lnTo>
                  <a:pt x="2382" y="116575"/>
                </a:lnTo>
                <a:lnTo>
                  <a:pt x="3702" y="117100"/>
                </a:lnTo>
                <a:lnTo>
                  <a:pt x="5287" y="117628"/>
                </a:lnTo>
                <a:lnTo>
                  <a:pt x="7137" y="118024"/>
                </a:lnTo>
                <a:lnTo>
                  <a:pt x="8990" y="118286"/>
                </a:lnTo>
                <a:lnTo>
                  <a:pt x="15598" y="118682"/>
                </a:lnTo>
                <a:lnTo>
                  <a:pt x="26699" y="119340"/>
                </a:lnTo>
                <a:lnTo>
                  <a:pt x="33832" y="119604"/>
                </a:lnTo>
                <a:lnTo>
                  <a:pt x="41763" y="119736"/>
                </a:lnTo>
                <a:lnTo>
                  <a:pt x="50485" y="119868"/>
                </a:lnTo>
                <a:lnTo>
                  <a:pt x="60001" y="120000"/>
                </a:lnTo>
                <a:lnTo>
                  <a:pt x="69514" y="119868"/>
                </a:lnTo>
                <a:lnTo>
                  <a:pt x="78236" y="119736"/>
                </a:lnTo>
                <a:lnTo>
                  <a:pt x="86167" y="119604"/>
                </a:lnTo>
                <a:lnTo>
                  <a:pt x="93304" y="119340"/>
                </a:lnTo>
                <a:lnTo>
                  <a:pt x="104405" y="118682"/>
                </a:lnTo>
                <a:lnTo>
                  <a:pt x="111013" y="118286"/>
                </a:lnTo>
                <a:lnTo>
                  <a:pt x="112862" y="118024"/>
                </a:lnTo>
                <a:lnTo>
                  <a:pt x="114712" y="117628"/>
                </a:lnTo>
                <a:lnTo>
                  <a:pt x="116297" y="117100"/>
                </a:lnTo>
                <a:lnTo>
                  <a:pt x="117620" y="116575"/>
                </a:lnTo>
                <a:lnTo>
                  <a:pt x="118676" y="115915"/>
                </a:lnTo>
                <a:lnTo>
                  <a:pt x="119470" y="114993"/>
                </a:lnTo>
                <a:lnTo>
                  <a:pt x="120000" y="114203"/>
                </a:lnTo>
                <a:lnTo>
                  <a:pt x="120000" y="113150"/>
                </a:lnTo>
                <a:lnTo>
                  <a:pt x="120000" y="6323"/>
                </a:lnTo>
                <a:lnTo>
                  <a:pt x="120000" y="5270"/>
                </a:lnTo>
                <a:lnTo>
                  <a:pt x="119470" y="4348"/>
                </a:lnTo>
                <a:lnTo>
                  <a:pt x="118940" y="3688"/>
                </a:lnTo>
                <a:lnTo>
                  <a:pt x="117885" y="2899"/>
                </a:lnTo>
                <a:lnTo>
                  <a:pt x="116561" y="2373"/>
                </a:lnTo>
                <a:lnTo>
                  <a:pt x="114977" y="1977"/>
                </a:lnTo>
                <a:lnTo>
                  <a:pt x="113127" y="1581"/>
                </a:lnTo>
                <a:lnTo>
                  <a:pt x="111013" y="1319"/>
                </a:lnTo>
                <a:lnTo>
                  <a:pt x="107575" y="1055"/>
                </a:lnTo>
                <a:lnTo>
                  <a:pt x="102817" y="791"/>
                </a:lnTo>
                <a:lnTo>
                  <a:pt x="89866" y="395"/>
                </a:lnTo>
                <a:lnTo>
                  <a:pt x="74801" y="133"/>
                </a:lnTo>
                <a:lnTo>
                  <a:pt x="60001" y="1"/>
                </a:lnTo>
                <a:close/>
              </a:path>
            </a:pathLst>
          </a:custGeom>
          <a:solidFill>
            <a:srgbClr val="22222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 txBox="1"/>
          <p:nvPr>
            <p:ph idx="4294967295" type="body"/>
          </p:nvPr>
        </p:nvSpPr>
        <p:spPr>
          <a:xfrm>
            <a:off x="4578275" y="-158300"/>
            <a:ext cx="4017600" cy="4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“THE LENGTHS WE GO TO”</a:t>
            </a:r>
            <a:endParaRPr b="0" i="0" sz="3000" u="none" cap="none" strike="noStrike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Minimize passenger flight errors</a:t>
            </a:r>
            <a:endParaRPr sz="2000"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t/>
            </a:r>
            <a:endParaRPr sz="2000"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Provide new service experiences</a:t>
            </a:r>
            <a:endParaRPr sz="2000"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t/>
            </a:r>
            <a:endParaRPr sz="2000"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Ease of navigation.</a:t>
            </a:r>
            <a:endParaRPr sz="20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53" name="Shape 85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4" name="Shape 854"/>
          <p:cNvGrpSpPr/>
          <p:nvPr/>
        </p:nvGrpSpPr>
        <p:grpSpPr>
          <a:xfrm>
            <a:off x="8155165" y="3981873"/>
            <a:ext cx="890377" cy="890377"/>
            <a:chOff x="5964175" y="4329750"/>
            <a:chExt cx="421500" cy="421500"/>
          </a:xfrm>
        </p:grpSpPr>
        <p:sp>
          <p:nvSpPr>
            <p:cNvPr id="855" name="Shape 855"/>
            <p:cNvSpPr/>
            <p:nvPr/>
          </p:nvSpPr>
          <p:spPr>
            <a:xfrm>
              <a:off x="5964175" y="4329750"/>
              <a:ext cx="421500" cy="421500"/>
            </a:xfrm>
            <a:custGeom>
              <a:pathLst>
                <a:path extrusionOk="0" fill="none" h="120000" w="120000">
                  <a:moveTo>
                    <a:pt x="111327" y="99708"/>
                  </a:moveTo>
                  <a:lnTo>
                    <a:pt x="96240" y="44571"/>
                  </a:lnTo>
                  <a:lnTo>
                    <a:pt x="115315" y="25667"/>
                  </a:lnTo>
                  <a:lnTo>
                    <a:pt x="115315" y="25667"/>
                  </a:lnTo>
                  <a:lnTo>
                    <a:pt x="116183" y="24449"/>
                  </a:lnTo>
                  <a:lnTo>
                    <a:pt x="117052" y="23061"/>
                  </a:lnTo>
                  <a:lnTo>
                    <a:pt x="117742" y="21502"/>
                  </a:lnTo>
                  <a:lnTo>
                    <a:pt x="118262" y="19772"/>
                  </a:lnTo>
                  <a:lnTo>
                    <a:pt x="119131" y="16646"/>
                  </a:lnTo>
                  <a:lnTo>
                    <a:pt x="119651" y="14567"/>
                  </a:lnTo>
                  <a:lnTo>
                    <a:pt x="119651" y="14567"/>
                  </a:lnTo>
                  <a:lnTo>
                    <a:pt x="119829" y="12310"/>
                  </a:lnTo>
                  <a:lnTo>
                    <a:pt x="120000" y="10231"/>
                  </a:lnTo>
                  <a:lnTo>
                    <a:pt x="120000" y="8501"/>
                  </a:lnTo>
                  <a:lnTo>
                    <a:pt x="120000" y="6763"/>
                  </a:lnTo>
                  <a:lnTo>
                    <a:pt x="119651" y="5375"/>
                  </a:lnTo>
                  <a:lnTo>
                    <a:pt x="119131" y="4165"/>
                  </a:lnTo>
                  <a:lnTo>
                    <a:pt x="118611" y="2947"/>
                  </a:lnTo>
                  <a:lnTo>
                    <a:pt x="117920" y="2086"/>
                  </a:lnTo>
                  <a:lnTo>
                    <a:pt x="117920" y="2086"/>
                  </a:lnTo>
                  <a:lnTo>
                    <a:pt x="117052" y="1388"/>
                  </a:lnTo>
                  <a:lnTo>
                    <a:pt x="115834" y="868"/>
                  </a:lnTo>
                  <a:lnTo>
                    <a:pt x="114624" y="348"/>
                  </a:lnTo>
                  <a:lnTo>
                    <a:pt x="113236" y="0"/>
                  </a:lnTo>
                  <a:lnTo>
                    <a:pt x="111498" y="0"/>
                  </a:lnTo>
                  <a:lnTo>
                    <a:pt x="109768" y="0"/>
                  </a:lnTo>
                  <a:lnTo>
                    <a:pt x="107689" y="177"/>
                  </a:lnTo>
                  <a:lnTo>
                    <a:pt x="105432" y="348"/>
                  </a:lnTo>
                  <a:lnTo>
                    <a:pt x="105432" y="348"/>
                  </a:lnTo>
                  <a:lnTo>
                    <a:pt x="103353" y="868"/>
                  </a:lnTo>
                  <a:lnTo>
                    <a:pt x="100227" y="1737"/>
                  </a:lnTo>
                  <a:lnTo>
                    <a:pt x="98497" y="2257"/>
                  </a:lnTo>
                  <a:lnTo>
                    <a:pt x="96938" y="2947"/>
                  </a:lnTo>
                  <a:lnTo>
                    <a:pt x="95550" y="3816"/>
                  </a:lnTo>
                  <a:lnTo>
                    <a:pt x="94332" y="4684"/>
                  </a:lnTo>
                  <a:lnTo>
                    <a:pt x="75436" y="23759"/>
                  </a:lnTo>
                  <a:lnTo>
                    <a:pt x="20291" y="8672"/>
                  </a:lnTo>
                  <a:lnTo>
                    <a:pt x="20291" y="8672"/>
                  </a:lnTo>
                  <a:lnTo>
                    <a:pt x="19252" y="8501"/>
                  </a:lnTo>
                  <a:lnTo>
                    <a:pt x="18383" y="8672"/>
                  </a:lnTo>
                  <a:lnTo>
                    <a:pt x="17515" y="9021"/>
                  </a:lnTo>
                  <a:lnTo>
                    <a:pt x="16646" y="9540"/>
                  </a:lnTo>
                  <a:lnTo>
                    <a:pt x="11448" y="14916"/>
                  </a:lnTo>
                  <a:lnTo>
                    <a:pt x="11448" y="14916"/>
                  </a:lnTo>
                  <a:lnTo>
                    <a:pt x="10929" y="15606"/>
                  </a:lnTo>
                  <a:lnTo>
                    <a:pt x="10580" y="16304"/>
                  </a:lnTo>
                  <a:lnTo>
                    <a:pt x="10409" y="17166"/>
                  </a:lnTo>
                  <a:lnTo>
                    <a:pt x="10409" y="17864"/>
                  </a:lnTo>
                  <a:lnTo>
                    <a:pt x="10409" y="17864"/>
                  </a:lnTo>
                  <a:lnTo>
                    <a:pt x="10580" y="18554"/>
                  </a:lnTo>
                  <a:lnTo>
                    <a:pt x="10751" y="19074"/>
                  </a:lnTo>
                  <a:lnTo>
                    <a:pt x="11448" y="20113"/>
                  </a:lnTo>
                  <a:lnTo>
                    <a:pt x="11448" y="20113"/>
                  </a:lnTo>
                  <a:lnTo>
                    <a:pt x="12139" y="20640"/>
                  </a:lnTo>
                  <a:lnTo>
                    <a:pt x="52716" y="46991"/>
                  </a:lnTo>
                  <a:lnTo>
                    <a:pt x="29654" y="77344"/>
                  </a:lnTo>
                  <a:lnTo>
                    <a:pt x="6593" y="73349"/>
                  </a:lnTo>
                  <a:lnTo>
                    <a:pt x="6593" y="73349"/>
                  </a:lnTo>
                  <a:lnTo>
                    <a:pt x="5895" y="73349"/>
                  </a:lnTo>
                  <a:lnTo>
                    <a:pt x="5033" y="73527"/>
                  </a:lnTo>
                  <a:lnTo>
                    <a:pt x="4336" y="73869"/>
                  </a:lnTo>
                  <a:lnTo>
                    <a:pt x="3645" y="74396"/>
                  </a:lnTo>
                  <a:lnTo>
                    <a:pt x="1039" y="76995"/>
                  </a:lnTo>
                  <a:lnTo>
                    <a:pt x="1039" y="76995"/>
                  </a:lnTo>
                  <a:lnTo>
                    <a:pt x="519" y="77686"/>
                  </a:lnTo>
                  <a:lnTo>
                    <a:pt x="177" y="78554"/>
                  </a:lnTo>
                  <a:lnTo>
                    <a:pt x="0" y="79423"/>
                  </a:lnTo>
                  <a:lnTo>
                    <a:pt x="0" y="80291"/>
                  </a:lnTo>
                  <a:lnTo>
                    <a:pt x="0" y="80291"/>
                  </a:lnTo>
                  <a:lnTo>
                    <a:pt x="348" y="81331"/>
                  </a:lnTo>
                  <a:lnTo>
                    <a:pt x="1039" y="82370"/>
                  </a:lnTo>
                  <a:lnTo>
                    <a:pt x="1039" y="82370"/>
                  </a:lnTo>
                  <a:lnTo>
                    <a:pt x="1737" y="82890"/>
                  </a:lnTo>
                  <a:lnTo>
                    <a:pt x="24449" y="95550"/>
                  </a:lnTo>
                  <a:lnTo>
                    <a:pt x="37109" y="118262"/>
                  </a:lnTo>
                  <a:lnTo>
                    <a:pt x="37109" y="118262"/>
                  </a:lnTo>
                  <a:lnTo>
                    <a:pt x="37629" y="118960"/>
                  </a:lnTo>
                  <a:lnTo>
                    <a:pt x="37629" y="118960"/>
                  </a:lnTo>
                  <a:lnTo>
                    <a:pt x="38668" y="119651"/>
                  </a:lnTo>
                  <a:lnTo>
                    <a:pt x="39715" y="120000"/>
                  </a:lnTo>
                  <a:lnTo>
                    <a:pt x="39715" y="120000"/>
                  </a:lnTo>
                  <a:lnTo>
                    <a:pt x="40576" y="120000"/>
                  </a:lnTo>
                  <a:lnTo>
                    <a:pt x="41445" y="119829"/>
                  </a:lnTo>
                  <a:lnTo>
                    <a:pt x="42313" y="119480"/>
                  </a:lnTo>
                  <a:lnTo>
                    <a:pt x="43004" y="118960"/>
                  </a:lnTo>
                  <a:lnTo>
                    <a:pt x="45610" y="116354"/>
                  </a:lnTo>
                  <a:lnTo>
                    <a:pt x="45610" y="116354"/>
                  </a:lnTo>
                  <a:lnTo>
                    <a:pt x="46130" y="115663"/>
                  </a:lnTo>
                  <a:lnTo>
                    <a:pt x="46472" y="114973"/>
                  </a:lnTo>
                  <a:lnTo>
                    <a:pt x="46650" y="114104"/>
                  </a:lnTo>
                  <a:lnTo>
                    <a:pt x="46650" y="113406"/>
                  </a:lnTo>
                  <a:lnTo>
                    <a:pt x="42662" y="90345"/>
                  </a:lnTo>
                  <a:lnTo>
                    <a:pt x="73008" y="67283"/>
                  </a:lnTo>
                  <a:lnTo>
                    <a:pt x="99366" y="107860"/>
                  </a:lnTo>
                  <a:lnTo>
                    <a:pt x="99366" y="107860"/>
                  </a:lnTo>
                  <a:lnTo>
                    <a:pt x="99886" y="108551"/>
                  </a:lnTo>
                  <a:lnTo>
                    <a:pt x="99886" y="108551"/>
                  </a:lnTo>
                  <a:lnTo>
                    <a:pt x="100925" y="109248"/>
                  </a:lnTo>
                  <a:lnTo>
                    <a:pt x="101445" y="109419"/>
                  </a:lnTo>
                  <a:lnTo>
                    <a:pt x="102135" y="109597"/>
                  </a:lnTo>
                  <a:lnTo>
                    <a:pt x="102135" y="109597"/>
                  </a:lnTo>
                  <a:lnTo>
                    <a:pt x="102833" y="109597"/>
                  </a:lnTo>
                  <a:lnTo>
                    <a:pt x="103702" y="109419"/>
                  </a:lnTo>
                  <a:lnTo>
                    <a:pt x="104393" y="109077"/>
                  </a:lnTo>
                  <a:lnTo>
                    <a:pt x="105083" y="108551"/>
                  </a:lnTo>
                  <a:lnTo>
                    <a:pt x="110459" y="103353"/>
                  </a:lnTo>
                  <a:lnTo>
                    <a:pt x="110459" y="103353"/>
                  </a:lnTo>
                  <a:lnTo>
                    <a:pt x="110978" y="102484"/>
                  </a:lnTo>
                  <a:lnTo>
                    <a:pt x="111327" y="101616"/>
                  </a:lnTo>
                  <a:lnTo>
                    <a:pt x="111498" y="100754"/>
                  </a:lnTo>
                  <a:lnTo>
                    <a:pt x="111327" y="99708"/>
                  </a:lnTo>
                  <a:lnTo>
                    <a:pt x="111327" y="99708"/>
                  </a:lnTo>
                </a:path>
              </a:pathLst>
            </a:custGeom>
            <a:noFill/>
            <a:ln cap="rnd" cmpd="sng" w="28575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87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Shape 856"/>
            <p:cNvSpPr/>
            <p:nvPr/>
          </p:nvSpPr>
          <p:spPr>
            <a:xfrm>
              <a:off x="6322800" y="4360800"/>
              <a:ext cx="31800" cy="30600"/>
            </a:xfrm>
            <a:custGeom>
              <a:pathLst>
                <a:path extrusionOk="0" fill="none" h="120000" w="120000">
                  <a:moveTo>
                    <a:pt x="120000" y="119901"/>
                  </a:moveTo>
                  <a:lnTo>
                    <a:pt x="120000" y="119901"/>
                  </a:lnTo>
                  <a:lnTo>
                    <a:pt x="117632" y="98342"/>
                  </a:lnTo>
                  <a:lnTo>
                    <a:pt x="110718" y="74323"/>
                  </a:lnTo>
                  <a:lnTo>
                    <a:pt x="99258" y="55225"/>
                  </a:lnTo>
                  <a:lnTo>
                    <a:pt x="85335" y="36029"/>
                  </a:lnTo>
                  <a:lnTo>
                    <a:pt x="85335" y="36029"/>
                  </a:lnTo>
                  <a:lnTo>
                    <a:pt x="66961" y="21657"/>
                  </a:lnTo>
                  <a:lnTo>
                    <a:pt x="46124" y="9647"/>
                  </a:lnTo>
                  <a:lnTo>
                    <a:pt x="23109" y="2461"/>
                  </a:ln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87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57" name="Shape 8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725" y="1411251"/>
            <a:ext cx="3590351" cy="26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1017142" y="908934"/>
            <a:ext cx="8280971" cy="33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… … dedicated to providing air transportation services of the highest quality … … </a:t>
            </a:r>
            <a:endParaRPr b="0" i="1" sz="3600" u="none" cap="none" strike="noStrike">
              <a:solidFill>
                <a:srgbClr val="222222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11" name="Shape 111"/>
          <p:cNvGrpSpPr/>
          <p:nvPr/>
        </p:nvGrpSpPr>
        <p:grpSpPr>
          <a:xfrm>
            <a:off x="8452894" y="4508204"/>
            <a:ext cx="556716" cy="556716"/>
            <a:chOff x="5964175" y="4329750"/>
            <a:chExt cx="421350" cy="421350"/>
          </a:xfrm>
        </p:grpSpPr>
        <p:sp>
          <p:nvSpPr>
            <p:cNvPr id="112" name="Shape 112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20000" w="120000">
                  <a:moveTo>
                    <a:pt x="111327" y="99708"/>
                  </a:moveTo>
                  <a:lnTo>
                    <a:pt x="96240" y="44571"/>
                  </a:lnTo>
                  <a:lnTo>
                    <a:pt x="115315" y="25667"/>
                  </a:lnTo>
                  <a:lnTo>
                    <a:pt x="115315" y="25667"/>
                  </a:lnTo>
                  <a:lnTo>
                    <a:pt x="116183" y="24449"/>
                  </a:lnTo>
                  <a:lnTo>
                    <a:pt x="117052" y="23061"/>
                  </a:lnTo>
                  <a:lnTo>
                    <a:pt x="117742" y="21502"/>
                  </a:lnTo>
                  <a:lnTo>
                    <a:pt x="118262" y="19772"/>
                  </a:lnTo>
                  <a:lnTo>
                    <a:pt x="119131" y="16646"/>
                  </a:lnTo>
                  <a:lnTo>
                    <a:pt x="119651" y="14567"/>
                  </a:lnTo>
                  <a:lnTo>
                    <a:pt x="119651" y="14567"/>
                  </a:lnTo>
                  <a:lnTo>
                    <a:pt x="119829" y="12310"/>
                  </a:lnTo>
                  <a:lnTo>
                    <a:pt x="120000" y="10231"/>
                  </a:lnTo>
                  <a:lnTo>
                    <a:pt x="120000" y="8501"/>
                  </a:lnTo>
                  <a:lnTo>
                    <a:pt x="120000" y="6763"/>
                  </a:lnTo>
                  <a:lnTo>
                    <a:pt x="119651" y="5375"/>
                  </a:lnTo>
                  <a:lnTo>
                    <a:pt x="119131" y="4165"/>
                  </a:lnTo>
                  <a:lnTo>
                    <a:pt x="118611" y="2947"/>
                  </a:lnTo>
                  <a:lnTo>
                    <a:pt x="117920" y="2086"/>
                  </a:lnTo>
                  <a:lnTo>
                    <a:pt x="117920" y="2086"/>
                  </a:lnTo>
                  <a:lnTo>
                    <a:pt x="117052" y="1388"/>
                  </a:lnTo>
                  <a:lnTo>
                    <a:pt x="115834" y="868"/>
                  </a:lnTo>
                  <a:lnTo>
                    <a:pt x="114624" y="348"/>
                  </a:lnTo>
                  <a:lnTo>
                    <a:pt x="113236" y="0"/>
                  </a:lnTo>
                  <a:lnTo>
                    <a:pt x="111498" y="0"/>
                  </a:lnTo>
                  <a:lnTo>
                    <a:pt x="109768" y="0"/>
                  </a:lnTo>
                  <a:lnTo>
                    <a:pt x="107689" y="177"/>
                  </a:lnTo>
                  <a:lnTo>
                    <a:pt x="105432" y="348"/>
                  </a:lnTo>
                  <a:lnTo>
                    <a:pt x="105432" y="348"/>
                  </a:lnTo>
                  <a:lnTo>
                    <a:pt x="103353" y="868"/>
                  </a:lnTo>
                  <a:lnTo>
                    <a:pt x="100227" y="1737"/>
                  </a:lnTo>
                  <a:lnTo>
                    <a:pt x="98497" y="2257"/>
                  </a:lnTo>
                  <a:lnTo>
                    <a:pt x="96938" y="2947"/>
                  </a:lnTo>
                  <a:lnTo>
                    <a:pt x="95550" y="3816"/>
                  </a:lnTo>
                  <a:lnTo>
                    <a:pt x="94332" y="4684"/>
                  </a:lnTo>
                  <a:lnTo>
                    <a:pt x="75436" y="23759"/>
                  </a:lnTo>
                  <a:lnTo>
                    <a:pt x="20291" y="8672"/>
                  </a:lnTo>
                  <a:lnTo>
                    <a:pt x="20291" y="8672"/>
                  </a:lnTo>
                  <a:lnTo>
                    <a:pt x="19252" y="8501"/>
                  </a:lnTo>
                  <a:lnTo>
                    <a:pt x="18383" y="8672"/>
                  </a:lnTo>
                  <a:lnTo>
                    <a:pt x="17515" y="9021"/>
                  </a:lnTo>
                  <a:lnTo>
                    <a:pt x="16646" y="9540"/>
                  </a:lnTo>
                  <a:lnTo>
                    <a:pt x="11448" y="14916"/>
                  </a:lnTo>
                  <a:lnTo>
                    <a:pt x="11448" y="14916"/>
                  </a:lnTo>
                  <a:lnTo>
                    <a:pt x="10929" y="15606"/>
                  </a:lnTo>
                  <a:lnTo>
                    <a:pt x="10580" y="16304"/>
                  </a:lnTo>
                  <a:lnTo>
                    <a:pt x="10409" y="17166"/>
                  </a:lnTo>
                  <a:lnTo>
                    <a:pt x="10409" y="17864"/>
                  </a:lnTo>
                  <a:lnTo>
                    <a:pt x="10409" y="17864"/>
                  </a:lnTo>
                  <a:lnTo>
                    <a:pt x="10580" y="18554"/>
                  </a:lnTo>
                  <a:lnTo>
                    <a:pt x="10751" y="19074"/>
                  </a:lnTo>
                  <a:lnTo>
                    <a:pt x="11448" y="20113"/>
                  </a:lnTo>
                  <a:lnTo>
                    <a:pt x="11448" y="20113"/>
                  </a:lnTo>
                  <a:lnTo>
                    <a:pt x="12139" y="20640"/>
                  </a:lnTo>
                  <a:lnTo>
                    <a:pt x="52716" y="46991"/>
                  </a:lnTo>
                  <a:lnTo>
                    <a:pt x="29654" y="77344"/>
                  </a:lnTo>
                  <a:lnTo>
                    <a:pt x="6593" y="73349"/>
                  </a:lnTo>
                  <a:lnTo>
                    <a:pt x="6593" y="73349"/>
                  </a:lnTo>
                  <a:lnTo>
                    <a:pt x="5895" y="73349"/>
                  </a:lnTo>
                  <a:lnTo>
                    <a:pt x="5033" y="73527"/>
                  </a:lnTo>
                  <a:lnTo>
                    <a:pt x="4336" y="73869"/>
                  </a:lnTo>
                  <a:lnTo>
                    <a:pt x="3645" y="74396"/>
                  </a:lnTo>
                  <a:lnTo>
                    <a:pt x="1039" y="76995"/>
                  </a:lnTo>
                  <a:lnTo>
                    <a:pt x="1039" y="76995"/>
                  </a:lnTo>
                  <a:lnTo>
                    <a:pt x="519" y="77686"/>
                  </a:lnTo>
                  <a:lnTo>
                    <a:pt x="177" y="78554"/>
                  </a:lnTo>
                  <a:lnTo>
                    <a:pt x="0" y="79423"/>
                  </a:lnTo>
                  <a:lnTo>
                    <a:pt x="0" y="80291"/>
                  </a:lnTo>
                  <a:lnTo>
                    <a:pt x="0" y="80291"/>
                  </a:lnTo>
                  <a:lnTo>
                    <a:pt x="348" y="81331"/>
                  </a:lnTo>
                  <a:lnTo>
                    <a:pt x="1039" y="82370"/>
                  </a:lnTo>
                  <a:lnTo>
                    <a:pt x="1039" y="82370"/>
                  </a:lnTo>
                  <a:lnTo>
                    <a:pt x="1737" y="82890"/>
                  </a:lnTo>
                  <a:lnTo>
                    <a:pt x="24449" y="95550"/>
                  </a:lnTo>
                  <a:lnTo>
                    <a:pt x="37109" y="118262"/>
                  </a:lnTo>
                  <a:lnTo>
                    <a:pt x="37109" y="118262"/>
                  </a:lnTo>
                  <a:lnTo>
                    <a:pt x="37629" y="118960"/>
                  </a:lnTo>
                  <a:lnTo>
                    <a:pt x="37629" y="118960"/>
                  </a:lnTo>
                  <a:lnTo>
                    <a:pt x="38668" y="119651"/>
                  </a:lnTo>
                  <a:lnTo>
                    <a:pt x="39715" y="120000"/>
                  </a:lnTo>
                  <a:lnTo>
                    <a:pt x="39715" y="120000"/>
                  </a:lnTo>
                  <a:lnTo>
                    <a:pt x="40576" y="120000"/>
                  </a:lnTo>
                  <a:lnTo>
                    <a:pt x="41445" y="119829"/>
                  </a:lnTo>
                  <a:lnTo>
                    <a:pt x="42313" y="119480"/>
                  </a:lnTo>
                  <a:lnTo>
                    <a:pt x="43004" y="118960"/>
                  </a:lnTo>
                  <a:lnTo>
                    <a:pt x="45610" y="116354"/>
                  </a:lnTo>
                  <a:lnTo>
                    <a:pt x="45610" y="116354"/>
                  </a:lnTo>
                  <a:lnTo>
                    <a:pt x="46130" y="115663"/>
                  </a:lnTo>
                  <a:lnTo>
                    <a:pt x="46472" y="114973"/>
                  </a:lnTo>
                  <a:lnTo>
                    <a:pt x="46650" y="114104"/>
                  </a:lnTo>
                  <a:lnTo>
                    <a:pt x="46650" y="113406"/>
                  </a:lnTo>
                  <a:lnTo>
                    <a:pt x="42662" y="90345"/>
                  </a:lnTo>
                  <a:lnTo>
                    <a:pt x="73008" y="67283"/>
                  </a:lnTo>
                  <a:lnTo>
                    <a:pt x="99366" y="107860"/>
                  </a:lnTo>
                  <a:lnTo>
                    <a:pt x="99366" y="107860"/>
                  </a:lnTo>
                  <a:lnTo>
                    <a:pt x="99886" y="108551"/>
                  </a:lnTo>
                  <a:lnTo>
                    <a:pt x="99886" y="108551"/>
                  </a:lnTo>
                  <a:lnTo>
                    <a:pt x="100925" y="109248"/>
                  </a:lnTo>
                  <a:lnTo>
                    <a:pt x="101445" y="109419"/>
                  </a:lnTo>
                  <a:lnTo>
                    <a:pt x="102135" y="109597"/>
                  </a:lnTo>
                  <a:lnTo>
                    <a:pt x="102135" y="109597"/>
                  </a:lnTo>
                  <a:lnTo>
                    <a:pt x="102833" y="109597"/>
                  </a:lnTo>
                  <a:lnTo>
                    <a:pt x="103702" y="109419"/>
                  </a:lnTo>
                  <a:lnTo>
                    <a:pt x="104393" y="109077"/>
                  </a:lnTo>
                  <a:lnTo>
                    <a:pt x="105083" y="108551"/>
                  </a:lnTo>
                  <a:lnTo>
                    <a:pt x="110459" y="103353"/>
                  </a:lnTo>
                  <a:lnTo>
                    <a:pt x="110459" y="103353"/>
                  </a:lnTo>
                  <a:lnTo>
                    <a:pt x="110978" y="102484"/>
                  </a:lnTo>
                  <a:lnTo>
                    <a:pt x="111327" y="101616"/>
                  </a:lnTo>
                  <a:lnTo>
                    <a:pt x="111498" y="100754"/>
                  </a:lnTo>
                  <a:lnTo>
                    <a:pt x="111327" y="99708"/>
                  </a:lnTo>
                  <a:lnTo>
                    <a:pt x="111327" y="99708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0000" w="120000">
                  <a:moveTo>
                    <a:pt x="120000" y="119901"/>
                  </a:moveTo>
                  <a:lnTo>
                    <a:pt x="120000" y="119901"/>
                  </a:lnTo>
                  <a:lnTo>
                    <a:pt x="117632" y="98342"/>
                  </a:lnTo>
                  <a:lnTo>
                    <a:pt x="110718" y="74323"/>
                  </a:lnTo>
                  <a:lnTo>
                    <a:pt x="99258" y="55225"/>
                  </a:lnTo>
                  <a:lnTo>
                    <a:pt x="85335" y="36029"/>
                  </a:lnTo>
                  <a:lnTo>
                    <a:pt x="85335" y="36029"/>
                  </a:lnTo>
                  <a:lnTo>
                    <a:pt x="66961" y="21657"/>
                  </a:lnTo>
                  <a:lnTo>
                    <a:pt x="46124" y="9647"/>
                  </a:lnTo>
                  <a:lnTo>
                    <a:pt x="23109" y="2461"/>
                  </a:ln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/>
              <a:t>Common Challenges Passengers Face</a:t>
            </a:r>
            <a:endParaRPr b="0" i="0" sz="24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6570439" y="1280150"/>
            <a:ext cx="2412300" cy="2412300"/>
          </a:xfrm>
          <a:prstGeom prst="ellipse">
            <a:avLst/>
          </a:prstGeom>
          <a:solidFill>
            <a:srgbClr val="FF8700">
              <a:alpha val="8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1" lang="en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Seamless</a:t>
            </a:r>
            <a:endParaRPr b="1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1" lang="en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Travel</a:t>
            </a:r>
            <a:endParaRPr b="1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1" lang="en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Experience</a:t>
            </a:r>
            <a:endParaRPr b="1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Shape 121"/>
          <p:cNvGrpSpPr/>
          <p:nvPr/>
        </p:nvGrpSpPr>
        <p:grpSpPr>
          <a:xfrm>
            <a:off x="8339400" y="365850"/>
            <a:ext cx="590681" cy="590681"/>
            <a:chOff x="5964175" y="4329750"/>
            <a:chExt cx="421350" cy="421350"/>
          </a:xfrm>
        </p:grpSpPr>
        <p:sp>
          <p:nvSpPr>
            <p:cNvPr id="122" name="Shape 122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20000" w="120000">
                  <a:moveTo>
                    <a:pt x="111327" y="99708"/>
                  </a:moveTo>
                  <a:lnTo>
                    <a:pt x="96240" y="44571"/>
                  </a:lnTo>
                  <a:lnTo>
                    <a:pt x="115315" y="25667"/>
                  </a:lnTo>
                  <a:lnTo>
                    <a:pt x="115315" y="25667"/>
                  </a:lnTo>
                  <a:lnTo>
                    <a:pt x="116183" y="24449"/>
                  </a:lnTo>
                  <a:lnTo>
                    <a:pt x="117052" y="23061"/>
                  </a:lnTo>
                  <a:lnTo>
                    <a:pt x="117742" y="21502"/>
                  </a:lnTo>
                  <a:lnTo>
                    <a:pt x="118262" y="19772"/>
                  </a:lnTo>
                  <a:lnTo>
                    <a:pt x="119131" y="16646"/>
                  </a:lnTo>
                  <a:lnTo>
                    <a:pt x="119651" y="14567"/>
                  </a:lnTo>
                  <a:lnTo>
                    <a:pt x="119651" y="14567"/>
                  </a:lnTo>
                  <a:lnTo>
                    <a:pt x="119829" y="12310"/>
                  </a:lnTo>
                  <a:lnTo>
                    <a:pt x="120000" y="10231"/>
                  </a:lnTo>
                  <a:lnTo>
                    <a:pt x="120000" y="8501"/>
                  </a:lnTo>
                  <a:lnTo>
                    <a:pt x="120000" y="6763"/>
                  </a:lnTo>
                  <a:lnTo>
                    <a:pt x="119651" y="5375"/>
                  </a:lnTo>
                  <a:lnTo>
                    <a:pt x="119131" y="4165"/>
                  </a:lnTo>
                  <a:lnTo>
                    <a:pt x="118611" y="2947"/>
                  </a:lnTo>
                  <a:lnTo>
                    <a:pt x="117920" y="2086"/>
                  </a:lnTo>
                  <a:lnTo>
                    <a:pt x="117920" y="2086"/>
                  </a:lnTo>
                  <a:lnTo>
                    <a:pt x="117052" y="1388"/>
                  </a:lnTo>
                  <a:lnTo>
                    <a:pt x="115834" y="868"/>
                  </a:lnTo>
                  <a:lnTo>
                    <a:pt x="114624" y="348"/>
                  </a:lnTo>
                  <a:lnTo>
                    <a:pt x="113236" y="0"/>
                  </a:lnTo>
                  <a:lnTo>
                    <a:pt x="111498" y="0"/>
                  </a:lnTo>
                  <a:lnTo>
                    <a:pt x="109768" y="0"/>
                  </a:lnTo>
                  <a:lnTo>
                    <a:pt x="107689" y="177"/>
                  </a:lnTo>
                  <a:lnTo>
                    <a:pt x="105432" y="348"/>
                  </a:lnTo>
                  <a:lnTo>
                    <a:pt x="105432" y="348"/>
                  </a:lnTo>
                  <a:lnTo>
                    <a:pt x="103353" y="868"/>
                  </a:lnTo>
                  <a:lnTo>
                    <a:pt x="100227" y="1737"/>
                  </a:lnTo>
                  <a:lnTo>
                    <a:pt x="98497" y="2257"/>
                  </a:lnTo>
                  <a:lnTo>
                    <a:pt x="96938" y="2947"/>
                  </a:lnTo>
                  <a:lnTo>
                    <a:pt x="95550" y="3816"/>
                  </a:lnTo>
                  <a:lnTo>
                    <a:pt x="94332" y="4684"/>
                  </a:lnTo>
                  <a:lnTo>
                    <a:pt x="75436" y="23759"/>
                  </a:lnTo>
                  <a:lnTo>
                    <a:pt x="20291" y="8672"/>
                  </a:lnTo>
                  <a:lnTo>
                    <a:pt x="20291" y="8672"/>
                  </a:lnTo>
                  <a:lnTo>
                    <a:pt x="19252" y="8501"/>
                  </a:lnTo>
                  <a:lnTo>
                    <a:pt x="18383" y="8672"/>
                  </a:lnTo>
                  <a:lnTo>
                    <a:pt x="17515" y="9021"/>
                  </a:lnTo>
                  <a:lnTo>
                    <a:pt x="16646" y="9540"/>
                  </a:lnTo>
                  <a:lnTo>
                    <a:pt x="11448" y="14916"/>
                  </a:lnTo>
                  <a:lnTo>
                    <a:pt x="11448" y="14916"/>
                  </a:lnTo>
                  <a:lnTo>
                    <a:pt x="10929" y="15606"/>
                  </a:lnTo>
                  <a:lnTo>
                    <a:pt x="10580" y="16304"/>
                  </a:lnTo>
                  <a:lnTo>
                    <a:pt x="10409" y="17166"/>
                  </a:lnTo>
                  <a:lnTo>
                    <a:pt x="10409" y="17864"/>
                  </a:lnTo>
                  <a:lnTo>
                    <a:pt x="10409" y="17864"/>
                  </a:lnTo>
                  <a:lnTo>
                    <a:pt x="10580" y="18554"/>
                  </a:lnTo>
                  <a:lnTo>
                    <a:pt x="10751" y="19074"/>
                  </a:lnTo>
                  <a:lnTo>
                    <a:pt x="11448" y="20113"/>
                  </a:lnTo>
                  <a:lnTo>
                    <a:pt x="11448" y="20113"/>
                  </a:lnTo>
                  <a:lnTo>
                    <a:pt x="12139" y="20640"/>
                  </a:lnTo>
                  <a:lnTo>
                    <a:pt x="52716" y="46991"/>
                  </a:lnTo>
                  <a:lnTo>
                    <a:pt x="29654" y="77344"/>
                  </a:lnTo>
                  <a:lnTo>
                    <a:pt x="6593" y="73349"/>
                  </a:lnTo>
                  <a:lnTo>
                    <a:pt x="6593" y="73349"/>
                  </a:lnTo>
                  <a:lnTo>
                    <a:pt x="5895" y="73349"/>
                  </a:lnTo>
                  <a:lnTo>
                    <a:pt x="5033" y="73527"/>
                  </a:lnTo>
                  <a:lnTo>
                    <a:pt x="4336" y="73869"/>
                  </a:lnTo>
                  <a:lnTo>
                    <a:pt x="3645" y="74396"/>
                  </a:lnTo>
                  <a:lnTo>
                    <a:pt x="1039" y="76995"/>
                  </a:lnTo>
                  <a:lnTo>
                    <a:pt x="1039" y="76995"/>
                  </a:lnTo>
                  <a:lnTo>
                    <a:pt x="519" y="77686"/>
                  </a:lnTo>
                  <a:lnTo>
                    <a:pt x="177" y="78554"/>
                  </a:lnTo>
                  <a:lnTo>
                    <a:pt x="0" y="79423"/>
                  </a:lnTo>
                  <a:lnTo>
                    <a:pt x="0" y="80291"/>
                  </a:lnTo>
                  <a:lnTo>
                    <a:pt x="0" y="80291"/>
                  </a:lnTo>
                  <a:lnTo>
                    <a:pt x="348" y="81331"/>
                  </a:lnTo>
                  <a:lnTo>
                    <a:pt x="1039" y="82370"/>
                  </a:lnTo>
                  <a:lnTo>
                    <a:pt x="1039" y="82370"/>
                  </a:lnTo>
                  <a:lnTo>
                    <a:pt x="1737" y="82890"/>
                  </a:lnTo>
                  <a:lnTo>
                    <a:pt x="24449" y="95550"/>
                  </a:lnTo>
                  <a:lnTo>
                    <a:pt x="37109" y="118262"/>
                  </a:lnTo>
                  <a:lnTo>
                    <a:pt x="37109" y="118262"/>
                  </a:lnTo>
                  <a:lnTo>
                    <a:pt x="37629" y="118960"/>
                  </a:lnTo>
                  <a:lnTo>
                    <a:pt x="37629" y="118960"/>
                  </a:lnTo>
                  <a:lnTo>
                    <a:pt x="38668" y="119651"/>
                  </a:lnTo>
                  <a:lnTo>
                    <a:pt x="39715" y="120000"/>
                  </a:lnTo>
                  <a:lnTo>
                    <a:pt x="39715" y="120000"/>
                  </a:lnTo>
                  <a:lnTo>
                    <a:pt x="40576" y="120000"/>
                  </a:lnTo>
                  <a:lnTo>
                    <a:pt x="41445" y="119829"/>
                  </a:lnTo>
                  <a:lnTo>
                    <a:pt x="42313" y="119480"/>
                  </a:lnTo>
                  <a:lnTo>
                    <a:pt x="43004" y="118960"/>
                  </a:lnTo>
                  <a:lnTo>
                    <a:pt x="45610" y="116354"/>
                  </a:lnTo>
                  <a:lnTo>
                    <a:pt x="45610" y="116354"/>
                  </a:lnTo>
                  <a:lnTo>
                    <a:pt x="46130" y="115663"/>
                  </a:lnTo>
                  <a:lnTo>
                    <a:pt x="46472" y="114973"/>
                  </a:lnTo>
                  <a:lnTo>
                    <a:pt x="46650" y="114104"/>
                  </a:lnTo>
                  <a:lnTo>
                    <a:pt x="46650" y="113406"/>
                  </a:lnTo>
                  <a:lnTo>
                    <a:pt x="42662" y="90345"/>
                  </a:lnTo>
                  <a:lnTo>
                    <a:pt x="73008" y="67283"/>
                  </a:lnTo>
                  <a:lnTo>
                    <a:pt x="99366" y="107860"/>
                  </a:lnTo>
                  <a:lnTo>
                    <a:pt x="99366" y="107860"/>
                  </a:lnTo>
                  <a:lnTo>
                    <a:pt x="99886" y="108551"/>
                  </a:lnTo>
                  <a:lnTo>
                    <a:pt x="99886" y="108551"/>
                  </a:lnTo>
                  <a:lnTo>
                    <a:pt x="100925" y="109248"/>
                  </a:lnTo>
                  <a:lnTo>
                    <a:pt x="101445" y="109419"/>
                  </a:lnTo>
                  <a:lnTo>
                    <a:pt x="102135" y="109597"/>
                  </a:lnTo>
                  <a:lnTo>
                    <a:pt x="102135" y="109597"/>
                  </a:lnTo>
                  <a:lnTo>
                    <a:pt x="102833" y="109597"/>
                  </a:lnTo>
                  <a:lnTo>
                    <a:pt x="103702" y="109419"/>
                  </a:lnTo>
                  <a:lnTo>
                    <a:pt x="104393" y="109077"/>
                  </a:lnTo>
                  <a:lnTo>
                    <a:pt x="105083" y="108551"/>
                  </a:lnTo>
                  <a:lnTo>
                    <a:pt x="110459" y="103353"/>
                  </a:lnTo>
                  <a:lnTo>
                    <a:pt x="110459" y="103353"/>
                  </a:lnTo>
                  <a:lnTo>
                    <a:pt x="110978" y="102484"/>
                  </a:lnTo>
                  <a:lnTo>
                    <a:pt x="111327" y="101616"/>
                  </a:lnTo>
                  <a:lnTo>
                    <a:pt x="111498" y="100754"/>
                  </a:lnTo>
                  <a:lnTo>
                    <a:pt x="111327" y="99708"/>
                  </a:lnTo>
                  <a:lnTo>
                    <a:pt x="111327" y="99708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0000" w="120000">
                  <a:moveTo>
                    <a:pt x="120000" y="119901"/>
                  </a:moveTo>
                  <a:lnTo>
                    <a:pt x="120000" y="119901"/>
                  </a:lnTo>
                  <a:lnTo>
                    <a:pt x="117632" y="98342"/>
                  </a:lnTo>
                  <a:lnTo>
                    <a:pt x="110718" y="74323"/>
                  </a:lnTo>
                  <a:lnTo>
                    <a:pt x="99258" y="55225"/>
                  </a:lnTo>
                  <a:lnTo>
                    <a:pt x="85335" y="36029"/>
                  </a:lnTo>
                  <a:lnTo>
                    <a:pt x="85335" y="36029"/>
                  </a:lnTo>
                  <a:lnTo>
                    <a:pt x="66961" y="21657"/>
                  </a:lnTo>
                  <a:lnTo>
                    <a:pt x="46124" y="9647"/>
                  </a:lnTo>
                  <a:lnTo>
                    <a:pt x="23109" y="2461"/>
                  </a:ln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Shape 124"/>
          <p:cNvSpPr txBox="1"/>
          <p:nvPr/>
        </p:nvSpPr>
        <p:spPr>
          <a:xfrm>
            <a:off x="228600" y="2660775"/>
            <a:ext cx="1935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osis"/>
                <a:ea typeface="Dosis"/>
                <a:cs typeface="Dosis"/>
                <a:sym typeface="Dosis"/>
              </a:rPr>
              <a:t>Travel inefficiencies and hiccups due to lack of real-time flight information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2305850" y="2660775"/>
            <a:ext cx="2268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osis"/>
                <a:ea typeface="Dosis"/>
                <a:cs typeface="Dosis"/>
                <a:sym typeface="Dosis"/>
              </a:rPr>
              <a:t>Existing travel information is difficult to consolidate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4574600" y="2508375"/>
            <a:ext cx="2096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osis"/>
                <a:ea typeface="Dosis"/>
                <a:cs typeface="Dosis"/>
                <a:sym typeface="Dosis"/>
              </a:rPr>
              <a:t>Difficult to navigate around airports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descr="File:Bangalore Airport ..."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63" y="1594235"/>
            <a:ext cx="1864800" cy="1838100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Work Desk, Smart Phone, ..."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1558" y="1594225"/>
            <a:ext cx="1816500" cy="18381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descr="The interior of Terminal 1 at ..." id="129" name="Shape 1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0797" y="1618685"/>
            <a:ext cx="1816500" cy="1789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1.	Introduction to 	MyJourne</a:t>
            </a:r>
            <a:r>
              <a:rPr lang="en"/>
              <a:t>y</a:t>
            </a:r>
            <a:endParaRPr b="0" i="0" sz="48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35" name="Shape 135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Shape 136"/>
          <p:cNvGrpSpPr/>
          <p:nvPr/>
        </p:nvGrpSpPr>
        <p:grpSpPr>
          <a:xfrm>
            <a:off x="874646" y="1807970"/>
            <a:ext cx="978417" cy="978417"/>
            <a:chOff x="5964175" y="4329750"/>
            <a:chExt cx="421350" cy="421350"/>
          </a:xfrm>
        </p:grpSpPr>
        <p:sp>
          <p:nvSpPr>
            <p:cNvPr id="137" name="Shape 137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20000" w="120000">
                  <a:moveTo>
                    <a:pt x="111327" y="99708"/>
                  </a:moveTo>
                  <a:lnTo>
                    <a:pt x="96240" y="44571"/>
                  </a:lnTo>
                  <a:lnTo>
                    <a:pt x="115315" y="25667"/>
                  </a:lnTo>
                  <a:lnTo>
                    <a:pt x="115315" y="25667"/>
                  </a:lnTo>
                  <a:lnTo>
                    <a:pt x="116183" y="24449"/>
                  </a:lnTo>
                  <a:lnTo>
                    <a:pt x="117052" y="23061"/>
                  </a:lnTo>
                  <a:lnTo>
                    <a:pt x="117742" y="21502"/>
                  </a:lnTo>
                  <a:lnTo>
                    <a:pt x="118262" y="19772"/>
                  </a:lnTo>
                  <a:lnTo>
                    <a:pt x="119131" y="16646"/>
                  </a:lnTo>
                  <a:lnTo>
                    <a:pt x="119651" y="14567"/>
                  </a:lnTo>
                  <a:lnTo>
                    <a:pt x="119651" y="14567"/>
                  </a:lnTo>
                  <a:lnTo>
                    <a:pt x="119829" y="12310"/>
                  </a:lnTo>
                  <a:lnTo>
                    <a:pt x="120000" y="10231"/>
                  </a:lnTo>
                  <a:lnTo>
                    <a:pt x="120000" y="8501"/>
                  </a:lnTo>
                  <a:lnTo>
                    <a:pt x="120000" y="6763"/>
                  </a:lnTo>
                  <a:lnTo>
                    <a:pt x="119651" y="5375"/>
                  </a:lnTo>
                  <a:lnTo>
                    <a:pt x="119131" y="4165"/>
                  </a:lnTo>
                  <a:lnTo>
                    <a:pt x="118611" y="2947"/>
                  </a:lnTo>
                  <a:lnTo>
                    <a:pt x="117920" y="2086"/>
                  </a:lnTo>
                  <a:lnTo>
                    <a:pt x="117920" y="2086"/>
                  </a:lnTo>
                  <a:lnTo>
                    <a:pt x="117052" y="1388"/>
                  </a:lnTo>
                  <a:lnTo>
                    <a:pt x="115834" y="868"/>
                  </a:lnTo>
                  <a:lnTo>
                    <a:pt x="114624" y="348"/>
                  </a:lnTo>
                  <a:lnTo>
                    <a:pt x="113236" y="0"/>
                  </a:lnTo>
                  <a:lnTo>
                    <a:pt x="111498" y="0"/>
                  </a:lnTo>
                  <a:lnTo>
                    <a:pt x="109768" y="0"/>
                  </a:lnTo>
                  <a:lnTo>
                    <a:pt x="107689" y="177"/>
                  </a:lnTo>
                  <a:lnTo>
                    <a:pt x="105432" y="348"/>
                  </a:lnTo>
                  <a:lnTo>
                    <a:pt x="105432" y="348"/>
                  </a:lnTo>
                  <a:lnTo>
                    <a:pt x="103353" y="868"/>
                  </a:lnTo>
                  <a:lnTo>
                    <a:pt x="100227" y="1737"/>
                  </a:lnTo>
                  <a:lnTo>
                    <a:pt x="98497" y="2257"/>
                  </a:lnTo>
                  <a:lnTo>
                    <a:pt x="96938" y="2947"/>
                  </a:lnTo>
                  <a:lnTo>
                    <a:pt x="95550" y="3816"/>
                  </a:lnTo>
                  <a:lnTo>
                    <a:pt x="94332" y="4684"/>
                  </a:lnTo>
                  <a:lnTo>
                    <a:pt x="75436" y="23759"/>
                  </a:lnTo>
                  <a:lnTo>
                    <a:pt x="20291" y="8672"/>
                  </a:lnTo>
                  <a:lnTo>
                    <a:pt x="20291" y="8672"/>
                  </a:lnTo>
                  <a:lnTo>
                    <a:pt x="19252" y="8501"/>
                  </a:lnTo>
                  <a:lnTo>
                    <a:pt x="18383" y="8672"/>
                  </a:lnTo>
                  <a:lnTo>
                    <a:pt x="17515" y="9021"/>
                  </a:lnTo>
                  <a:lnTo>
                    <a:pt x="16646" y="9540"/>
                  </a:lnTo>
                  <a:lnTo>
                    <a:pt x="11448" y="14916"/>
                  </a:lnTo>
                  <a:lnTo>
                    <a:pt x="11448" y="14916"/>
                  </a:lnTo>
                  <a:lnTo>
                    <a:pt x="10929" y="15606"/>
                  </a:lnTo>
                  <a:lnTo>
                    <a:pt x="10580" y="16304"/>
                  </a:lnTo>
                  <a:lnTo>
                    <a:pt x="10409" y="17166"/>
                  </a:lnTo>
                  <a:lnTo>
                    <a:pt x="10409" y="17864"/>
                  </a:lnTo>
                  <a:lnTo>
                    <a:pt x="10409" y="17864"/>
                  </a:lnTo>
                  <a:lnTo>
                    <a:pt x="10580" y="18554"/>
                  </a:lnTo>
                  <a:lnTo>
                    <a:pt x="10751" y="19074"/>
                  </a:lnTo>
                  <a:lnTo>
                    <a:pt x="11448" y="20113"/>
                  </a:lnTo>
                  <a:lnTo>
                    <a:pt x="11448" y="20113"/>
                  </a:lnTo>
                  <a:lnTo>
                    <a:pt x="12139" y="20640"/>
                  </a:lnTo>
                  <a:lnTo>
                    <a:pt x="52716" y="46991"/>
                  </a:lnTo>
                  <a:lnTo>
                    <a:pt x="29654" y="77344"/>
                  </a:lnTo>
                  <a:lnTo>
                    <a:pt x="6593" y="73349"/>
                  </a:lnTo>
                  <a:lnTo>
                    <a:pt x="6593" y="73349"/>
                  </a:lnTo>
                  <a:lnTo>
                    <a:pt x="5895" y="73349"/>
                  </a:lnTo>
                  <a:lnTo>
                    <a:pt x="5033" y="73527"/>
                  </a:lnTo>
                  <a:lnTo>
                    <a:pt x="4336" y="73869"/>
                  </a:lnTo>
                  <a:lnTo>
                    <a:pt x="3645" y="74396"/>
                  </a:lnTo>
                  <a:lnTo>
                    <a:pt x="1039" y="76995"/>
                  </a:lnTo>
                  <a:lnTo>
                    <a:pt x="1039" y="76995"/>
                  </a:lnTo>
                  <a:lnTo>
                    <a:pt x="519" y="77686"/>
                  </a:lnTo>
                  <a:lnTo>
                    <a:pt x="177" y="78554"/>
                  </a:lnTo>
                  <a:lnTo>
                    <a:pt x="0" y="79423"/>
                  </a:lnTo>
                  <a:lnTo>
                    <a:pt x="0" y="80291"/>
                  </a:lnTo>
                  <a:lnTo>
                    <a:pt x="0" y="80291"/>
                  </a:lnTo>
                  <a:lnTo>
                    <a:pt x="348" y="81331"/>
                  </a:lnTo>
                  <a:lnTo>
                    <a:pt x="1039" y="82370"/>
                  </a:lnTo>
                  <a:lnTo>
                    <a:pt x="1039" y="82370"/>
                  </a:lnTo>
                  <a:lnTo>
                    <a:pt x="1737" y="82890"/>
                  </a:lnTo>
                  <a:lnTo>
                    <a:pt x="24449" y="95550"/>
                  </a:lnTo>
                  <a:lnTo>
                    <a:pt x="37109" y="118262"/>
                  </a:lnTo>
                  <a:lnTo>
                    <a:pt x="37109" y="118262"/>
                  </a:lnTo>
                  <a:lnTo>
                    <a:pt x="37629" y="118960"/>
                  </a:lnTo>
                  <a:lnTo>
                    <a:pt x="37629" y="118960"/>
                  </a:lnTo>
                  <a:lnTo>
                    <a:pt x="38668" y="119651"/>
                  </a:lnTo>
                  <a:lnTo>
                    <a:pt x="39715" y="120000"/>
                  </a:lnTo>
                  <a:lnTo>
                    <a:pt x="39715" y="120000"/>
                  </a:lnTo>
                  <a:lnTo>
                    <a:pt x="40576" y="120000"/>
                  </a:lnTo>
                  <a:lnTo>
                    <a:pt x="41445" y="119829"/>
                  </a:lnTo>
                  <a:lnTo>
                    <a:pt x="42313" y="119480"/>
                  </a:lnTo>
                  <a:lnTo>
                    <a:pt x="43004" y="118960"/>
                  </a:lnTo>
                  <a:lnTo>
                    <a:pt x="45610" y="116354"/>
                  </a:lnTo>
                  <a:lnTo>
                    <a:pt x="45610" y="116354"/>
                  </a:lnTo>
                  <a:lnTo>
                    <a:pt x="46130" y="115663"/>
                  </a:lnTo>
                  <a:lnTo>
                    <a:pt x="46472" y="114973"/>
                  </a:lnTo>
                  <a:lnTo>
                    <a:pt x="46650" y="114104"/>
                  </a:lnTo>
                  <a:lnTo>
                    <a:pt x="46650" y="113406"/>
                  </a:lnTo>
                  <a:lnTo>
                    <a:pt x="42662" y="90345"/>
                  </a:lnTo>
                  <a:lnTo>
                    <a:pt x="73008" y="67283"/>
                  </a:lnTo>
                  <a:lnTo>
                    <a:pt x="99366" y="107860"/>
                  </a:lnTo>
                  <a:lnTo>
                    <a:pt x="99366" y="107860"/>
                  </a:lnTo>
                  <a:lnTo>
                    <a:pt x="99886" y="108551"/>
                  </a:lnTo>
                  <a:lnTo>
                    <a:pt x="99886" y="108551"/>
                  </a:lnTo>
                  <a:lnTo>
                    <a:pt x="100925" y="109248"/>
                  </a:lnTo>
                  <a:lnTo>
                    <a:pt x="101445" y="109419"/>
                  </a:lnTo>
                  <a:lnTo>
                    <a:pt x="102135" y="109597"/>
                  </a:lnTo>
                  <a:lnTo>
                    <a:pt x="102135" y="109597"/>
                  </a:lnTo>
                  <a:lnTo>
                    <a:pt x="102833" y="109597"/>
                  </a:lnTo>
                  <a:lnTo>
                    <a:pt x="103702" y="109419"/>
                  </a:lnTo>
                  <a:lnTo>
                    <a:pt x="104393" y="109077"/>
                  </a:lnTo>
                  <a:lnTo>
                    <a:pt x="105083" y="108551"/>
                  </a:lnTo>
                  <a:lnTo>
                    <a:pt x="110459" y="103353"/>
                  </a:lnTo>
                  <a:lnTo>
                    <a:pt x="110459" y="103353"/>
                  </a:lnTo>
                  <a:lnTo>
                    <a:pt x="110978" y="102484"/>
                  </a:lnTo>
                  <a:lnTo>
                    <a:pt x="111327" y="101616"/>
                  </a:lnTo>
                  <a:lnTo>
                    <a:pt x="111498" y="100754"/>
                  </a:lnTo>
                  <a:lnTo>
                    <a:pt x="111327" y="99708"/>
                  </a:lnTo>
                  <a:lnTo>
                    <a:pt x="111327" y="99708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0000" w="120000">
                  <a:moveTo>
                    <a:pt x="120000" y="119901"/>
                  </a:moveTo>
                  <a:lnTo>
                    <a:pt x="120000" y="119901"/>
                  </a:lnTo>
                  <a:lnTo>
                    <a:pt x="117632" y="98342"/>
                  </a:lnTo>
                  <a:lnTo>
                    <a:pt x="110718" y="74323"/>
                  </a:lnTo>
                  <a:lnTo>
                    <a:pt x="99258" y="55225"/>
                  </a:lnTo>
                  <a:lnTo>
                    <a:pt x="85335" y="36029"/>
                  </a:lnTo>
                  <a:lnTo>
                    <a:pt x="85335" y="36029"/>
                  </a:lnTo>
                  <a:lnTo>
                    <a:pt x="66961" y="21657"/>
                  </a:lnTo>
                  <a:lnTo>
                    <a:pt x="46124" y="9647"/>
                  </a:lnTo>
                  <a:lnTo>
                    <a:pt x="23109" y="2461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1819916" y="104270"/>
            <a:ext cx="2343418" cy="4702272"/>
          </a:xfrm>
          <a:custGeom>
            <a:pathLst>
              <a:path extrusionOk="0" h="120000" w="120000">
                <a:moveTo>
                  <a:pt x="20091" y="5006"/>
                </a:moveTo>
                <a:lnTo>
                  <a:pt x="20617" y="5138"/>
                </a:lnTo>
                <a:lnTo>
                  <a:pt x="20881" y="5402"/>
                </a:lnTo>
                <a:lnTo>
                  <a:pt x="20881" y="5666"/>
                </a:lnTo>
                <a:lnTo>
                  <a:pt x="20881" y="5928"/>
                </a:lnTo>
                <a:lnTo>
                  <a:pt x="20617" y="6192"/>
                </a:lnTo>
                <a:lnTo>
                  <a:pt x="20091" y="6323"/>
                </a:lnTo>
                <a:lnTo>
                  <a:pt x="19032" y="6323"/>
                </a:lnTo>
                <a:lnTo>
                  <a:pt x="18502" y="6192"/>
                </a:lnTo>
                <a:lnTo>
                  <a:pt x="18238" y="5928"/>
                </a:lnTo>
                <a:lnTo>
                  <a:pt x="18238" y="5666"/>
                </a:lnTo>
                <a:lnTo>
                  <a:pt x="18238" y="5402"/>
                </a:lnTo>
                <a:lnTo>
                  <a:pt x="18502" y="5138"/>
                </a:lnTo>
                <a:lnTo>
                  <a:pt x="19032" y="5006"/>
                </a:lnTo>
                <a:close/>
                <a:moveTo>
                  <a:pt x="60001" y="4348"/>
                </a:moveTo>
                <a:lnTo>
                  <a:pt x="61057" y="4480"/>
                </a:lnTo>
                <a:lnTo>
                  <a:pt x="61851" y="4742"/>
                </a:lnTo>
                <a:lnTo>
                  <a:pt x="62380" y="5138"/>
                </a:lnTo>
                <a:lnTo>
                  <a:pt x="62641" y="5666"/>
                </a:lnTo>
                <a:lnTo>
                  <a:pt x="62380" y="6192"/>
                </a:lnTo>
                <a:lnTo>
                  <a:pt x="61851" y="6587"/>
                </a:lnTo>
                <a:lnTo>
                  <a:pt x="61057" y="6851"/>
                </a:lnTo>
                <a:lnTo>
                  <a:pt x="60001" y="6981"/>
                </a:lnTo>
                <a:lnTo>
                  <a:pt x="58942" y="6851"/>
                </a:lnTo>
                <a:lnTo>
                  <a:pt x="58148" y="6587"/>
                </a:lnTo>
                <a:lnTo>
                  <a:pt x="57622" y="6192"/>
                </a:lnTo>
                <a:lnTo>
                  <a:pt x="57358" y="5666"/>
                </a:lnTo>
                <a:lnTo>
                  <a:pt x="57622" y="5138"/>
                </a:lnTo>
                <a:lnTo>
                  <a:pt x="58148" y="4742"/>
                </a:lnTo>
                <a:lnTo>
                  <a:pt x="58942" y="4480"/>
                </a:lnTo>
                <a:lnTo>
                  <a:pt x="60001" y="4348"/>
                </a:lnTo>
                <a:close/>
                <a:moveTo>
                  <a:pt x="114447" y="10144"/>
                </a:moveTo>
                <a:lnTo>
                  <a:pt x="114712" y="10276"/>
                </a:lnTo>
                <a:lnTo>
                  <a:pt x="114712" y="106432"/>
                </a:lnTo>
                <a:lnTo>
                  <a:pt x="5552" y="106432"/>
                </a:lnTo>
                <a:lnTo>
                  <a:pt x="5552" y="10276"/>
                </a:lnTo>
                <a:lnTo>
                  <a:pt x="5817" y="10144"/>
                </a:lnTo>
                <a:close/>
                <a:moveTo>
                  <a:pt x="60001" y="1055"/>
                </a:moveTo>
                <a:lnTo>
                  <a:pt x="74537" y="1187"/>
                </a:lnTo>
                <a:lnTo>
                  <a:pt x="89601" y="1449"/>
                </a:lnTo>
                <a:lnTo>
                  <a:pt x="102556" y="1845"/>
                </a:lnTo>
                <a:lnTo>
                  <a:pt x="107310" y="2109"/>
                </a:lnTo>
                <a:lnTo>
                  <a:pt x="107310" y="2109"/>
                </a:lnTo>
                <a:lnTo>
                  <a:pt x="102556" y="1977"/>
                </a:lnTo>
                <a:lnTo>
                  <a:pt x="89601" y="1581"/>
                </a:lnTo>
                <a:lnTo>
                  <a:pt x="74537" y="1319"/>
                </a:lnTo>
                <a:lnTo>
                  <a:pt x="60001" y="1187"/>
                </a:lnTo>
                <a:lnTo>
                  <a:pt x="45462" y="1319"/>
                </a:lnTo>
                <a:lnTo>
                  <a:pt x="30398" y="1581"/>
                </a:lnTo>
                <a:lnTo>
                  <a:pt x="17447" y="1977"/>
                </a:lnTo>
                <a:lnTo>
                  <a:pt x="12689" y="2109"/>
                </a:lnTo>
                <a:lnTo>
                  <a:pt x="9516" y="2373"/>
                </a:lnTo>
                <a:lnTo>
                  <a:pt x="7666" y="2635"/>
                </a:lnTo>
                <a:lnTo>
                  <a:pt x="6346" y="2899"/>
                </a:lnTo>
                <a:lnTo>
                  <a:pt x="5022" y="3294"/>
                </a:lnTo>
                <a:lnTo>
                  <a:pt x="3967" y="3688"/>
                </a:lnTo>
                <a:lnTo>
                  <a:pt x="3173" y="4216"/>
                </a:lnTo>
                <a:lnTo>
                  <a:pt x="2643" y="4742"/>
                </a:lnTo>
                <a:lnTo>
                  <a:pt x="2118" y="5534"/>
                </a:lnTo>
                <a:lnTo>
                  <a:pt x="2118" y="6323"/>
                </a:lnTo>
                <a:lnTo>
                  <a:pt x="2118" y="113150"/>
                </a:lnTo>
                <a:lnTo>
                  <a:pt x="2118" y="113939"/>
                </a:lnTo>
                <a:lnTo>
                  <a:pt x="1853" y="113150"/>
                </a:lnTo>
                <a:lnTo>
                  <a:pt x="1853" y="6323"/>
                </a:lnTo>
                <a:lnTo>
                  <a:pt x="2118" y="5402"/>
                </a:lnTo>
                <a:lnTo>
                  <a:pt x="2382" y="4742"/>
                </a:lnTo>
                <a:lnTo>
                  <a:pt x="2908" y="4084"/>
                </a:lnTo>
                <a:lnTo>
                  <a:pt x="3702" y="3558"/>
                </a:lnTo>
                <a:lnTo>
                  <a:pt x="4758" y="3162"/>
                </a:lnTo>
                <a:lnTo>
                  <a:pt x="6081" y="2767"/>
                </a:lnTo>
                <a:lnTo>
                  <a:pt x="7666" y="2503"/>
                </a:lnTo>
                <a:lnTo>
                  <a:pt x="9516" y="2241"/>
                </a:lnTo>
                <a:lnTo>
                  <a:pt x="12689" y="2109"/>
                </a:lnTo>
                <a:lnTo>
                  <a:pt x="17447" y="1845"/>
                </a:lnTo>
                <a:lnTo>
                  <a:pt x="30398" y="1449"/>
                </a:lnTo>
                <a:lnTo>
                  <a:pt x="45462" y="1187"/>
                </a:lnTo>
                <a:lnTo>
                  <a:pt x="60001" y="1055"/>
                </a:lnTo>
                <a:close/>
                <a:moveTo>
                  <a:pt x="107310" y="2109"/>
                </a:moveTo>
                <a:lnTo>
                  <a:pt x="110483" y="2241"/>
                </a:lnTo>
                <a:lnTo>
                  <a:pt x="112333" y="2503"/>
                </a:lnTo>
                <a:lnTo>
                  <a:pt x="113918" y="2767"/>
                </a:lnTo>
                <a:lnTo>
                  <a:pt x="115241" y="3162"/>
                </a:lnTo>
                <a:lnTo>
                  <a:pt x="116297" y="3558"/>
                </a:lnTo>
                <a:lnTo>
                  <a:pt x="117091" y="4084"/>
                </a:lnTo>
                <a:lnTo>
                  <a:pt x="117620" y="4742"/>
                </a:lnTo>
                <a:lnTo>
                  <a:pt x="117885" y="5402"/>
                </a:lnTo>
                <a:lnTo>
                  <a:pt x="118150" y="6323"/>
                </a:lnTo>
                <a:lnTo>
                  <a:pt x="118150" y="113150"/>
                </a:lnTo>
                <a:lnTo>
                  <a:pt x="117885" y="113939"/>
                </a:lnTo>
                <a:lnTo>
                  <a:pt x="117620" y="114729"/>
                </a:lnTo>
                <a:lnTo>
                  <a:pt x="117091" y="115389"/>
                </a:lnTo>
                <a:lnTo>
                  <a:pt x="116297" y="115915"/>
                </a:lnTo>
                <a:lnTo>
                  <a:pt x="115241" y="116443"/>
                </a:lnTo>
                <a:lnTo>
                  <a:pt x="113918" y="116707"/>
                </a:lnTo>
                <a:lnTo>
                  <a:pt x="112333" y="117100"/>
                </a:lnTo>
                <a:lnTo>
                  <a:pt x="110483" y="117232"/>
                </a:lnTo>
                <a:lnTo>
                  <a:pt x="104140" y="117760"/>
                </a:lnTo>
                <a:lnTo>
                  <a:pt x="93040" y="118286"/>
                </a:lnTo>
                <a:lnTo>
                  <a:pt x="86167" y="118550"/>
                </a:lnTo>
                <a:lnTo>
                  <a:pt x="78236" y="118814"/>
                </a:lnTo>
                <a:lnTo>
                  <a:pt x="69514" y="118946"/>
                </a:lnTo>
                <a:lnTo>
                  <a:pt x="50485" y="118946"/>
                </a:lnTo>
                <a:lnTo>
                  <a:pt x="41763" y="118814"/>
                </a:lnTo>
                <a:lnTo>
                  <a:pt x="33832" y="118550"/>
                </a:lnTo>
                <a:lnTo>
                  <a:pt x="26959" y="118286"/>
                </a:lnTo>
                <a:lnTo>
                  <a:pt x="15859" y="117760"/>
                </a:lnTo>
                <a:lnTo>
                  <a:pt x="9516" y="117232"/>
                </a:lnTo>
                <a:lnTo>
                  <a:pt x="7666" y="117100"/>
                </a:lnTo>
                <a:lnTo>
                  <a:pt x="6081" y="116707"/>
                </a:lnTo>
                <a:lnTo>
                  <a:pt x="5022" y="116443"/>
                </a:lnTo>
                <a:lnTo>
                  <a:pt x="3702" y="115915"/>
                </a:lnTo>
                <a:lnTo>
                  <a:pt x="2908" y="115389"/>
                </a:lnTo>
                <a:lnTo>
                  <a:pt x="2382" y="114729"/>
                </a:lnTo>
                <a:lnTo>
                  <a:pt x="2118" y="113939"/>
                </a:lnTo>
                <a:lnTo>
                  <a:pt x="2118" y="113939"/>
                </a:lnTo>
                <a:lnTo>
                  <a:pt x="2643" y="114729"/>
                </a:lnTo>
                <a:lnTo>
                  <a:pt x="3173" y="115257"/>
                </a:lnTo>
                <a:lnTo>
                  <a:pt x="3967" y="115785"/>
                </a:lnTo>
                <a:lnTo>
                  <a:pt x="5022" y="116311"/>
                </a:lnTo>
                <a:lnTo>
                  <a:pt x="6346" y="116707"/>
                </a:lnTo>
                <a:lnTo>
                  <a:pt x="7931" y="116969"/>
                </a:lnTo>
                <a:lnTo>
                  <a:pt x="9516" y="117232"/>
                </a:lnTo>
                <a:lnTo>
                  <a:pt x="15859" y="117628"/>
                </a:lnTo>
                <a:lnTo>
                  <a:pt x="26959" y="118154"/>
                </a:lnTo>
                <a:lnTo>
                  <a:pt x="33832" y="118418"/>
                </a:lnTo>
                <a:lnTo>
                  <a:pt x="41763" y="118682"/>
                </a:lnTo>
                <a:lnTo>
                  <a:pt x="50485" y="118814"/>
                </a:lnTo>
                <a:lnTo>
                  <a:pt x="69514" y="118814"/>
                </a:lnTo>
                <a:lnTo>
                  <a:pt x="78236" y="118682"/>
                </a:lnTo>
                <a:lnTo>
                  <a:pt x="86167" y="118418"/>
                </a:lnTo>
                <a:lnTo>
                  <a:pt x="93040" y="118154"/>
                </a:lnTo>
                <a:lnTo>
                  <a:pt x="104140" y="117628"/>
                </a:lnTo>
                <a:lnTo>
                  <a:pt x="110483" y="117232"/>
                </a:lnTo>
                <a:lnTo>
                  <a:pt x="112333" y="116969"/>
                </a:lnTo>
                <a:lnTo>
                  <a:pt x="113657" y="116707"/>
                </a:lnTo>
                <a:lnTo>
                  <a:pt x="114977" y="116311"/>
                </a:lnTo>
                <a:lnTo>
                  <a:pt x="116032" y="115785"/>
                </a:lnTo>
                <a:lnTo>
                  <a:pt x="116826" y="115257"/>
                </a:lnTo>
                <a:lnTo>
                  <a:pt x="117356" y="114729"/>
                </a:lnTo>
                <a:lnTo>
                  <a:pt x="117885" y="113939"/>
                </a:lnTo>
                <a:lnTo>
                  <a:pt x="117885" y="113150"/>
                </a:lnTo>
                <a:lnTo>
                  <a:pt x="117885" y="6323"/>
                </a:lnTo>
                <a:lnTo>
                  <a:pt x="117885" y="5534"/>
                </a:lnTo>
                <a:lnTo>
                  <a:pt x="117356" y="4742"/>
                </a:lnTo>
                <a:lnTo>
                  <a:pt x="116826" y="4216"/>
                </a:lnTo>
                <a:lnTo>
                  <a:pt x="116032" y="3688"/>
                </a:lnTo>
                <a:lnTo>
                  <a:pt x="114977" y="3294"/>
                </a:lnTo>
                <a:lnTo>
                  <a:pt x="113657" y="2899"/>
                </a:lnTo>
                <a:lnTo>
                  <a:pt x="112333" y="2635"/>
                </a:lnTo>
                <a:lnTo>
                  <a:pt x="110483" y="2373"/>
                </a:lnTo>
                <a:lnTo>
                  <a:pt x="107310" y="2109"/>
                </a:lnTo>
                <a:close/>
                <a:moveTo>
                  <a:pt x="60001" y="1"/>
                </a:moveTo>
                <a:lnTo>
                  <a:pt x="45198" y="133"/>
                </a:lnTo>
                <a:lnTo>
                  <a:pt x="30133" y="395"/>
                </a:lnTo>
                <a:lnTo>
                  <a:pt x="17182" y="791"/>
                </a:lnTo>
                <a:lnTo>
                  <a:pt x="12424" y="1055"/>
                </a:lnTo>
                <a:lnTo>
                  <a:pt x="8990" y="1319"/>
                </a:lnTo>
                <a:lnTo>
                  <a:pt x="6872" y="1581"/>
                </a:lnTo>
                <a:lnTo>
                  <a:pt x="5022" y="1977"/>
                </a:lnTo>
                <a:lnTo>
                  <a:pt x="3438" y="2373"/>
                </a:lnTo>
                <a:lnTo>
                  <a:pt x="2118" y="2899"/>
                </a:lnTo>
                <a:lnTo>
                  <a:pt x="1323" y="3688"/>
                </a:lnTo>
                <a:lnTo>
                  <a:pt x="529" y="4348"/>
                </a:lnTo>
                <a:lnTo>
                  <a:pt x="3" y="5270"/>
                </a:lnTo>
                <a:lnTo>
                  <a:pt x="3" y="6323"/>
                </a:lnTo>
                <a:lnTo>
                  <a:pt x="3" y="113150"/>
                </a:lnTo>
                <a:lnTo>
                  <a:pt x="3" y="114203"/>
                </a:lnTo>
                <a:lnTo>
                  <a:pt x="529" y="114993"/>
                </a:lnTo>
                <a:lnTo>
                  <a:pt x="1323" y="115915"/>
                </a:lnTo>
                <a:lnTo>
                  <a:pt x="2382" y="116575"/>
                </a:lnTo>
                <a:lnTo>
                  <a:pt x="3702" y="117100"/>
                </a:lnTo>
                <a:lnTo>
                  <a:pt x="5287" y="117628"/>
                </a:lnTo>
                <a:lnTo>
                  <a:pt x="7137" y="118024"/>
                </a:lnTo>
                <a:lnTo>
                  <a:pt x="8990" y="118286"/>
                </a:lnTo>
                <a:lnTo>
                  <a:pt x="15598" y="118682"/>
                </a:lnTo>
                <a:lnTo>
                  <a:pt x="26699" y="119340"/>
                </a:lnTo>
                <a:lnTo>
                  <a:pt x="33832" y="119604"/>
                </a:lnTo>
                <a:lnTo>
                  <a:pt x="41763" y="119736"/>
                </a:lnTo>
                <a:lnTo>
                  <a:pt x="50485" y="119868"/>
                </a:lnTo>
                <a:lnTo>
                  <a:pt x="60001" y="120000"/>
                </a:lnTo>
                <a:lnTo>
                  <a:pt x="69514" y="119868"/>
                </a:lnTo>
                <a:lnTo>
                  <a:pt x="78236" y="119736"/>
                </a:lnTo>
                <a:lnTo>
                  <a:pt x="86167" y="119604"/>
                </a:lnTo>
                <a:lnTo>
                  <a:pt x="93304" y="119340"/>
                </a:lnTo>
                <a:lnTo>
                  <a:pt x="104405" y="118682"/>
                </a:lnTo>
                <a:lnTo>
                  <a:pt x="111013" y="118286"/>
                </a:lnTo>
                <a:lnTo>
                  <a:pt x="112862" y="118024"/>
                </a:lnTo>
                <a:lnTo>
                  <a:pt x="114712" y="117628"/>
                </a:lnTo>
                <a:lnTo>
                  <a:pt x="116297" y="117100"/>
                </a:lnTo>
                <a:lnTo>
                  <a:pt x="117620" y="116575"/>
                </a:lnTo>
                <a:lnTo>
                  <a:pt x="118676" y="115915"/>
                </a:lnTo>
                <a:lnTo>
                  <a:pt x="119470" y="114993"/>
                </a:lnTo>
                <a:lnTo>
                  <a:pt x="120000" y="114203"/>
                </a:lnTo>
                <a:lnTo>
                  <a:pt x="120000" y="113150"/>
                </a:lnTo>
                <a:lnTo>
                  <a:pt x="120000" y="6323"/>
                </a:lnTo>
                <a:lnTo>
                  <a:pt x="120000" y="5270"/>
                </a:lnTo>
                <a:lnTo>
                  <a:pt x="119470" y="4348"/>
                </a:lnTo>
                <a:lnTo>
                  <a:pt x="118940" y="3688"/>
                </a:lnTo>
                <a:lnTo>
                  <a:pt x="117885" y="2899"/>
                </a:lnTo>
                <a:lnTo>
                  <a:pt x="116561" y="2373"/>
                </a:lnTo>
                <a:lnTo>
                  <a:pt x="114977" y="1977"/>
                </a:lnTo>
                <a:lnTo>
                  <a:pt x="113127" y="1581"/>
                </a:lnTo>
                <a:lnTo>
                  <a:pt x="111013" y="1319"/>
                </a:lnTo>
                <a:lnTo>
                  <a:pt x="107575" y="1055"/>
                </a:lnTo>
                <a:lnTo>
                  <a:pt x="102817" y="791"/>
                </a:lnTo>
                <a:lnTo>
                  <a:pt x="89866" y="395"/>
                </a:lnTo>
                <a:lnTo>
                  <a:pt x="74801" y="133"/>
                </a:lnTo>
                <a:lnTo>
                  <a:pt x="60001" y="1"/>
                </a:lnTo>
                <a:close/>
              </a:path>
            </a:pathLst>
          </a:custGeom>
          <a:solidFill>
            <a:srgbClr val="22222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 txBox="1"/>
          <p:nvPr>
            <p:ph idx="4294967295" type="body"/>
          </p:nvPr>
        </p:nvSpPr>
        <p:spPr>
          <a:xfrm>
            <a:off x="4390800" y="0"/>
            <a:ext cx="4099500" cy="4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3000" u="none" cap="none" strike="noStrike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MyJourney </a:t>
            </a:r>
            <a:endParaRPr b="0" i="0" sz="3000" u="none" cap="none" strike="noStrike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t/>
            </a:r>
            <a:endParaRPr sz="1800"/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Breaks down entire journey into stages for ease of planning and reference</a:t>
            </a:r>
            <a:endParaRPr sz="2000"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t/>
            </a:r>
            <a:endParaRPr sz="2000"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Consolidates all administrative tasks and information required at each stage</a:t>
            </a:r>
            <a:endParaRPr sz="2000"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t/>
            </a:r>
            <a:endParaRPr sz="2000"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Minimizes risk of negative travel surprises</a:t>
            </a:r>
            <a:endParaRPr b="0" i="0" sz="2000" u="none" cap="none" strike="noStrike">
              <a:solidFill>
                <a:srgbClr val="222222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204737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osi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Insert screenshot of main page. Either show all the headers only to demonstrate the different stages or show all of them open???</a:t>
            </a:r>
            <a:endParaRPr b="0" i="0" sz="18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974" y="491538"/>
            <a:ext cx="2195950" cy="3927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Shape 148"/>
          <p:cNvGrpSpPr/>
          <p:nvPr/>
        </p:nvGrpSpPr>
        <p:grpSpPr>
          <a:xfrm>
            <a:off x="8043021" y="3887448"/>
            <a:ext cx="978417" cy="978417"/>
            <a:chOff x="5964175" y="4329750"/>
            <a:chExt cx="421350" cy="421350"/>
          </a:xfrm>
        </p:grpSpPr>
        <p:sp>
          <p:nvSpPr>
            <p:cNvPr id="149" name="Shape 149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20000" w="120000">
                  <a:moveTo>
                    <a:pt x="111327" y="99708"/>
                  </a:moveTo>
                  <a:lnTo>
                    <a:pt x="96240" y="44571"/>
                  </a:lnTo>
                  <a:lnTo>
                    <a:pt x="115315" y="25667"/>
                  </a:lnTo>
                  <a:lnTo>
                    <a:pt x="115315" y="25667"/>
                  </a:lnTo>
                  <a:lnTo>
                    <a:pt x="116183" y="24449"/>
                  </a:lnTo>
                  <a:lnTo>
                    <a:pt x="117052" y="23061"/>
                  </a:lnTo>
                  <a:lnTo>
                    <a:pt x="117742" y="21502"/>
                  </a:lnTo>
                  <a:lnTo>
                    <a:pt x="118262" y="19772"/>
                  </a:lnTo>
                  <a:lnTo>
                    <a:pt x="119131" y="16646"/>
                  </a:lnTo>
                  <a:lnTo>
                    <a:pt x="119651" y="14567"/>
                  </a:lnTo>
                  <a:lnTo>
                    <a:pt x="119651" y="14567"/>
                  </a:lnTo>
                  <a:lnTo>
                    <a:pt x="119829" y="12310"/>
                  </a:lnTo>
                  <a:lnTo>
                    <a:pt x="120000" y="10231"/>
                  </a:lnTo>
                  <a:lnTo>
                    <a:pt x="120000" y="8501"/>
                  </a:lnTo>
                  <a:lnTo>
                    <a:pt x="120000" y="6763"/>
                  </a:lnTo>
                  <a:lnTo>
                    <a:pt x="119651" y="5375"/>
                  </a:lnTo>
                  <a:lnTo>
                    <a:pt x="119131" y="4165"/>
                  </a:lnTo>
                  <a:lnTo>
                    <a:pt x="118611" y="2947"/>
                  </a:lnTo>
                  <a:lnTo>
                    <a:pt x="117920" y="2086"/>
                  </a:lnTo>
                  <a:lnTo>
                    <a:pt x="117920" y="2086"/>
                  </a:lnTo>
                  <a:lnTo>
                    <a:pt x="117052" y="1388"/>
                  </a:lnTo>
                  <a:lnTo>
                    <a:pt x="115834" y="868"/>
                  </a:lnTo>
                  <a:lnTo>
                    <a:pt x="114624" y="348"/>
                  </a:lnTo>
                  <a:lnTo>
                    <a:pt x="113236" y="0"/>
                  </a:lnTo>
                  <a:lnTo>
                    <a:pt x="111498" y="0"/>
                  </a:lnTo>
                  <a:lnTo>
                    <a:pt x="109768" y="0"/>
                  </a:lnTo>
                  <a:lnTo>
                    <a:pt x="107689" y="177"/>
                  </a:lnTo>
                  <a:lnTo>
                    <a:pt x="105432" y="348"/>
                  </a:lnTo>
                  <a:lnTo>
                    <a:pt x="105432" y="348"/>
                  </a:lnTo>
                  <a:lnTo>
                    <a:pt x="103353" y="868"/>
                  </a:lnTo>
                  <a:lnTo>
                    <a:pt x="100227" y="1737"/>
                  </a:lnTo>
                  <a:lnTo>
                    <a:pt x="98497" y="2257"/>
                  </a:lnTo>
                  <a:lnTo>
                    <a:pt x="96938" y="2947"/>
                  </a:lnTo>
                  <a:lnTo>
                    <a:pt x="95550" y="3816"/>
                  </a:lnTo>
                  <a:lnTo>
                    <a:pt x="94332" y="4684"/>
                  </a:lnTo>
                  <a:lnTo>
                    <a:pt x="75436" y="23759"/>
                  </a:lnTo>
                  <a:lnTo>
                    <a:pt x="20291" y="8672"/>
                  </a:lnTo>
                  <a:lnTo>
                    <a:pt x="20291" y="8672"/>
                  </a:lnTo>
                  <a:lnTo>
                    <a:pt x="19252" y="8501"/>
                  </a:lnTo>
                  <a:lnTo>
                    <a:pt x="18383" y="8672"/>
                  </a:lnTo>
                  <a:lnTo>
                    <a:pt x="17515" y="9021"/>
                  </a:lnTo>
                  <a:lnTo>
                    <a:pt x="16646" y="9540"/>
                  </a:lnTo>
                  <a:lnTo>
                    <a:pt x="11448" y="14916"/>
                  </a:lnTo>
                  <a:lnTo>
                    <a:pt x="11448" y="14916"/>
                  </a:lnTo>
                  <a:lnTo>
                    <a:pt x="10929" y="15606"/>
                  </a:lnTo>
                  <a:lnTo>
                    <a:pt x="10580" y="16304"/>
                  </a:lnTo>
                  <a:lnTo>
                    <a:pt x="10409" y="17166"/>
                  </a:lnTo>
                  <a:lnTo>
                    <a:pt x="10409" y="17864"/>
                  </a:lnTo>
                  <a:lnTo>
                    <a:pt x="10409" y="17864"/>
                  </a:lnTo>
                  <a:lnTo>
                    <a:pt x="10580" y="18554"/>
                  </a:lnTo>
                  <a:lnTo>
                    <a:pt x="10751" y="19074"/>
                  </a:lnTo>
                  <a:lnTo>
                    <a:pt x="11448" y="20113"/>
                  </a:lnTo>
                  <a:lnTo>
                    <a:pt x="11448" y="20113"/>
                  </a:lnTo>
                  <a:lnTo>
                    <a:pt x="12139" y="20640"/>
                  </a:lnTo>
                  <a:lnTo>
                    <a:pt x="52716" y="46991"/>
                  </a:lnTo>
                  <a:lnTo>
                    <a:pt x="29654" y="77344"/>
                  </a:lnTo>
                  <a:lnTo>
                    <a:pt x="6593" y="73349"/>
                  </a:lnTo>
                  <a:lnTo>
                    <a:pt x="6593" y="73349"/>
                  </a:lnTo>
                  <a:lnTo>
                    <a:pt x="5895" y="73349"/>
                  </a:lnTo>
                  <a:lnTo>
                    <a:pt x="5033" y="73527"/>
                  </a:lnTo>
                  <a:lnTo>
                    <a:pt x="4336" y="73869"/>
                  </a:lnTo>
                  <a:lnTo>
                    <a:pt x="3645" y="74396"/>
                  </a:lnTo>
                  <a:lnTo>
                    <a:pt x="1039" y="76995"/>
                  </a:lnTo>
                  <a:lnTo>
                    <a:pt x="1039" y="76995"/>
                  </a:lnTo>
                  <a:lnTo>
                    <a:pt x="519" y="77686"/>
                  </a:lnTo>
                  <a:lnTo>
                    <a:pt x="177" y="78554"/>
                  </a:lnTo>
                  <a:lnTo>
                    <a:pt x="0" y="79423"/>
                  </a:lnTo>
                  <a:lnTo>
                    <a:pt x="0" y="80291"/>
                  </a:lnTo>
                  <a:lnTo>
                    <a:pt x="0" y="80291"/>
                  </a:lnTo>
                  <a:lnTo>
                    <a:pt x="348" y="81331"/>
                  </a:lnTo>
                  <a:lnTo>
                    <a:pt x="1039" y="82370"/>
                  </a:lnTo>
                  <a:lnTo>
                    <a:pt x="1039" y="82370"/>
                  </a:lnTo>
                  <a:lnTo>
                    <a:pt x="1737" y="82890"/>
                  </a:lnTo>
                  <a:lnTo>
                    <a:pt x="24449" y="95550"/>
                  </a:lnTo>
                  <a:lnTo>
                    <a:pt x="37109" y="118262"/>
                  </a:lnTo>
                  <a:lnTo>
                    <a:pt x="37109" y="118262"/>
                  </a:lnTo>
                  <a:lnTo>
                    <a:pt x="37629" y="118960"/>
                  </a:lnTo>
                  <a:lnTo>
                    <a:pt x="37629" y="118960"/>
                  </a:lnTo>
                  <a:lnTo>
                    <a:pt x="38668" y="119651"/>
                  </a:lnTo>
                  <a:lnTo>
                    <a:pt x="39715" y="120000"/>
                  </a:lnTo>
                  <a:lnTo>
                    <a:pt x="39715" y="120000"/>
                  </a:lnTo>
                  <a:lnTo>
                    <a:pt x="40576" y="120000"/>
                  </a:lnTo>
                  <a:lnTo>
                    <a:pt x="41445" y="119829"/>
                  </a:lnTo>
                  <a:lnTo>
                    <a:pt x="42313" y="119480"/>
                  </a:lnTo>
                  <a:lnTo>
                    <a:pt x="43004" y="118960"/>
                  </a:lnTo>
                  <a:lnTo>
                    <a:pt x="45610" y="116354"/>
                  </a:lnTo>
                  <a:lnTo>
                    <a:pt x="45610" y="116354"/>
                  </a:lnTo>
                  <a:lnTo>
                    <a:pt x="46130" y="115663"/>
                  </a:lnTo>
                  <a:lnTo>
                    <a:pt x="46472" y="114973"/>
                  </a:lnTo>
                  <a:lnTo>
                    <a:pt x="46650" y="114104"/>
                  </a:lnTo>
                  <a:lnTo>
                    <a:pt x="46650" y="113406"/>
                  </a:lnTo>
                  <a:lnTo>
                    <a:pt x="42662" y="90345"/>
                  </a:lnTo>
                  <a:lnTo>
                    <a:pt x="73008" y="67283"/>
                  </a:lnTo>
                  <a:lnTo>
                    <a:pt x="99366" y="107860"/>
                  </a:lnTo>
                  <a:lnTo>
                    <a:pt x="99366" y="107860"/>
                  </a:lnTo>
                  <a:lnTo>
                    <a:pt x="99886" y="108551"/>
                  </a:lnTo>
                  <a:lnTo>
                    <a:pt x="99886" y="108551"/>
                  </a:lnTo>
                  <a:lnTo>
                    <a:pt x="100925" y="109248"/>
                  </a:lnTo>
                  <a:lnTo>
                    <a:pt x="101445" y="109419"/>
                  </a:lnTo>
                  <a:lnTo>
                    <a:pt x="102135" y="109597"/>
                  </a:lnTo>
                  <a:lnTo>
                    <a:pt x="102135" y="109597"/>
                  </a:lnTo>
                  <a:lnTo>
                    <a:pt x="102833" y="109597"/>
                  </a:lnTo>
                  <a:lnTo>
                    <a:pt x="103702" y="109419"/>
                  </a:lnTo>
                  <a:lnTo>
                    <a:pt x="104393" y="109077"/>
                  </a:lnTo>
                  <a:lnTo>
                    <a:pt x="105083" y="108551"/>
                  </a:lnTo>
                  <a:lnTo>
                    <a:pt x="110459" y="103353"/>
                  </a:lnTo>
                  <a:lnTo>
                    <a:pt x="110459" y="103353"/>
                  </a:lnTo>
                  <a:lnTo>
                    <a:pt x="110978" y="102484"/>
                  </a:lnTo>
                  <a:lnTo>
                    <a:pt x="111327" y="101616"/>
                  </a:lnTo>
                  <a:lnTo>
                    <a:pt x="111498" y="100754"/>
                  </a:lnTo>
                  <a:lnTo>
                    <a:pt x="111327" y="99708"/>
                  </a:lnTo>
                  <a:lnTo>
                    <a:pt x="111327" y="99708"/>
                  </a:lnTo>
                </a:path>
              </a:pathLst>
            </a:custGeom>
            <a:noFill/>
            <a:ln cap="rnd" cmpd="sng" w="28575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0000" w="120000">
                  <a:moveTo>
                    <a:pt x="120000" y="119901"/>
                  </a:moveTo>
                  <a:lnTo>
                    <a:pt x="120000" y="119901"/>
                  </a:lnTo>
                  <a:lnTo>
                    <a:pt x="117632" y="98342"/>
                  </a:lnTo>
                  <a:lnTo>
                    <a:pt x="110718" y="74323"/>
                  </a:lnTo>
                  <a:lnTo>
                    <a:pt x="99258" y="55225"/>
                  </a:lnTo>
                  <a:lnTo>
                    <a:pt x="85335" y="36029"/>
                  </a:lnTo>
                  <a:lnTo>
                    <a:pt x="85335" y="36029"/>
                  </a:lnTo>
                  <a:lnTo>
                    <a:pt x="66961" y="21657"/>
                  </a:lnTo>
                  <a:lnTo>
                    <a:pt x="46124" y="9647"/>
                  </a:lnTo>
                  <a:lnTo>
                    <a:pt x="23109" y="2461"/>
                  </a:ln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4294967295" type="ctrTitle"/>
          </p:nvPr>
        </p:nvSpPr>
        <p:spPr>
          <a:xfrm>
            <a:off x="1090700" y="2650150"/>
            <a:ext cx="736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6000" u="none" cap="none" strike="noStrike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DEMONSTRATION</a:t>
            </a:r>
            <a:endParaRPr b="0" i="0" sz="6000" u="none" cap="none" strike="noStrike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Shape 157"/>
          <p:cNvGrpSpPr/>
          <p:nvPr/>
        </p:nvGrpSpPr>
        <p:grpSpPr>
          <a:xfrm>
            <a:off x="297449" y="1721700"/>
            <a:ext cx="2237396" cy="2237396"/>
            <a:chOff x="5964175" y="4329750"/>
            <a:chExt cx="421350" cy="421350"/>
          </a:xfrm>
        </p:grpSpPr>
        <p:sp>
          <p:nvSpPr>
            <p:cNvPr id="158" name="Shape 158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20000" w="120000">
                  <a:moveTo>
                    <a:pt x="111327" y="99708"/>
                  </a:moveTo>
                  <a:lnTo>
                    <a:pt x="96240" y="44571"/>
                  </a:lnTo>
                  <a:lnTo>
                    <a:pt x="115315" y="25667"/>
                  </a:lnTo>
                  <a:lnTo>
                    <a:pt x="115315" y="25667"/>
                  </a:lnTo>
                  <a:lnTo>
                    <a:pt x="116183" y="24449"/>
                  </a:lnTo>
                  <a:lnTo>
                    <a:pt x="117052" y="23061"/>
                  </a:lnTo>
                  <a:lnTo>
                    <a:pt x="117742" y="21502"/>
                  </a:lnTo>
                  <a:lnTo>
                    <a:pt x="118262" y="19772"/>
                  </a:lnTo>
                  <a:lnTo>
                    <a:pt x="119131" y="16646"/>
                  </a:lnTo>
                  <a:lnTo>
                    <a:pt x="119651" y="14567"/>
                  </a:lnTo>
                  <a:lnTo>
                    <a:pt x="119651" y="14567"/>
                  </a:lnTo>
                  <a:lnTo>
                    <a:pt x="119829" y="12310"/>
                  </a:lnTo>
                  <a:lnTo>
                    <a:pt x="120000" y="10231"/>
                  </a:lnTo>
                  <a:lnTo>
                    <a:pt x="120000" y="8501"/>
                  </a:lnTo>
                  <a:lnTo>
                    <a:pt x="120000" y="6763"/>
                  </a:lnTo>
                  <a:lnTo>
                    <a:pt x="119651" y="5375"/>
                  </a:lnTo>
                  <a:lnTo>
                    <a:pt x="119131" y="4165"/>
                  </a:lnTo>
                  <a:lnTo>
                    <a:pt x="118611" y="2947"/>
                  </a:lnTo>
                  <a:lnTo>
                    <a:pt x="117920" y="2086"/>
                  </a:lnTo>
                  <a:lnTo>
                    <a:pt x="117920" y="2086"/>
                  </a:lnTo>
                  <a:lnTo>
                    <a:pt x="117052" y="1388"/>
                  </a:lnTo>
                  <a:lnTo>
                    <a:pt x="115834" y="868"/>
                  </a:lnTo>
                  <a:lnTo>
                    <a:pt x="114624" y="348"/>
                  </a:lnTo>
                  <a:lnTo>
                    <a:pt x="113236" y="0"/>
                  </a:lnTo>
                  <a:lnTo>
                    <a:pt x="111498" y="0"/>
                  </a:lnTo>
                  <a:lnTo>
                    <a:pt x="109768" y="0"/>
                  </a:lnTo>
                  <a:lnTo>
                    <a:pt x="107689" y="177"/>
                  </a:lnTo>
                  <a:lnTo>
                    <a:pt x="105432" y="348"/>
                  </a:lnTo>
                  <a:lnTo>
                    <a:pt x="105432" y="348"/>
                  </a:lnTo>
                  <a:lnTo>
                    <a:pt x="103353" y="868"/>
                  </a:lnTo>
                  <a:lnTo>
                    <a:pt x="100227" y="1737"/>
                  </a:lnTo>
                  <a:lnTo>
                    <a:pt x="98497" y="2257"/>
                  </a:lnTo>
                  <a:lnTo>
                    <a:pt x="96938" y="2947"/>
                  </a:lnTo>
                  <a:lnTo>
                    <a:pt x="95550" y="3816"/>
                  </a:lnTo>
                  <a:lnTo>
                    <a:pt x="94332" y="4684"/>
                  </a:lnTo>
                  <a:lnTo>
                    <a:pt x="75436" y="23759"/>
                  </a:lnTo>
                  <a:lnTo>
                    <a:pt x="20291" y="8672"/>
                  </a:lnTo>
                  <a:lnTo>
                    <a:pt x="20291" y="8672"/>
                  </a:lnTo>
                  <a:lnTo>
                    <a:pt x="19252" y="8501"/>
                  </a:lnTo>
                  <a:lnTo>
                    <a:pt x="18383" y="8672"/>
                  </a:lnTo>
                  <a:lnTo>
                    <a:pt x="17515" y="9021"/>
                  </a:lnTo>
                  <a:lnTo>
                    <a:pt x="16646" y="9540"/>
                  </a:lnTo>
                  <a:lnTo>
                    <a:pt x="11448" y="14916"/>
                  </a:lnTo>
                  <a:lnTo>
                    <a:pt x="11448" y="14916"/>
                  </a:lnTo>
                  <a:lnTo>
                    <a:pt x="10929" y="15606"/>
                  </a:lnTo>
                  <a:lnTo>
                    <a:pt x="10580" y="16304"/>
                  </a:lnTo>
                  <a:lnTo>
                    <a:pt x="10409" y="17166"/>
                  </a:lnTo>
                  <a:lnTo>
                    <a:pt x="10409" y="17864"/>
                  </a:lnTo>
                  <a:lnTo>
                    <a:pt x="10409" y="17864"/>
                  </a:lnTo>
                  <a:lnTo>
                    <a:pt x="10580" y="18554"/>
                  </a:lnTo>
                  <a:lnTo>
                    <a:pt x="10751" y="19074"/>
                  </a:lnTo>
                  <a:lnTo>
                    <a:pt x="11448" y="20113"/>
                  </a:lnTo>
                  <a:lnTo>
                    <a:pt x="11448" y="20113"/>
                  </a:lnTo>
                  <a:lnTo>
                    <a:pt x="12139" y="20640"/>
                  </a:lnTo>
                  <a:lnTo>
                    <a:pt x="52716" y="46991"/>
                  </a:lnTo>
                  <a:lnTo>
                    <a:pt x="29654" y="77344"/>
                  </a:lnTo>
                  <a:lnTo>
                    <a:pt x="6593" y="73349"/>
                  </a:lnTo>
                  <a:lnTo>
                    <a:pt x="6593" y="73349"/>
                  </a:lnTo>
                  <a:lnTo>
                    <a:pt x="5895" y="73349"/>
                  </a:lnTo>
                  <a:lnTo>
                    <a:pt x="5033" y="73527"/>
                  </a:lnTo>
                  <a:lnTo>
                    <a:pt x="4336" y="73869"/>
                  </a:lnTo>
                  <a:lnTo>
                    <a:pt x="3645" y="74396"/>
                  </a:lnTo>
                  <a:lnTo>
                    <a:pt x="1039" y="76995"/>
                  </a:lnTo>
                  <a:lnTo>
                    <a:pt x="1039" y="76995"/>
                  </a:lnTo>
                  <a:lnTo>
                    <a:pt x="519" y="77686"/>
                  </a:lnTo>
                  <a:lnTo>
                    <a:pt x="177" y="78554"/>
                  </a:lnTo>
                  <a:lnTo>
                    <a:pt x="0" y="79423"/>
                  </a:lnTo>
                  <a:lnTo>
                    <a:pt x="0" y="80291"/>
                  </a:lnTo>
                  <a:lnTo>
                    <a:pt x="0" y="80291"/>
                  </a:lnTo>
                  <a:lnTo>
                    <a:pt x="348" y="81331"/>
                  </a:lnTo>
                  <a:lnTo>
                    <a:pt x="1039" y="82370"/>
                  </a:lnTo>
                  <a:lnTo>
                    <a:pt x="1039" y="82370"/>
                  </a:lnTo>
                  <a:lnTo>
                    <a:pt x="1737" y="82890"/>
                  </a:lnTo>
                  <a:lnTo>
                    <a:pt x="24449" y="95550"/>
                  </a:lnTo>
                  <a:lnTo>
                    <a:pt x="37109" y="118262"/>
                  </a:lnTo>
                  <a:lnTo>
                    <a:pt x="37109" y="118262"/>
                  </a:lnTo>
                  <a:lnTo>
                    <a:pt x="37629" y="118960"/>
                  </a:lnTo>
                  <a:lnTo>
                    <a:pt x="37629" y="118960"/>
                  </a:lnTo>
                  <a:lnTo>
                    <a:pt x="38668" y="119651"/>
                  </a:lnTo>
                  <a:lnTo>
                    <a:pt x="39715" y="120000"/>
                  </a:lnTo>
                  <a:lnTo>
                    <a:pt x="39715" y="120000"/>
                  </a:lnTo>
                  <a:lnTo>
                    <a:pt x="40576" y="120000"/>
                  </a:lnTo>
                  <a:lnTo>
                    <a:pt x="41445" y="119829"/>
                  </a:lnTo>
                  <a:lnTo>
                    <a:pt x="42313" y="119480"/>
                  </a:lnTo>
                  <a:lnTo>
                    <a:pt x="43004" y="118960"/>
                  </a:lnTo>
                  <a:lnTo>
                    <a:pt x="45610" y="116354"/>
                  </a:lnTo>
                  <a:lnTo>
                    <a:pt x="45610" y="116354"/>
                  </a:lnTo>
                  <a:lnTo>
                    <a:pt x="46130" y="115663"/>
                  </a:lnTo>
                  <a:lnTo>
                    <a:pt x="46472" y="114973"/>
                  </a:lnTo>
                  <a:lnTo>
                    <a:pt x="46650" y="114104"/>
                  </a:lnTo>
                  <a:lnTo>
                    <a:pt x="46650" y="113406"/>
                  </a:lnTo>
                  <a:lnTo>
                    <a:pt x="42662" y="90345"/>
                  </a:lnTo>
                  <a:lnTo>
                    <a:pt x="73008" y="67283"/>
                  </a:lnTo>
                  <a:lnTo>
                    <a:pt x="99366" y="107860"/>
                  </a:lnTo>
                  <a:lnTo>
                    <a:pt x="99366" y="107860"/>
                  </a:lnTo>
                  <a:lnTo>
                    <a:pt x="99886" y="108551"/>
                  </a:lnTo>
                  <a:lnTo>
                    <a:pt x="99886" y="108551"/>
                  </a:lnTo>
                  <a:lnTo>
                    <a:pt x="100925" y="109248"/>
                  </a:lnTo>
                  <a:lnTo>
                    <a:pt x="101445" y="109419"/>
                  </a:lnTo>
                  <a:lnTo>
                    <a:pt x="102135" y="109597"/>
                  </a:lnTo>
                  <a:lnTo>
                    <a:pt x="102135" y="109597"/>
                  </a:lnTo>
                  <a:lnTo>
                    <a:pt x="102833" y="109597"/>
                  </a:lnTo>
                  <a:lnTo>
                    <a:pt x="103702" y="109419"/>
                  </a:lnTo>
                  <a:lnTo>
                    <a:pt x="104393" y="109077"/>
                  </a:lnTo>
                  <a:lnTo>
                    <a:pt x="105083" y="108551"/>
                  </a:lnTo>
                  <a:lnTo>
                    <a:pt x="110459" y="103353"/>
                  </a:lnTo>
                  <a:lnTo>
                    <a:pt x="110459" y="103353"/>
                  </a:lnTo>
                  <a:lnTo>
                    <a:pt x="110978" y="102484"/>
                  </a:lnTo>
                  <a:lnTo>
                    <a:pt x="111327" y="101616"/>
                  </a:lnTo>
                  <a:lnTo>
                    <a:pt x="111498" y="100754"/>
                  </a:lnTo>
                  <a:lnTo>
                    <a:pt x="111327" y="99708"/>
                  </a:lnTo>
                  <a:lnTo>
                    <a:pt x="111327" y="99708"/>
                  </a:lnTo>
                </a:path>
              </a:pathLst>
            </a:custGeom>
            <a:noFill/>
            <a:ln cap="rnd" cmpd="sng" w="19050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87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0000" w="120000">
                  <a:moveTo>
                    <a:pt x="120000" y="119901"/>
                  </a:moveTo>
                  <a:lnTo>
                    <a:pt x="120000" y="119901"/>
                  </a:lnTo>
                  <a:lnTo>
                    <a:pt x="117632" y="98342"/>
                  </a:lnTo>
                  <a:lnTo>
                    <a:pt x="110718" y="74323"/>
                  </a:lnTo>
                  <a:lnTo>
                    <a:pt x="99258" y="55225"/>
                  </a:lnTo>
                  <a:lnTo>
                    <a:pt x="85335" y="36029"/>
                  </a:lnTo>
                  <a:lnTo>
                    <a:pt x="85335" y="36029"/>
                  </a:lnTo>
                  <a:lnTo>
                    <a:pt x="66961" y="21657"/>
                  </a:lnTo>
                  <a:lnTo>
                    <a:pt x="46124" y="9647"/>
                  </a:lnTo>
                  <a:lnTo>
                    <a:pt x="23109" y="2461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87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/>
              <a:t>Providing a Seamless Travel Experience</a:t>
            </a:r>
            <a:endParaRPr b="0" i="0" sz="24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2001329" y="3647750"/>
            <a:ext cx="1686900" cy="1023600"/>
          </a:xfrm>
          <a:prstGeom prst="chevron">
            <a:avLst>
              <a:gd fmla="val 25486" name="adj"/>
            </a:avLst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lang="en" sz="180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Check-in</a:t>
            </a:r>
            <a:endParaRPr sz="18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314429" y="3647750"/>
            <a:ext cx="1686900" cy="1023600"/>
          </a:xfrm>
          <a:prstGeom prst="chevron">
            <a:avLst>
              <a:gd fmla="val 25486" name="adj"/>
            </a:avLst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lang="en" sz="180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Booking tickets</a:t>
            </a:r>
            <a:endParaRPr sz="18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5556332" y="3647750"/>
            <a:ext cx="1544100" cy="1023600"/>
          </a:xfrm>
          <a:prstGeom prst="chevron">
            <a:avLst>
              <a:gd fmla="val 25486" name="adj"/>
            </a:avLst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lang="en" sz="180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On board</a:t>
            </a:r>
            <a:endParaRPr sz="18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3688231" y="3647750"/>
            <a:ext cx="1868100" cy="1023600"/>
          </a:xfrm>
          <a:prstGeom prst="chevron">
            <a:avLst>
              <a:gd fmla="val 25486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lang="en" sz="180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Boarding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7065075" y="3697975"/>
            <a:ext cx="1868100" cy="1023600"/>
          </a:xfrm>
          <a:prstGeom prst="chevron">
            <a:avLst>
              <a:gd fmla="val 25486" name="adj"/>
            </a:avLst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lang="en" sz="180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Arrival</a:t>
            </a:r>
            <a:endParaRPr sz="18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466600" y="1321770"/>
            <a:ext cx="2600910" cy="2029374"/>
          </a:xfrm>
          <a:prstGeom prst="irregularSeal2">
            <a:avLst/>
          </a:prstGeom>
          <a:solidFill>
            <a:srgbClr val="FF87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osis"/>
                <a:ea typeface="Dosis"/>
                <a:cs typeface="Dosis"/>
                <a:sym typeface="Dosis"/>
              </a:rPr>
              <a:t>Forgetting to apply for a visa</a:t>
            </a:r>
            <a:endParaRPr sz="18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72" name="Shape 172"/>
          <p:cNvSpPr/>
          <p:nvPr/>
        </p:nvSpPr>
        <p:spPr>
          <a:xfrm rot="243943">
            <a:off x="2826112" y="1155176"/>
            <a:ext cx="3766258" cy="2280751"/>
          </a:xfrm>
          <a:prstGeom prst="irregularSeal2">
            <a:avLst/>
          </a:prstGeom>
          <a:solidFill>
            <a:srgbClr val="FF87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osis"/>
                <a:ea typeface="Dosis"/>
                <a:cs typeface="Dosis"/>
                <a:sym typeface="Dosis"/>
              </a:rPr>
              <a:t>Losing track of time and missing a flight</a:t>
            </a:r>
            <a:endParaRPr sz="18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73" name="Shape 173"/>
          <p:cNvSpPr/>
          <p:nvPr/>
        </p:nvSpPr>
        <p:spPr>
          <a:xfrm rot="-321649">
            <a:off x="6038537" y="1171414"/>
            <a:ext cx="3202058" cy="2330095"/>
          </a:xfrm>
          <a:prstGeom prst="irregularSeal2">
            <a:avLst/>
          </a:prstGeom>
          <a:solidFill>
            <a:srgbClr val="FF87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osis"/>
                <a:ea typeface="Dosis"/>
                <a:cs typeface="Dosis"/>
                <a:sym typeface="Dosis"/>
              </a:rPr>
              <a:t>Getting lost at the airport at arrival</a:t>
            </a:r>
            <a:endParaRPr sz="1800"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74" name="Shape 174"/>
          <p:cNvGrpSpPr/>
          <p:nvPr/>
        </p:nvGrpSpPr>
        <p:grpSpPr>
          <a:xfrm>
            <a:off x="5223742" y="2170165"/>
            <a:ext cx="332586" cy="332586"/>
            <a:chOff x="6649150" y="309350"/>
            <a:chExt cx="395700" cy="395700"/>
          </a:xfrm>
        </p:grpSpPr>
        <p:sp>
          <p:nvSpPr>
            <p:cNvPr id="175" name="Shape 175"/>
            <p:cNvSpPr/>
            <p:nvPr/>
          </p:nvSpPr>
          <p:spPr>
            <a:xfrm>
              <a:off x="6649150" y="309350"/>
              <a:ext cx="395700" cy="395700"/>
            </a:xfrm>
            <a:custGeom>
              <a:pathLst>
                <a:path extrusionOk="0" fill="none" h="120000" w="120000">
                  <a:moveTo>
                    <a:pt x="60000" y="7"/>
                  </a:moveTo>
                  <a:lnTo>
                    <a:pt x="60000" y="7"/>
                  </a:lnTo>
                  <a:lnTo>
                    <a:pt x="56862" y="189"/>
                  </a:lnTo>
                  <a:lnTo>
                    <a:pt x="53906" y="371"/>
                  </a:lnTo>
                  <a:lnTo>
                    <a:pt x="50957" y="742"/>
                  </a:lnTo>
                  <a:lnTo>
                    <a:pt x="48001" y="1296"/>
                  </a:lnTo>
                  <a:lnTo>
                    <a:pt x="45045" y="1849"/>
                  </a:lnTo>
                  <a:lnTo>
                    <a:pt x="42089" y="2774"/>
                  </a:lnTo>
                  <a:lnTo>
                    <a:pt x="39322" y="3698"/>
                  </a:lnTo>
                  <a:lnTo>
                    <a:pt x="36738" y="4805"/>
                  </a:lnTo>
                  <a:lnTo>
                    <a:pt x="33971" y="5912"/>
                  </a:lnTo>
                  <a:lnTo>
                    <a:pt x="31387" y="7200"/>
                  </a:lnTo>
                  <a:lnTo>
                    <a:pt x="28984" y="8678"/>
                  </a:lnTo>
                  <a:lnTo>
                    <a:pt x="26399" y="10338"/>
                  </a:lnTo>
                  <a:lnTo>
                    <a:pt x="24186" y="12006"/>
                  </a:lnTo>
                  <a:lnTo>
                    <a:pt x="21783" y="13665"/>
                  </a:lnTo>
                  <a:lnTo>
                    <a:pt x="19759" y="15697"/>
                  </a:lnTo>
                  <a:lnTo>
                    <a:pt x="17539" y="17539"/>
                  </a:lnTo>
                  <a:lnTo>
                    <a:pt x="15697" y="19759"/>
                  </a:lnTo>
                  <a:lnTo>
                    <a:pt x="13665" y="21783"/>
                  </a:lnTo>
                  <a:lnTo>
                    <a:pt x="12006" y="24186"/>
                  </a:lnTo>
                  <a:lnTo>
                    <a:pt x="10338" y="26399"/>
                  </a:lnTo>
                  <a:lnTo>
                    <a:pt x="8678" y="28984"/>
                  </a:lnTo>
                  <a:lnTo>
                    <a:pt x="7200" y="31387"/>
                  </a:lnTo>
                  <a:lnTo>
                    <a:pt x="5912" y="33971"/>
                  </a:lnTo>
                  <a:lnTo>
                    <a:pt x="4805" y="36738"/>
                  </a:lnTo>
                  <a:lnTo>
                    <a:pt x="3698" y="39322"/>
                  </a:lnTo>
                  <a:lnTo>
                    <a:pt x="2774" y="42089"/>
                  </a:lnTo>
                  <a:lnTo>
                    <a:pt x="1849" y="45045"/>
                  </a:lnTo>
                  <a:lnTo>
                    <a:pt x="1296" y="48001"/>
                  </a:lnTo>
                  <a:lnTo>
                    <a:pt x="742" y="50949"/>
                  </a:lnTo>
                  <a:lnTo>
                    <a:pt x="371" y="53906"/>
                  </a:lnTo>
                  <a:lnTo>
                    <a:pt x="189" y="56862"/>
                  </a:lnTo>
                  <a:lnTo>
                    <a:pt x="7" y="60000"/>
                  </a:lnTo>
                  <a:lnTo>
                    <a:pt x="7" y="60000"/>
                  </a:lnTo>
                  <a:lnTo>
                    <a:pt x="189" y="63137"/>
                  </a:lnTo>
                  <a:lnTo>
                    <a:pt x="371" y="66093"/>
                  </a:lnTo>
                  <a:lnTo>
                    <a:pt x="742" y="69042"/>
                  </a:lnTo>
                  <a:lnTo>
                    <a:pt x="1296" y="71998"/>
                  </a:lnTo>
                  <a:lnTo>
                    <a:pt x="1849" y="74954"/>
                  </a:lnTo>
                  <a:lnTo>
                    <a:pt x="2774" y="77902"/>
                  </a:lnTo>
                  <a:lnTo>
                    <a:pt x="3698" y="80677"/>
                  </a:lnTo>
                  <a:lnTo>
                    <a:pt x="4805" y="83261"/>
                  </a:lnTo>
                  <a:lnTo>
                    <a:pt x="5912" y="86028"/>
                  </a:lnTo>
                  <a:lnTo>
                    <a:pt x="7200" y="88612"/>
                  </a:lnTo>
                  <a:lnTo>
                    <a:pt x="8678" y="91015"/>
                  </a:lnTo>
                  <a:lnTo>
                    <a:pt x="10338" y="93592"/>
                  </a:lnTo>
                  <a:lnTo>
                    <a:pt x="12006" y="95813"/>
                  </a:lnTo>
                  <a:lnTo>
                    <a:pt x="13665" y="98208"/>
                  </a:lnTo>
                  <a:lnTo>
                    <a:pt x="15697" y="100240"/>
                  </a:lnTo>
                  <a:lnTo>
                    <a:pt x="17539" y="102460"/>
                  </a:lnTo>
                  <a:lnTo>
                    <a:pt x="19759" y="104302"/>
                  </a:lnTo>
                  <a:lnTo>
                    <a:pt x="21783" y="106334"/>
                  </a:lnTo>
                  <a:lnTo>
                    <a:pt x="24186" y="107993"/>
                  </a:lnTo>
                  <a:lnTo>
                    <a:pt x="26399" y="109653"/>
                  </a:lnTo>
                  <a:lnTo>
                    <a:pt x="28984" y="111321"/>
                  </a:lnTo>
                  <a:lnTo>
                    <a:pt x="31387" y="112791"/>
                  </a:lnTo>
                  <a:lnTo>
                    <a:pt x="33971" y="114087"/>
                  </a:lnTo>
                  <a:lnTo>
                    <a:pt x="36738" y="115194"/>
                  </a:lnTo>
                  <a:lnTo>
                    <a:pt x="39322" y="116301"/>
                  </a:lnTo>
                  <a:lnTo>
                    <a:pt x="42089" y="117225"/>
                  </a:lnTo>
                  <a:lnTo>
                    <a:pt x="45045" y="118150"/>
                  </a:lnTo>
                  <a:lnTo>
                    <a:pt x="48001" y="118703"/>
                  </a:lnTo>
                  <a:lnTo>
                    <a:pt x="50957" y="119257"/>
                  </a:lnTo>
                  <a:lnTo>
                    <a:pt x="53906" y="119628"/>
                  </a:lnTo>
                  <a:lnTo>
                    <a:pt x="56862" y="119810"/>
                  </a:lnTo>
                  <a:lnTo>
                    <a:pt x="60000" y="119992"/>
                  </a:lnTo>
                  <a:lnTo>
                    <a:pt x="60000" y="119992"/>
                  </a:lnTo>
                  <a:lnTo>
                    <a:pt x="63137" y="119810"/>
                  </a:lnTo>
                  <a:lnTo>
                    <a:pt x="66093" y="119628"/>
                  </a:lnTo>
                  <a:lnTo>
                    <a:pt x="69042" y="119257"/>
                  </a:lnTo>
                  <a:lnTo>
                    <a:pt x="71998" y="118703"/>
                  </a:lnTo>
                  <a:lnTo>
                    <a:pt x="74954" y="118150"/>
                  </a:lnTo>
                  <a:lnTo>
                    <a:pt x="77902" y="117225"/>
                  </a:lnTo>
                  <a:lnTo>
                    <a:pt x="80677" y="116301"/>
                  </a:lnTo>
                  <a:lnTo>
                    <a:pt x="83261" y="115194"/>
                  </a:lnTo>
                  <a:lnTo>
                    <a:pt x="86028" y="114087"/>
                  </a:lnTo>
                  <a:lnTo>
                    <a:pt x="88612" y="112791"/>
                  </a:lnTo>
                  <a:lnTo>
                    <a:pt x="91015" y="111321"/>
                  </a:lnTo>
                  <a:lnTo>
                    <a:pt x="93600" y="109653"/>
                  </a:lnTo>
                  <a:lnTo>
                    <a:pt x="95813" y="107993"/>
                  </a:lnTo>
                  <a:lnTo>
                    <a:pt x="98208" y="106334"/>
                  </a:lnTo>
                  <a:lnTo>
                    <a:pt x="100240" y="104302"/>
                  </a:lnTo>
                  <a:lnTo>
                    <a:pt x="102460" y="102460"/>
                  </a:lnTo>
                  <a:lnTo>
                    <a:pt x="104302" y="100240"/>
                  </a:lnTo>
                  <a:lnTo>
                    <a:pt x="106334" y="98208"/>
                  </a:lnTo>
                  <a:lnTo>
                    <a:pt x="107993" y="95813"/>
                  </a:lnTo>
                  <a:lnTo>
                    <a:pt x="109653" y="93592"/>
                  </a:lnTo>
                  <a:lnTo>
                    <a:pt x="111321" y="91015"/>
                  </a:lnTo>
                  <a:lnTo>
                    <a:pt x="112791" y="88612"/>
                  </a:lnTo>
                  <a:lnTo>
                    <a:pt x="114087" y="86028"/>
                  </a:lnTo>
                  <a:lnTo>
                    <a:pt x="115194" y="83261"/>
                  </a:lnTo>
                  <a:lnTo>
                    <a:pt x="116301" y="80677"/>
                  </a:lnTo>
                  <a:lnTo>
                    <a:pt x="117225" y="77902"/>
                  </a:lnTo>
                  <a:lnTo>
                    <a:pt x="118150" y="74954"/>
                  </a:lnTo>
                  <a:lnTo>
                    <a:pt x="118703" y="71998"/>
                  </a:lnTo>
                  <a:lnTo>
                    <a:pt x="119257" y="69042"/>
                  </a:lnTo>
                  <a:lnTo>
                    <a:pt x="119628" y="66093"/>
                  </a:lnTo>
                  <a:lnTo>
                    <a:pt x="119810" y="63137"/>
                  </a:lnTo>
                  <a:lnTo>
                    <a:pt x="119992" y="60000"/>
                  </a:lnTo>
                  <a:lnTo>
                    <a:pt x="119992" y="60000"/>
                  </a:lnTo>
                  <a:lnTo>
                    <a:pt x="119810" y="56862"/>
                  </a:lnTo>
                  <a:lnTo>
                    <a:pt x="119628" y="53906"/>
                  </a:lnTo>
                  <a:lnTo>
                    <a:pt x="119257" y="50949"/>
                  </a:lnTo>
                  <a:lnTo>
                    <a:pt x="118703" y="48001"/>
                  </a:lnTo>
                  <a:lnTo>
                    <a:pt x="118150" y="45045"/>
                  </a:lnTo>
                  <a:lnTo>
                    <a:pt x="117225" y="42089"/>
                  </a:lnTo>
                  <a:lnTo>
                    <a:pt x="116301" y="39322"/>
                  </a:lnTo>
                  <a:lnTo>
                    <a:pt x="115194" y="36738"/>
                  </a:lnTo>
                  <a:lnTo>
                    <a:pt x="114087" y="33971"/>
                  </a:lnTo>
                  <a:lnTo>
                    <a:pt x="112791" y="31387"/>
                  </a:lnTo>
                  <a:lnTo>
                    <a:pt x="111321" y="28984"/>
                  </a:lnTo>
                  <a:lnTo>
                    <a:pt x="109653" y="26399"/>
                  </a:lnTo>
                  <a:lnTo>
                    <a:pt x="107993" y="24186"/>
                  </a:lnTo>
                  <a:lnTo>
                    <a:pt x="106334" y="21783"/>
                  </a:lnTo>
                  <a:lnTo>
                    <a:pt x="104302" y="19759"/>
                  </a:lnTo>
                  <a:lnTo>
                    <a:pt x="102460" y="17539"/>
                  </a:lnTo>
                  <a:lnTo>
                    <a:pt x="100240" y="15697"/>
                  </a:lnTo>
                  <a:lnTo>
                    <a:pt x="98208" y="13665"/>
                  </a:lnTo>
                  <a:lnTo>
                    <a:pt x="95813" y="12006"/>
                  </a:lnTo>
                  <a:lnTo>
                    <a:pt x="93600" y="10338"/>
                  </a:lnTo>
                  <a:lnTo>
                    <a:pt x="91015" y="8678"/>
                  </a:lnTo>
                  <a:lnTo>
                    <a:pt x="88612" y="7200"/>
                  </a:lnTo>
                  <a:lnTo>
                    <a:pt x="86028" y="5912"/>
                  </a:lnTo>
                  <a:lnTo>
                    <a:pt x="83261" y="4805"/>
                  </a:lnTo>
                  <a:lnTo>
                    <a:pt x="80677" y="3698"/>
                  </a:lnTo>
                  <a:lnTo>
                    <a:pt x="77902" y="2774"/>
                  </a:lnTo>
                  <a:lnTo>
                    <a:pt x="74954" y="1849"/>
                  </a:lnTo>
                  <a:lnTo>
                    <a:pt x="71998" y="1296"/>
                  </a:lnTo>
                  <a:lnTo>
                    <a:pt x="69042" y="742"/>
                  </a:lnTo>
                  <a:lnTo>
                    <a:pt x="66093" y="371"/>
                  </a:lnTo>
                  <a:lnTo>
                    <a:pt x="63137" y="189"/>
                  </a:lnTo>
                  <a:lnTo>
                    <a:pt x="60000" y="7"/>
                  </a:lnTo>
                  <a:lnTo>
                    <a:pt x="60000" y="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6673500" y="333700"/>
              <a:ext cx="347100" cy="347100"/>
            </a:xfrm>
            <a:custGeom>
              <a:pathLst>
                <a:path extrusionOk="0" fill="none" h="120000" w="120000">
                  <a:moveTo>
                    <a:pt x="60000" y="119991"/>
                  </a:moveTo>
                  <a:lnTo>
                    <a:pt x="60000" y="119991"/>
                  </a:lnTo>
                  <a:lnTo>
                    <a:pt x="56845" y="119991"/>
                  </a:lnTo>
                  <a:lnTo>
                    <a:pt x="53898" y="119567"/>
                  </a:lnTo>
                  <a:lnTo>
                    <a:pt x="50950" y="119360"/>
                  </a:lnTo>
                  <a:lnTo>
                    <a:pt x="48003" y="118729"/>
                  </a:lnTo>
                  <a:lnTo>
                    <a:pt x="45056" y="118098"/>
                  </a:lnTo>
                  <a:lnTo>
                    <a:pt x="42108" y="117251"/>
                  </a:lnTo>
                  <a:lnTo>
                    <a:pt x="39369" y="116413"/>
                  </a:lnTo>
                  <a:lnTo>
                    <a:pt x="36637" y="115151"/>
                  </a:lnTo>
                  <a:lnTo>
                    <a:pt x="34105" y="114096"/>
                  </a:lnTo>
                  <a:lnTo>
                    <a:pt x="31374" y="112627"/>
                  </a:lnTo>
                  <a:lnTo>
                    <a:pt x="28841" y="111356"/>
                  </a:lnTo>
                  <a:lnTo>
                    <a:pt x="26525" y="109680"/>
                  </a:lnTo>
                  <a:lnTo>
                    <a:pt x="24217" y="107994"/>
                  </a:lnTo>
                  <a:lnTo>
                    <a:pt x="21901" y="106309"/>
                  </a:lnTo>
                  <a:lnTo>
                    <a:pt x="19792" y="104416"/>
                  </a:lnTo>
                  <a:lnTo>
                    <a:pt x="17692" y="102307"/>
                  </a:lnTo>
                  <a:lnTo>
                    <a:pt x="15583" y="100207"/>
                  </a:lnTo>
                  <a:lnTo>
                    <a:pt x="13690" y="98098"/>
                  </a:lnTo>
                  <a:lnTo>
                    <a:pt x="12005" y="95782"/>
                  </a:lnTo>
                  <a:lnTo>
                    <a:pt x="10319" y="93465"/>
                  </a:lnTo>
                  <a:lnTo>
                    <a:pt x="8634" y="91149"/>
                  </a:lnTo>
                  <a:lnTo>
                    <a:pt x="7372" y="88625"/>
                  </a:lnTo>
                  <a:lnTo>
                    <a:pt x="5903" y="85894"/>
                  </a:lnTo>
                  <a:lnTo>
                    <a:pt x="4848" y="83362"/>
                  </a:lnTo>
                  <a:lnTo>
                    <a:pt x="3586" y="80630"/>
                  </a:lnTo>
                  <a:lnTo>
                    <a:pt x="2739" y="77891"/>
                  </a:lnTo>
                  <a:lnTo>
                    <a:pt x="1901" y="74943"/>
                  </a:lnTo>
                  <a:lnTo>
                    <a:pt x="1270" y="71996"/>
                  </a:lnTo>
                  <a:lnTo>
                    <a:pt x="639" y="69049"/>
                  </a:lnTo>
                  <a:lnTo>
                    <a:pt x="423" y="66101"/>
                  </a:lnTo>
                  <a:lnTo>
                    <a:pt x="8" y="63154"/>
                  </a:lnTo>
                  <a:lnTo>
                    <a:pt x="8" y="60000"/>
                  </a:lnTo>
                  <a:lnTo>
                    <a:pt x="8" y="60000"/>
                  </a:lnTo>
                  <a:lnTo>
                    <a:pt x="8" y="56845"/>
                  </a:lnTo>
                  <a:lnTo>
                    <a:pt x="423" y="53898"/>
                  </a:lnTo>
                  <a:lnTo>
                    <a:pt x="639" y="50950"/>
                  </a:lnTo>
                  <a:lnTo>
                    <a:pt x="1270" y="48003"/>
                  </a:lnTo>
                  <a:lnTo>
                    <a:pt x="1901" y="45056"/>
                  </a:lnTo>
                  <a:lnTo>
                    <a:pt x="2739" y="42108"/>
                  </a:lnTo>
                  <a:lnTo>
                    <a:pt x="3586" y="39369"/>
                  </a:lnTo>
                  <a:lnTo>
                    <a:pt x="4848" y="36629"/>
                  </a:lnTo>
                  <a:lnTo>
                    <a:pt x="5903" y="34105"/>
                  </a:lnTo>
                  <a:lnTo>
                    <a:pt x="7372" y="31374"/>
                  </a:lnTo>
                  <a:lnTo>
                    <a:pt x="8634" y="28841"/>
                  </a:lnTo>
                  <a:lnTo>
                    <a:pt x="10319" y="26525"/>
                  </a:lnTo>
                  <a:lnTo>
                    <a:pt x="12005" y="24217"/>
                  </a:lnTo>
                  <a:lnTo>
                    <a:pt x="13690" y="21901"/>
                  </a:lnTo>
                  <a:lnTo>
                    <a:pt x="15583" y="19792"/>
                  </a:lnTo>
                  <a:lnTo>
                    <a:pt x="17692" y="17692"/>
                  </a:lnTo>
                  <a:lnTo>
                    <a:pt x="19792" y="15583"/>
                  </a:lnTo>
                  <a:lnTo>
                    <a:pt x="21901" y="13690"/>
                  </a:lnTo>
                  <a:lnTo>
                    <a:pt x="24217" y="12005"/>
                  </a:lnTo>
                  <a:lnTo>
                    <a:pt x="26525" y="10319"/>
                  </a:lnTo>
                  <a:lnTo>
                    <a:pt x="28841" y="8634"/>
                  </a:lnTo>
                  <a:lnTo>
                    <a:pt x="31374" y="7372"/>
                  </a:lnTo>
                  <a:lnTo>
                    <a:pt x="34105" y="5903"/>
                  </a:lnTo>
                  <a:lnTo>
                    <a:pt x="36637" y="4848"/>
                  </a:lnTo>
                  <a:lnTo>
                    <a:pt x="39369" y="3586"/>
                  </a:lnTo>
                  <a:lnTo>
                    <a:pt x="42108" y="2739"/>
                  </a:lnTo>
                  <a:lnTo>
                    <a:pt x="45056" y="1901"/>
                  </a:lnTo>
                  <a:lnTo>
                    <a:pt x="48003" y="1270"/>
                  </a:lnTo>
                  <a:lnTo>
                    <a:pt x="50950" y="639"/>
                  </a:lnTo>
                  <a:lnTo>
                    <a:pt x="53898" y="423"/>
                  </a:lnTo>
                  <a:lnTo>
                    <a:pt x="56845" y="8"/>
                  </a:lnTo>
                  <a:lnTo>
                    <a:pt x="60000" y="8"/>
                  </a:lnTo>
                  <a:lnTo>
                    <a:pt x="60000" y="8"/>
                  </a:lnTo>
                  <a:lnTo>
                    <a:pt x="63154" y="8"/>
                  </a:lnTo>
                  <a:lnTo>
                    <a:pt x="66101" y="423"/>
                  </a:lnTo>
                  <a:lnTo>
                    <a:pt x="69049" y="639"/>
                  </a:lnTo>
                  <a:lnTo>
                    <a:pt x="71996" y="1270"/>
                  </a:lnTo>
                  <a:lnTo>
                    <a:pt x="74943" y="1901"/>
                  </a:lnTo>
                  <a:lnTo>
                    <a:pt x="77891" y="2739"/>
                  </a:lnTo>
                  <a:lnTo>
                    <a:pt x="80630" y="3586"/>
                  </a:lnTo>
                  <a:lnTo>
                    <a:pt x="83362" y="4848"/>
                  </a:lnTo>
                  <a:lnTo>
                    <a:pt x="85894" y="5903"/>
                  </a:lnTo>
                  <a:lnTo>
                    <a:pt x="88625" y="7372"/>
                  </a:lnTo>
                  <a:lnTo>
                    <a:pt x="91149" y="8634"/>
                  </a:lnTo>
                  <a:lnTo>
                    <a:pt x="93465" y="10319"/>
                  </a:lnTo>
                  <a:lnTo>
                    <a:pt x="95782" y="12005"/>
                  </a:lnTo>
                  <a:lnTo>
                    <a:pt x="98098" y="13690"/>
                  </a:lnTo>
                  <a:lnTo>
                    <a:pt x="100207" y="15583"/>
                  </a:lnTo>
                  <a:lnTo>
                    <a:pt x="102307" y="17692"/>
                  </a:lnTo>
                  <a:lnTo>
                    <a:pt x="104416" y="19792"/>
                  </a:lnTo>
                  <a:lnTo>
                    <a:pt x="106309" y="21901"/>
                  </a:lnTo>
                  <a:lnTo>
                    <a:pt x="107994" y="24217"/>
                  </a:lnTo>
                  <a:lnTo>
                    <a:pt x="109680" y="26525"/>
                  </a:lnTo>
                  <a:lnTo>
                    <a:pt x="111365" y="28841"/>
                  </a:lnTo>
                  <a:lnTo>
                    <a:pt x="112627" y="31374"/>
                  </a:lnTo>
                  <a:lnTo>
                    <a:pt x="114096" y="34105"/>
                  </a:lnTo>
                  <a:lnTo>
                    <a:pt x="115151" y="36629"/>
                  </a:lnTo>
                  <a:lnTo>
                    <a:pt x="116413" y="39369"/>
                  </a:lnTo>
                  <a:lnTo>
                    <a:pt x="117251" y="42108"/>
                  </a:lnTo>
                  <a:lnTo>
                    <a:pt x="118098" y="45056"/>
                  </a:lnTo>
                  <a:lnTo>
                    <a:pt x="118729" y="48003"/>
                  </a:lnTo>
                  <a:lnTo>
                    <a:pt x="119360" y="50950"/>
                  </a:lnTo>
                  <a:lnTo>
                    <a:pt x="119567" y="53898"/>
                  </a:lnTo>
                  <a:lnTo>
                    <a:pt x="119991" y="56845"/>
                  </a:lnTo>
                  <a:lnTo>
                    <a:pt x="119991" y="60000"/>
                  </a:lnTo>
                  <a:lnTo>
                    <a:pt x="119991" y="60000"/>
                  </a:lnTo>
                  <a:lnTo>
                    <a:pt x="119991" y="63154"/>
                  </a:lnTo>
                  <a:lnTo>
                    <a:pt x="119567" y="66101"/>
                  </a:lnTo>
                  <a:lnTo>
                    <a:pt x="119360" y="69049"/>
                  </a:lnTo>
                  <a:lnTo>
                    <a:pt x="118729" y="71996"/>
                  </a:lnTo>
                  <a:lnTo>
                    <a:pt x="118098" y="74943"/>
                  </a:lnTo>
                  <a:lnTo>
                    <a:pt x="117251" y="77891"/>
                  </a:lnTo>
                  <a:lnTo>
                    <a:pt x="116413" y="80630"/>
                  </a:lnTo>
                  <a:lnTo>
                    <a:pt x="115151" y="83362"/>
                  </a:lnTo>
                  <a:lnTo>
                    <a:pt x="114096" y="85894"/>
                  </a:lnTo>
                  <a:lnTo>
                    <a:pt x="112627" y="88625"/>
                  </a:lnTo>
                  <a:lnTo>
                    <a:pt x="111365" y="91149"/>
                  </a:lnTo>
                  <a:lnTo>
                    <a:pt x="109680" y="93465"/>
                  </a:lnTo>
                  <a:lnTo>
                    <a:pt x="107994" y="95782"/>
                  </a:lnTo>
                  <a:lnTo>
                    <a:pt x="106309" y="98098"/>
                  </a:lnTo>
                  <a:lnTo>
                    <a:pt x="104416" y="100207"/>
                  </a:lnTo>
                  <a:lnTo>
                    <a:pt x="102307" y="102307"/>
                  </a:lnTo>
                  <a:lnTo>
                    <a:pt x="100207" y="104416"/>
                  </a:lnTo>
                  <a:lnTo>
                    <a:pt x="98098" y="106309"/>
                  </a:lnTo>
                  <a:lnTo>
                    <a:pt x="95782" y="107994"/>
                  </a:lnTo>
                  <a:lnTo>
                    <a:pt x="93465" y="109680"/>
                  </a:lnTo>
                  <a:lnTo>
                    <a:pt x="91149" y="111356"/>
                  </a:lnTo>
                  <a:lnTo>
                    <a:pt x="88625" y="112627"/>
                  </a:lnTo>
                  <a:lnTo>
                    <a:pt x="85894" y="114096"/>
                  </a:lnTo>
                  <a:lnTo>
                    <a:pt x="83362" y="115151"/>
                  </a:lnTo>
                  <a:lnTo>
                    <a:pt x="80630" y="116413"/>
                  </a:lnTo>
                  <a:lnTo>
                    <a:pt x="77891" y="117251"/>
                  </a:lnTo>
                  <a:lnTo>
                    <a:pt x="74943" y="118098"/>
                  </a:lnTo>
                  <a:lnTo>
                    <a:pt x="71996" y="118729"/>
                  </a:lnTo>
                  <a:lnTo>
                    <a:pt x="69049" y="119360"/>
                  </a:lnTo>
                  <a:lnTo>
                    <a:pt x="66101" y="119567"/>
                  </a:lnTo>
                  <a:lnTo>
                    <a:pt x="63154" y="119991"/>
                  </a:lnTo>
                  <a:lnTo>
                    <a:pt x="60000" y="119991"/>
                  </a:lnTo>
                  <a:lnTo>
                    <a:pt x="60000" y="11999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6848850" y="397625"/>
              <a:ext cx="54900" cy="169200"/>
            </a:xfrm>
            <a:custGeom>
              <a:pathLst>
                <a:path extrusionOk="0" fill="none" h="120000" w="120000">
                  <a:moveTo>
                    <a:pt x="54" y="17"/>
                  </a:moveTo>
                  <a:lnTo>
                    <a:pt x="54" y="81157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6847025" y="333700"/>
              <a:ext cx="0" cy="2940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0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6760575" y="356850"/>
              <a:ext cx="0" cy="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6760575" y="356850"/>
              <a:ext cx="14100" cy="24900"/>
            </a:xfrm>
            <a:custGeom>
              <a:pathLst>
                <a:path extrusionOk="0" fill="none" h="120000" w="120000">
                  <a:moveTo>
                    <a:pt x="213" y="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6696650" y="420775"/>
              <a:ext cx="0" cy="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6696650" y="420775"/>
              <a:ext cx="24900" cy="141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6673500" y="507225"/>
              <a:ext cx="29400" cy="0"/>
            </a:xfrm>
            <a:custGeom>
              <a:pathLst>
                <a:path extrusionOk="0" fill="none" h="120000" w="120000">
                  <a:moveTo>
                    <a:pt x="102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6696650" y="593700"/>
              <a:ext cx="0" cy="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6696650" y="579700"/>
              <a:ext cx="24900" cy="14100"/>
            </a:xfrm>
            <a:custGeom>
              <a:pathLst>
                <a:path extrusionOk="0" fill="none" h="120000" w="120000">
                  <a:moveTo>
                    <a:pt x="0" y="119786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6760575" y="632675"/>
              <a:ext cx="14100" cy="24900"/>
            </a:xfrm>
            <a:custGeom>
              <a:pathLst>
                <a:path extrusionOk="0" fill="none" h="120000" w="120000">
                  <a:moveTo>
                    <a:pt x="213" y="12000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6760575" y="657625"/>
              <a:ext cx="0" cy="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6847025" y="651550"/>
              <a:ext cx="0" cy="294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89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6919500" y="632675"/>
              <a:ext cx="14100" cy="24900"/>
            </a:xfrm>
            <a:custGeom>
              <a:pathLst>
                <a:path extrusionOk="0" fill="none" h="120000" w="120000">
                  <a:moveTo>
                    <a:pt x="119786" y="12000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6933500" y="657625"/>
              <a:ext cx="0" cy="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6972475" y="579700"/>
              <a:ext cx="24900" cy="14100"/>
            </a:xfrm>
            <a:custGeom>
              <a:pathLst>
                <a:path extrusionOk="0" fill="none" h="120000" w="120000">
                  <a:moveTo>
                    <a:pt x="120000" y="119786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6997425" y="593700"/>
              <a:ext cx="0" cy="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6991350" y="507225"/>
              <a:ext cx="29400" cy="0"/>
            </a:xfrm>
            <a:custGeom>
              <a:pathLst>
                <a:path extrusionOk="0" fill="none" h="120000" w="120000">
                  <a:moveTo>
                    <a:pt x="119897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6972475" y="420775"/>
              <a:ext cx="24900" cy="1410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6997425" y="420775"/>
              <a:ext cx="0" cy="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6919500" y="356850"/>
              <a:ext cx="14100" cy="24900"/>
            </a:xfrm>
            <a:custGeom>
              <a:pathLst>
                <a:path extrusionOk="0" fill="none" h="120000" w="120000">
                  <a:moveTo>
                    <a:pt x="119786" y="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6933500" y="356850"/>
              <a:ext cx="0" cy="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" name="Shape 198"/>
          <p:cNvGrpSpPr/>
          <p:nvPr/>
        </p:nvGrpSpPr>
        <p:grpSpPr>
          <a:xfrm>
            <a:off x="2050058" y="2288044"/>
            <a:ext cx="320483" cy="320483"/>
            <a:chOff x="2623275" y="2333250"/>
            <a:chExt cx="381300" cy="381300"/>
          </a:xfrm>
        </p:grpSpPr>
        <p:sp>
          <p:nvSpPr>
            <p:cNvPr id="199" name="Shape 199"/>
            <p:cNvSpPr/>
            <p:nvPr/>
          </p:nvSpPr>
          <p:spPr>
            <a:xfrm>
              <a:off x="2623275" y="2333250"/>
              <a:ext cx="381300" cy="381300"/>
            </a:xfrm>
            <a:custGeom>
              <a:pathLst>
                <a:path extrusionOk="0" fill="none" h="120000" w="120000">
                  <a:moveTo>
                    <a:pt x="60003" y="0"/>
                  </a:moveTo>
                  <a:lnTo>
                    <a:pt x="60003" y="0"/>
                  </a:lnTo>
                  <a:lnTo>
                    <a:pt x="56934" y="0"/>
                  </a:lnTo>
                  <a:lnTo>
                    <a:pt x="53865" y="385"/>
                  </a:lnTo>
                  <a:lnTo>
                    <a:pt x="50803" y="771"/>
                  </a:lnTo>
                  <a:lnTo>
                    <a:pt x="47922" y="1156"/>
                  </a:lnTo>
                  <a:lnTo>
                    <a:pt x="45050" y="1920"/>
                  </a:lnTo>
                  <a:lnTo>
                    <a:pt x="42177" y="2683"/>
                  </a:lnTo>
                  <a:lnTo>
                    <a:pt x="39304" y="3643"/>
                  </a:lnTo>
                  <a:lnTo>
                    <a:pt x="36620" y="4793"/>
                  </a:lnTo>
                  <a:lnTo>
                    <a:pt x="33937" y="5942"/>
                  </a:lnTo>
                  <a:lnTo>
                    <a:pt x="31442" y="7287"/>
                  </a:lnTo>
                  <a:lnTo>
                    <a:pt x="28947" y="8625"/>
                  </a:lnTo>
                  <a:lnTo>
                    <a:pt x="26460" y="10160"/>
                  </a:lnTo>
                  <a:lnTo>
                    <a:pt x="24154" y="11884"/>
                  </a:lnTo>
                  <a:lnTo>
                    <a:pt x="21856" y="13615"/>
                  </a:lnTo>
                  <a:lnTo>
                    <a:pt x="19746" y="15528"/>
                  </a:lnTo>
                  <a:lnTo>
                    <a:pt x="17637" y="17637"/>
                  </a:lnTo>
                  <a:lnTo>
                    <a:pt x="15528" y="19746"/>
                  </a:lnTo>
                  <a:lnTo>
                    <a:pt x="13615" y="21856"/>
                  </a:lnTo>
                  <a:lnTo>
                    <a:pt x="11892" y="24154"/>
                  </a:lnTo>
                  <a:lnTo>
                    <a:pt x="10168" y="26452"/>
                  </a:lnTo>
                  <a:lnTo>
                    <a:pt x="8633" y="28947"/>
                  </a:lnTo>
                  <a:lnTo>
                    <a:pt x="7287" y="31442"/>
                  </a:lnTo>
                  <a:lnTo>
                    <a:pt x="5950" y="33929"/>
                  </a:lnTo>
                  <a:lnTo>
                    <a:pt x="4800" y="36613"/>
                  </a:lnTo>
                  <a:lnTo>
                    <a:pt x="3643" y="39296"/>
                  </a:lnTo>
                  <a:lnTo>
                    <a:pt x="2691" y="42169"/>
                  </a:lnTo>
                  <a:lnTo>
                    <a:pt x="1920" y="45050"/>
                  </a:lnTo>
                  <a:lnTo>
                    <a:pt x="1156" y="47922"/>
                  </a:lnTo>
                  <a:lnTo>
                    <a:pt x="771" y="50795"/>
                  </a:lnTo>
                  <a:lnTo>
                    <a:pt x="385" y="53865"/>
                  </a:lnTo>
                  <a:lnTo>
                    <a:pt x="7" y="56934"/>
                  </a:lnTo>
                  <a:lnTo>
                    <a:pt x="7" y="59996"/>
                  </a:lnTo>
                  <a:lnTo>
                    <a:pt x="7" y="59996"/>
                  </a:lnTo>
                  <a:lnTo>
                    <a:pt x="7" y="63065"/>
                  </a:lnTo>
                  <a:lnTo>
                    <a:pt x="385" y="66134"/>
                  </a:lnTo>
                  <a:lnTo>
                    <a:pt x="771" y="69204"/>
                  </a:lnTo>
                  <a:lnTo>
                    <a:pt x="1156" y="72077"/>
                  </a:lnTo>
                  <a:lnTo>
                    <a:pt x="1920" y="74949"/>
                  </a:lnTo>
                  <a:lnTo>
                    <a:pt x="2691" y="77830"/>
                  </a:lnTo>
                  <a:lnTo>
                    <a:pt x="3643" y="80703"/>
                  </a:lnTo>
                  <a:lnTo>
                    <a:pt x="4800" y="83386"/>
                  </a:lnTo>
                  <a:lnTo>
                    <a:pt x="5950" y="86070"/>
                  </a:lnTo>
                  <a:lnTo>
                    <a:pt x="7287" y="88557"/>
                  </a:lnTo>
                  <a:lnTo>
                    <a:pt x="8633" y="91052"/>
                  </a:lnTo>
                  <a:lnTo>
                    <a:pt x="10168" y="93547"/>
                  </a:lnTo>
                  <a:lnTo>
                    <a:pt x="11892" y="95845"/>
                  </a:lnTo>
                  <a:lnTo>
                    <a:pt x="13615" y="98143"/>
                  </a:lnTo>
                  <a:lnTo>
                    <a:pt x="15528" y="100253"/>
                  </a:lnTo>
                  <a:lnTo>
                    <a:pt x="17637" y="102362"/>
                  </a:lnTo>
                  <a:lnTo>
                    <a:pt x="19746" y="104471"/>
                  </a:lnTo>
                  <a:lnTo>
                    <a:pt x="21856" y="106384"/>
                  </a:lnTo>
                  <a:lnTo>
                    <a:pt x="24154" y="108115"/>
                  </a:lnTo>
                  <a:lnTo>
                    <a:pt x="26460" y="109839"/>
                  </a:lnTo>
                  <a:lnTo>
                    <a:pt x="28947" y="111374"/>
                  </a:lnTo>
                  <a:lnTo>
                    <a:pt x="31442" y="112712"/>
                  </a:lnTo>
                  <a:lnTo>
                    <a:pt x="33937" y="114057"/>
                  </a:lnTo>
                  <a:lnTo>
                    <a:pt x="36620" y="115206"/>
                  </a:lnTo>
                  <a:lnTo>
                    <a:pt x="39304" y="116356"/>
                  </a:lnTo>
                  <a:lnTo>
                    <a:pt x="42177" y="117316"/>
                  </a:lnTo>
                  <a:lnTo>
                    <a:pt x="45050" y="118079"/>
                  </a:lnTo>
                  <a:lnTo>
                    <a:pt x="47922" y="118843"/>
                  </a:lnTo>
                  <a:lnTo>
                    <a:pt x="50803" y="119228"/>
                  </a:lnTo>
                  <a:lnTo>
                    <a:pt x="53865" y="119614"/>
                  </a:lnTo>
                  <a:lnTo>
                    <a:pt x="56934" y="120000"/>
                  </a:lnTo>
                  <a:lnTo>
                    <a:pt x="60003" y="120000"/>
                  </a:lnTo>
                  <a:lnTo>
                    <a:pt x="60003" y="120000"/>
                  </a:lnTo>
                  <a:lnTo>
                    <a:pt x="63073" y="120000"/>
                  </a:lnTo>
                  <a:lnTo>
                    <a:pt x="66134" y="119614"/>
                  </a:lnTo>
                  <a:lnTo>
                    <a:pt x="69204" y="119228"/>
                  </a:lnTo>
                  <a:lnTo>
                    <a:pt x="72077" y="118843"/>
                  </a:lnTo>
                  <a:lnTo>
                    <a:pt x="74957" y="118079"/>
                  </a:lnTo>
                  <a:lnTo>
                    <a:pt x="77830" y="117316"/>
                  </a:lnTo>
                  <a:lnTo>
                    <a:pt x="80703" y="116356"/>
                  </a:lnTo>
                  <a:lnTo>
                    <a:pt x="83386" y="115206"/>
                  </a:lnTo>
                  <a:lnTo>
                    <a:pt x="86070" y="114057"/>
                  </a:lnTo>
                  <a:lnTo>
                    <a:pt x="88565" y="112712"/>
                  </a:lnTo>
                  <a:lnTo>
                    <a:pt x="91052" y="111374"/>
                  </a:lnTo>
                  <a:lnTo>
                    <a:pt x="93547" y="109839"/>
                  </a:lnTo>
                  <a:lnTo>
                    <a:pt x="95845" y="108115"/>
                  </a:lnTo>
                  <a:lnTo>
                    <a:pt x="98143" y="106384"/>
                  </a:lnTo>
                  <a:lnTo>
                    <a:pt x="100253" y="104471"/>
                  </a:lnTo>
                  <a:lnTo>
                    <a:pt x="102362" y="102362"/>
                  </a:lnTo>
                  <a:lnTo>
                    <a:pt x="104471" y="100253"/>
                  </a:lnTo>
                  <a:lnTo>
                    <a:pt x="106392" y="98143"/>
                  </a:lnTo>
                  <a:lnTo>
                    <a:pt x="108115" y="95845"/>
                  </a:lnTo>
                  <a:lnTo>
                    <a:pt x="109839" y="93547"/>
                  </a:lnTo>
                  <a:lnTo>
                    <a:pt x="111374" y="91052"/>
                  </a:lnTo>
                  <a:lnTo>
                    <a:pt x="112712" y="88557"/>
                  </a:lnTo>
                  <a:lnTo>
                    <a:pt x="114057" y="86070"/>
                  </a:lnTo>
                  <a:lnTo>
                    <a:pt x="115206" y="83386"/>
                  </a:lnTo>
                  <a:lnTo>
                    <a:pt x="116356" y="80703"/>
                  </a:lnTo>
                  <a:lnTo>
                    <a:pt x="117316" y="77830"/>
                  </a:lnTo>
                  <a:lnTo>
                    <a:pt x="118079" y="74949"/>
                  </a:lnTo>
                  <a:lnTo>
                    <a:pt x="118850" y="72077"/>
                  </a:lnTo>
                  <a:lnTo>
                    <a:pt x="119236" y="69204"/>
                  </a:lnTo>
                  <a:lnTo>
                    <a:pt x="119614" y="66134"/>
                  </a:lnTo>
                  <a:lnTo>
                    <a:pt x="120000" y="63065"/>
                  </a:lnTo>
                  <a:lnTo>
                    <a:pt x="120000" y="59996"/>
                  </a:lnTo>
                  <a:lnTo>
                    <a:pt x="120000" y="59996"/>
                  </a:lnTo>
                  <a:lnTo>
                    <a:pt x="120000" y="56934"/>
                  </a:lnTo>
                  <a:lnTo>
                    <a:pt x="119614" y="53865"/>
                  </a:lnTo>
                  <a:lnTo>
                    <a:pt x="119236" y="50795"/>
                  </a:lnTo>
                  <a:lnTo>
                    <a:pt x="118850" y="47922"/>
                  </a:lnTo>
                  <a:lnTo>
                    <a:pt x="118079" y="45050"/>
                  </a:lnTo>
                  <a:lnTo>
                    <a:pt x="117316" y="42169"/>
                  </a:lnTo>
                  <a:lnTo>
                    <a:pt x="116356" y="39296"/>
                  </a:lnTo>
                  <a:lnTo>
                    <a:pt x="115206" y="36613"/>
                  </a:lnTo>
                  <a:lnTo>
                    <a:pt x="114057" y="33929"/>
                  </a:lnTo>
                  <a:lnTo>
                    <a:pt x="112712" y="31442"/>
                  </a:lnTo>
                  <a:lnTo>
                    <a:pt x="111374" y="28947"/>
                  </a:lnTo>
                  <a:lnTo>
                    <a:pt x="109839" y="26452"/>
                  </a:lnTo>
                  <a:lnTo>
                    <a:pt x="108115" y="24154"/>
                  </a:lnTo>
                  <a:lnTo>
                    <a:pt x="106392" y="21856"/>
                  </a:lnTo>
                  <a:lnTo>
                    <a:pt x="104471" y="19746"/>
                  </a:lnTo>
                  <a:lnTo>
                    <a:pt x="102362" y="17637"/>
                  </a:lnTo>
                  <a:lnTo>
                    <a:pt x="100253" y="15528"/>
                  </a:lnTo>
                  <a:lnTo>
                    <a:pt x="98143" y="13615"/>
                  </a:lnTo>
                  <a:lnTo>
                    <a:pt x="95845" y="11884"/>
                  </a:lnTo>
                  <a:lnTo>
                    <a:pt x="93547" y="10160"/>
                  </a:lnTo>
                  <a:lnTo>
                    <a:pt x="91052" y="8625"/>
                  </a:lnTo>
                  <a:lnTo>
                    <a:pt x="88565" y="7287"/>
                  </a:lnTo>
                  <a:lnTo>
                    <a:pt x="86070" y="5942"/>
                  </a:lnTo>
                  <a:lnTo>
                    <a:pt x="83386" y="4793"/>
                  </a:lnTo>
                  <a:lnTo>
                    <a:pt x="80703" y="3643"/>
                  </a:lnTo>
                  <a:lnTo>
                    <a:pt x="77830" y="2683"/>
                  </a:lnTo>
                  <a:lnTo>
                    <a:pt x="74957" y="1920"/>
                  </a:lnTo>
                  <a:lnTo>
                    <a:pt x="72077" y="1156"/>
                  </a:lnTo>
                  <a:lnTo>
                    <a:pt x="69204" y="771"/>
                  </a:lnTo>
                  <a:lnTo>
                    <a:pt x="66134" y="385"/>
                  </a:lnTo>
                  <a:lnTo>
                    <a:pt x="63073" y="0"/>
                  </a:lnTo>
                  <a:lnTo>
                    <a:pt x="60003" y="0"/>
                  </a:lnTo>
                  <a:lnTo>
                    <a:pt x="60003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2869875" y="2503125"/>
              <a:ext cx="43800" cy="47400"/>
            </a:xfrm>
            <a:custGeom>
              <a:pathLst>
                <a:path extrusionOk="0" fill="none" h="120000" w="120000">
                  <a:moveTo>
                    <a:pt x="59965" y="0"/>
                  </a:moveTo>
                  <a:lnTo>
                    <a:pt x="59965" y="0"/>
                  </a:lnTo>
                  <a:lnTo>
                    <a:pt x="71658" y="1578"/>
                  </a:lnTo>
                  <a:lnTo>
                    <a:pt x="83282" y="4608"/>
                  </a:lnTo>
                  <a:lnTo>
                    <a:pt x="93264" y="10794"/>
                  </a:lnTo>
                  <a:lnTo>
                    <a:pt x="103247" y="16917"/>
                  </a:lnTo>
                  <a:lnTo>
                    <a:pt x="109948" y="26133"/>
                  </a:lnTo>
                  <a:lnTo>
                    <a:pt x="114940" y="36927"/>
                  </a:lnTo>
                  <a:lnTo>
                    <a:pt x="118290" y="47659"/>
                  </a:lnTo>
                  <a:lnTo>
                    <a:pt x="119931" y="59968"/>
                  </a:lnTo>
                  <a:lnTo>
                    <a:pt x="119931" y="59968"/>
                  </a:lnTo>
                  <a:lnTo>
                    <a:pt x="118290" y="72277"/>
                  </a:lnTo>
                  <a:lnTo>
                    <a:pt x="114940" y="83072"/>
                  </a:lnTo>
                  <a:lnTo>
                    <a:pt x="109948" y="93803"/>
                  </a:lnTo>
                  <a:lnTo>
                    <a:pt x="103247" y="103019"/>
                  </a:lnTo>
                  <a:lnTo>
                    <a:pt x="93264" y="109205"/>
                  </a:lnTo>
                  <a:lnTo>
                    <a:pt x="83282" y="115328"/>
                  </a:lnTo>
                  <a:lnTo>
                    <a:pt x="71658" y="118421"/>
                  </a:lnTo>
                  <a:lnTo>
                    <a:pt x="59965" y="119936"/>
                  </a:lnTo>
                  <a:lnTo>
                    <a:pt x="59965" y="119936"/>
                  </a:lnTo>
                  <a:lnTo>
                    <a:pt x="48341" y="118421"/>
                  </a:lnTo>
                  <a:lnTo>
                    <a:pt x="36649" y="115328"/>
                  </a:lnTo>
                  <a:lnTo>
                    <a:pt x="26666" y="109205"/>
                  </a:lnTo>
                  <a:lnTo>
                    <a:pt x="16683" y="103019"/>
                  </a:lnTo>
                  <a:lnTo>
                    <a:pt x="10051" y="93803"/>
                  </a:lnTo>
                  <a:lnTo>
                    <a:pt x="5059" y="83072"/>
                  </a:lnTo>
                  <a:lnTo>
                    <a:pt x="1709" y="72277"/>
                  </a:lnTo>
                  <a:lnTo>
                    <a:pt x="0" y="59968"/>
                  </a:lnTo>
                  <a:lnTo>
                    <a:pt x="0" y="59968"/>
                  </a:lnTo>
                  <a:lnTo>
                    <a:pt x="1709" y="47659"/>
                  </a:lnTo>
                  <a:lnTo>
                    <a:pt x="5059" y="36927"/>
                  </a:lnTo>
                  <a:lnTo>
                    <a:pt x="10051" y="26133"/>
                  </a:lnTo>
                  <a:lnTo>
                    <a:pt x="16683" y="16917"/>
                  </a:lnTo>
                  <a:lnTo>
                    <a:pt x="26666" y="10794"/>
                  </a:lnTo>
                  <a:lnTo>
                    <a:pt x="36649" y="4608"/>
                  </a:lnTo>
                  <a:lnTo>
                    <a:pt x="48341" y="1578"/>
                  </a:lnTo>
                  <a:lnTo>
                    <a:pt x="59965" y="0"/>
                  </a:lnTo>
                  <a:lnTo>
                    <a:pt x="5996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2714000" y="2503125"/>
              <a:ext cx="43800" cy="47400"/>
            </a:xfrm>
            <a:custGeom>
              <a:pathLst>
                <a:path extrusionOk="0" fill="none" h="120000" w="120000">
                  <a:moveTo>
                    <a:pt x="59965" y="119936"/>
                  </a:moveTo>
                  <a:lnTo>
                    <a:pt x="59965" y="119936"/>
                  </a:lnTo>
                  <a:lnTo>
                    <a:pt x="48341" y="118421"/>
                  </a:lnTo>
                  <a:lnTo>
                    <a:pt x="36649" y="115328"/>
                  </a:lnTo>
                  <a:lnTo>
                    <a:pt x="26666" y="109205"/>
                  </a:lnTo>
                  <a:lnTo>
                    <a:pt x="16683" y="103019"/>
                  </a:lnTo>
                  <a:lnTo>
                    <a:pt x="10051" y="93803"/>
                  </a:lnTo>
                  <a:lnTo>
                    <a:pt x="5059" y="83072"/>
                  </a:lnTo>
                  <a:lnTo>
                    <a:pt x="1709" y="72277"/>
                  </a:lnTo>
                  <a:lnTo>
                    <a:pt x="68" y="59968"/>
                  </a:lnTo>
                  <a:lnTo>
                    <a:pt x="68" y="59968"/>
                  </a:lnTo>
                  <a:lnTo>
                    <a:pt x="1709" y="47659"/>
                  </a:lnTo>
                  <a:lnTo>
                    <a:pt x="5059" y="36927"/>
                  </a:lnTo>
                  <a:lnTo>
                    <a:pt x="10051" y="26133"/>
                  </a:lnTo>
                  <a:lnTo>
                    <a:pt x="16683" y="16917"/>
                  </a:lnTo>
                  <a:lnTo>
                    <a:pt x="26666" y="10794"/>
                  </a:lnTo>
                  <a:lnTo>
                    <a:pt x="36649" y="4608"/>
                  </a:lnTo>
                  <a:lnTo>
                    <a:pt x="48341" y="1578"/>
                  </a:lnTo>
                  <a:lnTo>
                    <a:pt x="59965" y="0"/>
                  </a:lnTo>
                  <a:lnTo>
                    <a:pt x="59965" y="0"/>
                  </a:lnTo>
                  <a:lnTo>
                    <a:pt x="71658" y="1578"/>
                  </a:lnTo>
                  <a:lnTo>
                    <a:pt x="83282" y="4608"/>
                  </a:lnTo>
                  <a:lnTo>
                    <a:pt x="93333" y="10794"/>
                  </a:lnTo>
                  <a:lnTo>
                    <a:pt x="103316" y="16917"/>
                  </a:lnTo>
                  <a:lnTo>
                    <a:pt x="109948" y="26133"/>
                  </a:lnTo>
                  <a:lnTo>
                    <a:pt x="114940" y="36927"/>
                  </a:lnTo>
                  <a:lnTo>
                    <a:pt x="118290" y="47659"/>
                  </a:lnTo>
                  <a:lnTo>
                    <a:pt x="119931" y="59968"/>
                  </a:lnTo>
                  <a:lnTo>
                    <a:pt x="119931" y="59968"/>
                  </a:lnTo>
                  <a:lnTo>
                    <a:pt x="118290" y="72277"/>
                  </a:lnTo>
                  <a:lnTo>
                    <a:pt x="114940" y="83072"/>
                  </a:lnTo>
                  <a:lnTo>
                    <a:pt x="109948" y="93803"/>
                  </a:lnTo>
                  <a:lnTo>
                    <a:pt x="103316" y="103019"/>
                  </a:lnTo>
                  <a:lnTo>
                    <a:pt x="93333" y="109205"/>
                  </a:lnTo>
                  <a:lnTo>
                    <a:pt x="83282" y="115328"/>
                  </a:lnTo>
                  <a:lnTo>
                    <a:pt x="71658" y="118421"/>
                  </a:lnTo>
                  <a:lnTo>
                    <a:pt x="59965" y="119936"/>
                  </a:lnTo>
                  <a:lnTo>
                    <a:pt x="59965" y="11993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2810200" y="2595675"/>
              <a:ext cx="99900" cy="31200"/>
            </a:xfrm>
            <a:custGeom>
              <a:pathLst>
                <a:path extrusionOk="0" fill="none" h="120000" w="120000">
                  <a:moveTo>
                    <a:pt x="30" y="119903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" name="Shape 203"/>
          <p:cNvGrpSpPr/>
          <p:nvPr/>
        </p:nvGrpSpPr>
        <p:grpSpPr>
          <a:xfrm>
            <a:off x="8033162" y="1824217"/>
            <a:ext cx="388038" cy="345971"/>
            <a:chOff x="3927500" y="301425"/>
            <a:chExt cx="461675" cy="411625"/>
          </a:xfrm>
        </p:grpSpPr>
        <p:sp>
          <p:nvSpPr>
            <p:cNvPr id="204" name="Shape 204"/>
            <p:cNvSpPr/>
            <p:nvPr/>
          </p:nvSpPr>
          <p:spPr>
            <a:xfrm>
              <a:off x="4080925" y="302050"/>
              <a:ext cx="154200" cy="411000"/>
            </a:xfrm>
            <a:custGeom>
              <a:pathLst>
                <a:path extrusionOk="0" fill="none" h="120000" w="120000">
                  <a:moveTo>
                    <a:pt x="119980" y="22759"/>
                  </a:moveTo>
                  <a:lnTo>
                    <a:pt x="0" y="0"/>
                  </a:lnTo>
                  <a:lnTo>
                    <a:pt x="0" y="97240"/>
                  </a:lnTo>
                  <a:lnTo>
                    <a:pt x="119980" y="120000"/>
                  </a:lnTo>
                  <a:lnTo>
                    <a:pt x="119980" y="2275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3927500" y="301425"/>
              <a:ext cx="153600" cy="406200"/>
            </a:xfrm>
            <a:custGeom>
              <a:pathLst>
                <a:path extrusionOk="0" fill="none" h="120000" w="120000">
                  <a:moveTo>
                    <a:pt x="119980" y="7"/>
                  </a:moveTo>
                  <a:lnTo>
                    <a:pt x="10478" y="21051"/>
                  </a:lnTo>
                  <a:lnTo>
                    <a:pt x="10478" y="21051"/>
                  </a:lnTo>
                  <a:lnTo>
                    <a:pt x="8093" y="21413"/>
                  </a:lnTo>
                  <a:lnTo>
                    <a:pt x="6197" y="22137"/>
                  </a:lnTo>
                  <a:lnTo>
                    <a:pt x="4281" y="22853"/>
                  </a:lnTo>
                  <a:lnTo>
                    <a:pt x="2854" y="23754"/>
                  </a:lnTo>
                  <a:lnTo>
                    <a:pt x="1427" y="24471"/>
                  </a:lnTo>
                  <a:lnTo>
                    <a:pt x="469" y="25372"/>
                  </a:lnTo>
                  <a:lnTo>
                    <a:pt x="0" y="26273"/>
                  </a:lnTo>
                  <a:lnTo>
                    <a:pt x="0" y="27174"/>
                  </a:lnTo>
                  <a:lnTo>
                    <a:pt x="0" y="117296"/>
                  </a:lnTo>
                  <a:lnTo>
                    <a:pt x="0" y="117296"/>
                  </a:lnTo>
                  <a:lnTo>
                    <a:pt x="0" y="118197"/>
                  </a:lnTo>
                  <a:lnTo>
                    <a:pt x="957" y="118736"/>
                  </a:lnTo>
                  <a:lnTo>
                    <a:pt x="1896" y="119276"/>
                  </a:lnTo>
                  <a:lnTo>
                    <a:pt x="3323" y="119638"/>
                  </a:lnTo>
                  <a:lnTo>
                    <a:pt x="4770" y="119815"/>
                  </a:lnTo>
                  <a:lnTo>
                    <a:pt x="6666" y="120000"/>
                  </a:lnTo>
                  <a:lnTo>
                    <a:pt x="9051" y="119815"/>
                  </a:lnTo>
                  <a:lnTo>
                    <a:pt x="10948" y="119460"/>
                  </a:lnTo>
                  <a:lnTo>
                    <a:pt x="119980" y="98409"/>
                  </a:lnTo>
                  <a:lnTo>
                    <a:pt x="119980" y="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4234975" y="306925"/>
              <a:ext cx="154200" cy="405600"/>
            </a:xfrm>
            <a:custGeom>
              <a:pathLst>
                <a:path extrusionOk="0" fill="none" h="120000" w="120000">
                  <a:moveTo>
                    <a:pt x="108609" y="362"/>
                  </a:moveTo>
                  <a:lnTo>
                    <a:pt x="0" y="21438"/>
                  </a:lnTo>
                  <a:lnTo>
                    <a:pt x="0" y="120000"/>
                  </a:lnTo>
                  <a:lnTo>
                    <a:pt x="109544" y="98916"/>
                  </a:lnTo>
                  <a:lnTo>
                    <a:pt x="109544" y="98916"/>
                  </a:lnTo>
                  <a:lnTo>
                    <a:pt x="111452" y="98553"/>
                  </a:lnTo>
                  <a:lnTo>
                    <a:pt x="113808" y="97836"/>
                  </a:lnTo>
                  <a:lnTo>
                    <a:pt x="115229" y="97111"/>
                  </a:lnTo>
                  <a:lnTo>
                    <a:pt x="117137" y="96393"/>
                  </a:lnTo>
                  <a:lnTo>
                    <a:pt x="118091" y="95491"/>
                  </a:lnTo>
                  <a:lnTo>
                    <a:pt x="119026" y="94588"/>
                  </a:lnTo>
                  <a:lnTo>
                    <a:pt x="119513" y="93693"/>
                  </a:lnTo>
                  <a:lnTo>
                    <a:pt x="119980" y="92790"/>
                  </a:lnTo>
                  <a:lnTo>
                    <a:pt x="119980" y="2522"/>
                  </a:lnTo>
                  <a:lnTo>
                    <a:pt x="119980" y="2522"/>
                  </a:lnTo>
                  <a:lnTo>
                    <a:pt x="119513" y="1620"/>
                  </a:lnTo>
                  <a:lnTo>
                    <a:pt x="119026" y="1080"/>
                  </a:lnTo>
                  <a:lnTo>
                    <a:pt x="118091" y="540"/>
                  </a:lnTo>
                  <a:lnTo>
                    <a:pt x="116670" y="177"/>
                  </a:lnTo>
                  <a:lnTo>
                    <a:pt x="114762" y="0"/>
                  </a:lnTo>
                  <a:lnTo>
                    <a:pt x="112873" y="0"/>
                  </a:lnTo>
                  <a:lnTo>
                    <a:pt x="110965" y="0"/>
                  </a:lnTo>
                  <a:lnTo>
                    <a:pt x="108609" y="362"/>
                  </a:lnTo>
                  <a:lnTo>
                    <a:pt x="108609" y="36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4295850" y="442075"/>
              <a:ext cx="46200" cy="26100"/>
            </a:xfrm>
            <a:custGeom>
              <a:pathLst>
                <a:path extrusionOk="0" fill="none" h="120000" w="120000">
                  <a:moveTo>
                    <a:pt x="64" y="114"/>
                  </a:moveTo>
                  <a:lnTo>
                    <a:pt x="119999" y="11988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4296475" y="415900"/>
              <a:ext cx="45000" cy="78600"/>
            </a:xfrm>
            <a:custGeom>
              <a:pathLst>
                <a:path extrusionOk="0" fill="none" h="120000" w="120000">
                  <a:moveTo>
                    <a:pt x="119933" y="38"/>
                  </a:moveTo>
                  <a:lnTo>
                    <a:pt x="0" y="11996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3968275" y="590050"/>
              <a:ext cx="0" cy="600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3970725" y="558375"/>
              <a:ext cx="1800" cy="1230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8378" y="24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3976200" y="527325"/>
              <a:ext cx="3600" cy="1230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80000" y="36147"/>
                  </a:lnTo>
                  <a:lnTo>
                    <a:pt x="120000" y="24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3985950" y="498100"/>
              <a:ext cx="4800" cy="1110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6833"/>
                  </a:lnTo>
                  <a:lnTo>
                    <a:pt x="120000" y="27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4000550" y="471300"/>
              <a:ext cx="7200" cy="9900"/>
            </a:xfrm>
            <a:custGeom>
              <a:pathLst>
                <a:path extrusionOk="0" fill="none" h="120000" w="120000">
                  <a:moveTo>
                    <a:pt x="409" y="120000"/>
                  </a:moveTo>
                  <a:lnTo>
                    <a:pt x="30307" y="82557"/>
                  </a:lnTo>
                  <a:lnTo>
                    <a:pt x="120000" y="30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4021250" y="450600"/>
              <a:ext cx="10500" cy="6600"/>
            </a:xfrm>
            <a:custGeom>
              <a:pathLst>
                <a:path extrusionOk="0" fill="none" h="120000" w="120000">
                  <a:moveTo>
                    <a:pt x="289" y="120000"/>
                  </a:moveTo>
                  <a:lnTo>
                    <a:pt x="7228" y="108847"/>
                  </a:lnTo>
                  <a:lnTo>
                    <a:pt x="63614" y="54869"/>
                  </a:lnTo>
                  <a:lnTo>
                    <a:pt x="120000" y="44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4049250" y="440250"/>
              <a:ext cx="11700" cy="2400"/>
            </a:xfrm>
            <a:custGeom>
              <a:pathLst>
                <a:path extrusionOk="0" fill="none" h="120000" w="120000">
                  <a:moveTo>
                    <a:pt x="258" y="118787"/>
                  </a:moveTo>
                  <a:lnTo>
                    <a:pt x="56896" y="60606"/>
                  </a:lnTo>
                  <a:lnTo>
                    <a:pt x="120000" y="1212"/>
                  </a:lnTo>
                  <a:lnTo>
                    <a:pt x="120000" y="121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4080325" y="439650"/>
              <a:ext cx="12300" cy="18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35901" y="0"/>
                  </a:lnTo>
                  <a:lnTo>
                    <a:pt x="113852" y="120000"/>
                  </a:lnTo>
                  <a:lnTo>
                    <a:pt x="119754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4110150" y="450000"/>
              <a:ext cx="9000" cy="7800"/>
            </a:xfrm>
            <a:custGeom>
              <a:pathLst>
                <a:path extrusionOk="0" fill="none" h="120000" w="120000">
                  <a:moveTo>
                    <a:pt x="0" y="377"/>
                  </a:moveTo>
                  <a:lnTo>
                    <a:pt x="32131" y="27924"/>
                  </a:lnTo>
                  <a:lnTo>
                    <a:pt x="103934" y="101132"/>
                  </a:lnTo>
                  <a:lnTo>
                    <a:pt x="120000" y="11962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4130250" y="473750"/>
              <a:ext cx="4800" cy="111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5306" y="19954"/>
                  </a:lnTo>
                  <a:lnTo>
                    <a:pt x="104693" y="100045"/>
                  </a:lnTo>
                  <a:lnTo>
                    <a:pt x="119387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4141800" y="502975"/>
              <a:ext cx="3600" cy="11700"/>
            </a:xfrm>
            <a:custGeom>
              <a:pathLst>
                <a:path extrusionOk="0" fill="none" h="120000" w="120000">
                  <a:moveTo>
                    <a:pt x="810" y="0"/>
                  </a:moveTo>
                  <a:lnTo>
                    <a:pt x="119189" y="11974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4150950" y="533425"/>
              <a:ext cx="3600" cy="117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183" y="11999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4160675" y="563850"/>
              <a:ext cx="4800" cy="11100"/>
            </a:xfrm>
            <a:custGeom>
              <a:pathLst>
                <a:path extrusionOk="0" fill="none" h="120000" w="120000">
                  <a:moveTo>
                    <a:pt x="612" y="272"/>
                  </a:moveTo>
                  <a:lnTo>
                    <a:pt x="30612" y="33545"/>
                  </a:lnTo>
                  <a:lnTo>
                    <a:pt x="119999" y="113181"/>
                  </a:lnTo>
                  <a:lnTo>
                    <a:pt x="119999" y="11972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4175300" y="591875"/>
              <a:ext cx="7200" cy="90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40136" y="47868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4198425" y="613175"/>
              <a:ext cx="11100" cy="4800"/>
            </a:xfrm>
            <a:custGeom>
              <a:pathLst>
                <a:path extrusionOk="0" fill="none" h="120000" w="120000">
                  <a:moveTo>
                    <a:pt x="272" y="612"/>
                  </a:moveTo>
                  <a:lnTo>
                    <a:pt x="46636" y="59999"/>
                  </a:lnTo>
                  <a:lnTo>
                    <a:pt x="119727" y="11938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4228275" y="621100"/>
              <a:ext cx="12300" cy="6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2049" y="120000"/>
                  </a:lnTo>
                  <a:lnTo>
                    <a:pt x="119754" y="0"/>
                  </a:lnTo>
                  <a:lnTo>
                    <a:pt x="11975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4259925" y="616225"/>
              <a:ext cx="11700" cy="3000"/>
            </a:xfrm>
            <a:custGeom>
              <a:pathLst>
                <a:path extrusionOk="0" fill="none" h="120000" w="120000">
                  <a:moveTo>
                    <a:pt x="258" y="119024"/>
                  </a:moveTo>
                  <a:lnTo>
                    <a:pt x="50689" y="71219"/>
                  </a:lnTo>
                  <a:lnTo>
                    <a:pt x="120000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4289775" y="602225"/>
              <a:ext cx="10500" cy="6600"/>
            </a:xfrm>
            <a:custGeom>
              <a:pathLst>
                <a:path extrusionOk="0" fill="none" h="120000" w="120000">
                  <a:moveTo>
                    <a:pt x="0" y="119553"/>
                  </a:moveTo>
                  <a:lnTo>
                    <a:pt x="56385" y="65130"/>
                  </a:lnTo>
                  <a:lnTo>
                    <a:pt x="112771" y="0"/>
                  </a:lnTo>
                  <a:lnTo>
                    <a:pt x="11971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4313525" y="577875"/>
              <a:ext cx="6000" cy="10500"/>
            </a:xfrm>
            <a:custGeom>
              <a:pathLst>
                <a:path extrusionOk="0" fill="none" h="120000" w="120000">
                  <a:moveTo>
                    <a:pt x="0" y="119710"/>
                  </a:moveTo>
                  <a:lnTo>
                    <a:pt x="11803" y="105542"/>
                  </a:lnTo>
                  <a:lnTo>
                    <a:pt x="71803" y="56385"/>
                  </a:ln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4326300" y="547425"/>
              <a:ext cx="2400" cy="12300"/>
            </a:xfrm>
            <a:custGeom>
              <a:pathLst>
                <a:path extrusionOk="0" fill="none" h="120000" w="120000">
                  <a:moveTo>
                    <a:pt x="0" y="119754"/>
                  </a:moveTo>
                  <a:lnTo>
                    <a:pt x="59999" y="72049"/>
                  </a:lnTo>
                  <a:lnTo>
                    <a:pt x="119999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4329350" y="515750"/>
              <a:ext cx="600" cy="1230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14098"/>
                  </a:lnTo>
                  <a:lnTo>
                    <a:pt x="120000" y="30245"/>
                  </a:lnTo>
                  <a:lnTo>
                    <a:pt x="0" y="24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4325075" y="488975"/>
              <a:ext cx="1200" cy="6000"/>
            </a:xfrm>
            <a:custGeom>
              <a:pathLst>
                <a:path extrusionOk="0" fill="none" h="120000" w="120000">
                  <a:moveTo>
                    <a:pt x="117600" y="120000"/>
                  </a:moveTo>
                  <a:lnTo>
                    <a:pt x="117600" y="120000"/>
                  </a:lnTo>
                  <a:lnTo>
                    <a:pt x="24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1" name="Shape 231"/>
          <p:cNvCxnSpPr/>
          <p:nvPr/>
        </p:nvCxnSpPr>
        <p:spPr>
          <a:xfrm>
            <a:off x="1003050" y="1552000"/>
            <a:ext cx="1539600" cy="177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Shape 232"/>
          <p:cNvCxnSpPr/>
          <p:nvPr/>
        </p:nvCxnSpPr>
        <p:spPr>
          <a:xfrm flipH="1">
            <a:off x="898150" y="1633625"/>
            <a:ext cx="1597800" cy="15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Shape 233"/>
          <p:cNvCxnSpPr/>
          <p:nvPr/>
        </p:nvCxnSpPr>
        <p:spPr>
          <a:xfrm>
            <a:off x="3778988" y="1409200"/>
            <a:ext cx="1539600" cy="177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Shape 234"/>
          <p:cNvCxnSpPr/>
          <p:nvPr/>
        </p:nvCxnSpPr>
        <p:spPr>
          <a:xfrm flipH="1">
            <a:off x="3674088" y="1490825"/>
            <a:ext cx="1597800" cy="15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Shape 235"/>
          <p:cNvCxnSpPr/>
          <p:nvPr/>
        </p:nvCxnSpPr>
        <p:spPr>
          <a:xfrm>
            <a:off x="6831950" y="1561938"/>
            <a:ext cx="1539600" cy="177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Shape 236"/>
          <p:cNvCxnSpPr/>
          <p:nvPr/>
        </p:nvCxnSpPr>
        <p:spPr>
          <a:xfrm flipH="1">
            <a:off x="6727050" y="1643563"/>
            <a:ext cx="1597800" cy="15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ctrTitle"/>
          </p:nvPr>
        </p:nvSpPr>
        <p:spPr>
          <a:xfrm>
            <a:off x="1028475" y="2345350"/>
            <a:ext cx="7998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2.	</a:t>
            </a:r>
            <a:r>
              <a:rPr lang="en"/>
              <a:t>Business potential</a:t>
            </a:r>
            <a:endParaRPr b="0" i="0" sz="48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42" name="Shape 242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Shape 243"/>
          <p:cNvGrpSpPr/>
          <p:nvPr/>
        </p:nvGrpSpPr>
        <p:grpSpPr>
          <a:xfrm>
            <a:off x="750283" y="2190470"/>
            <a:ext cx="1364078" cy="1364078"/>
            <a:chOff x="5964175" y="4329750"/>
            <a:chExt cx="421350" cy="421350"/>
          </a:xfrm>
        </p:grpSpPr>
        <p:sp>
          <p:nvSpPr>
            <p:cNvPr id="244" name="Shape 244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20000" w="120000">
                  <a:moveTo>
                    <a:pt x="111327" y="99708"/>
                  </a:moveTo>
                  <a:lnTo>
                    <a:pt x="96240" y="44571"/>
                  </a:lnTo>
                  <a:lnTo>
                    <a:pt x="115315" y="25667"/>
                  </a:lnTo>
                  <a:lnTo>
                    <a:pt x="115315" y="25667"/>
                  </a:lnTo>
                  <a:lnTo>
                    <a:pt x="116183" y="24449"/>
                  </a:lnTo>
                  <a:lnTo>
                    <a:pt x="117052" y="23061"/>
                  </a:lnTo>
                  <a:lnTo>
                    <a:pt x="117742" y="21502"/>
                  </a:lnTo>
                  <a:lnTo>
                    <a:pt x="118262" y="19772"/>
                  </a:lnTo>
                  <a:lnTo>
                    <a:pt x="119131" y="16646"/>
                  </a:lnTo>
                  <a:lnTo>
                    <a:pt x="119651" y="14567"/>
                  </a:lnTo>
                  <a:lnTo>
                    <a:pt x="119651" y="14567"/>
                  </a:lnTo>
                  <a:lnTo>
                    <a:pt x="119829" y="12310"/>
                  </a:lnTo>
                  <a:lnTo>
                    <a:pt x="120000" y="10231"/>
                  </a:lnTo>
                  <a:lnTo>
                    <a:pt x="120000" y="8501"/>
                  </a:lnTo>
                  <a:lnTo>
                    <a:pt x="120000" y="6763"/>
                  </a:lnTo>
                  <a:lnTo>
                    <a:pt x="119651" y="5375"/>
                  </a:lnTo>
                  <a:lnTo>
                    <a:pt x="119131" y="4165"/>
                  </a:lnTo>
                  <a:lnTo>
                    <a:pt x="118611" y="2947"/>
                  </a:lnTo>
                  <a:lnTo>
                    <a:pt x="117920" y="2086"/>
                  </a:lnTo>
                  <a:lnTo>
                    <a:pt x="117920" y="2086"/>
                  </a:lnTo>
                  <a:lnTo>
                    <a:pt x="117052" y="1388"/>
                  </a:lnTo>
                  <a:lnTo>
                    <a:pt x="115834" y="868"/>
                  </a:lnTo>
                  <a:lnTo>
                    <a:pt x="114624" y="348"/>
                  </a:lnTo>
                  <a:lnTo>
                    <a:pt x="113236" y="0"/>
                  </a:lnTo>
                  <a:lnTo>
                    <a:pt x="111498" y="0"/>
                  </a:lnTo>
                  <a:lnTo>
                    <a:pt x="109768" y="0"/>
                  </a:lnTo>
                  <a:lnTo>
                    <a:pt x="107689" y="177"/>
                  </a:lnTo>
                  <a:lnTo>
                    <a:pt x="105432" y="348"/>
                  </a:lnTo>
                  <a:lnTo>
                    <a:pt x="105432" y="348"/>
                  </a:lnTo>
                  <a:lnTo>
                    <a:pt x="103353" y="868"/>
                  </a:lnTo>
                  <a:lnTo>
                    <a:pt x="100227" y="1737"/>
                  </a:lnTo>
                  <a:lnTo>
                    <a:pt x="98497" y="2257"/>
                  </a:lnTo>
                  <a:lnTo>
                    <a:pt x="96938" y="2947"/>
                  </a:lnTo>
                  <a:lnTo>
                    <a:pt x="95550" y="3816"/>
                  </a:lnTo>
                  <a:lnTo>
                    <a:pt x="94332" y="4684"/>
                  </a:lnTo>
                  <a:lnTo>
                    <a:pt x="75436" y="23759"/>
                  </a:lnTo>
                  <a:lnTo>
                    <a:pt x="20291" y="8672"/>
                  </a:lnTo>
                  <a:lnTo>
                    <a:pt x="20291" y="8672"/>
                  </a:lnTo>
                  <a:lnTo>
                    <a:pt x="19252" y="8501"/>
                  </a:lnTo>
                  <a:lnTo>
                    <a:pt x="18383" y="8672"/>
                  </a:lnTo>
                  <a:lnTo>
                    <a:pt x="17515" y="9021"/>
                  </a:lnTo>
                  <a:lnTo>
                    <a:pt x="16646" y="9540"/>
                  </a:lnTo>
                  <a:lnTo>
                    <a:pt x="11448" y="14916"/>
                  </a:lnTo>
                  <a:lnTo>
                    <a:pt x="11448" y="14916"/>
                  </a:lnTo>
                  <a:lnTo>
                    <a:pt x="10929" y="15606"/>
                  </a:lnTo>
                  <a:lnTo>
                    <a:pt x="10580" y="16304"/>
                  </a:lnTo>
                  <a:lnTo>
                    <a:pt x="10409" y="17166"/>
                  </a:lnTo>
                  <a:lnTo>
                    <a:pt x="10409" y="17864"/>
                  </a:lnTo>
                  <a:lnTo>
                    <a:pt x="10409" y="17864"/>
                  </a:lnTo>
                  <a:lnTo>
                    <a:pt x="10580" y="18554"/>
                  </a:lnTo>
                  <a:lnTo>
                    <a:pt x="10751" y="19074"/>
                  </a:lnTo>
                  <a:lnTo>
                    <a:pt x="11448" y="20113"/>
                  </a:lnTo>
                  <a:lnTo>
                    <a:pt x="11448" y="20113"/>
                  </a:lnTo>
                  <a:lnTo>
                    <a:pt x="12139" y="20640"/>
                  </a:lnTo>
                  <a:lnTo>
                    <a:pt x="52716" y="46991"/>
                  </a:lnTo>
                  <a:lnTo>
                    <a:pt x="29654" y="77344"/>
                  </a:lnTo>
                  <a:lnTo>
                    <a:pt x="6593" y="73349"/>
                  </a:lnTo>
                  <a:lnTo>
                    <a:pt x="6593" y="73349"/>
                  </a:lnTo>
                  <a:lnTo>
                    <a:pt x="5895" y="73349"/>
                  </a:lnTo>
                  <a:lnTo>
                    <a:pt x="5033" y="73527"/>
                  </a:lnTo>
                  <a:lnTo>
                    <a:pt x="4336" y="73869"/>
                  </a:lnTo>
                  <a:lnTo>
                    <a:pt x="3645" y="74396"/>
                  </a:lnTo>
                  <a:lnTo>
                    <a:pt x="1039" y="76995"/>
                  </a:lnTo>
                  <a:lnTo>
                    <a:pt x="1039" y="76995"/>
                  </a:lnTo>
                  <a:lnTo>
                    <a:pt x="519" y="77686"/>
                  </a:lnTo>
                  <a:lnTo>
                    <a:pt x="177" y="78554"/>
                  </a:lnTo>
                  <a:lnTo>
                    <a:pt x="0" y="79423"/>
                  </a:lnTo>
                  <a:lnTo>
                    <a:pt x="0" y="80291"/>
                  </a:lnTo>
                  <a:lnTo>
                    <a:pt x="0" y="80291"/>
                  </a:lnTo>
                  <a:lnTo>
                    <a:pt x="348" y="81331"/>
                  </a:lnTo>
                  <a:lnTo>
                    <a:pt x="1039" y="82370"/>
                  </a:lnTo>
                  <a:lnTo>
                    <a:pt x="1039" y="82370"/>
                  </a:lnTo>
                  <a:lnTo>
                    <a:pt x="1737" y="82890"/>
                  </a:lnTo>
                  <a:lnTo>
                    <a:pt x="24449" y="95550"/>
                  </a:lnTo>
                  <a:lnTo>
                    <a:pt x="37109" y="118262"/>
                  </a:lnTo>
                  <a:lnTo>
                    <a:pt x="37109" y="118262"/>
                  </a:lnTo>
                  <a:lnTo>
                    <a:pt x="37629" y="118960"/>
                  </a:lnTo>
                  <a:lnTo>
                    <a:pt x="37629" y="118960"/>
                  </a:lnTo>
                  <a:lnTo>
                    <a:pt x="38668" y="119651"/>
                  </a:lnTo>
                  <a:lnTo>
                    <a:pt x="39715" y="120000"/>
                  </a:lnTo>
                  <a:lnTo>
                    <a:pt x="39715" y="120000"/>
                  </a:lnTo>
                  <a:lnTo>
                    <a:pt x="40576" y="120000"/>
                  </a:lnTo>
                  <a:lnTo>
                    <a:pt x="41445" y="119829"/>
                  </a:lnTo>
                  <a:lnTo>
                    <a:pt x="42313" y="119480"/>
                  </a:lnTo>
                  <a:lnTo>
                    <a:pt x="43004" y="118960"/>
                  </a:lnTo>
                  <a:lnTo>
                    <a:pt x="45610" y="116354"/>
                  </a:lnTo>
                  <a:lnTo>
                    <a:pt x="45610" y="116354"/>
                  </a:lnTo>
                  <a:lnTo>
                    <a:pt x="46130" y="115663"/>
                  </a:lnTo>
                  <a:lnTo>
                    <a:pt x="46472" y="114973"/>
                  </a:lnTo>
                  <a:lnTo>
                    <a:pt x="46650" y="114104"/>
                  </a:lnTo>
                  <a:lnTo>
                    <a:pt x="46650" y="113406"/>
                  </a:lnTo>
                  <a:lnTo>
                    <a:pt x="42662" y="90345"/>
                  </a:lnTo>
                  <a:lnTo>
                    <a:pt x="73008" y="67283"/>
                  </a:lnTo>
                  <a:lnTo>
                    <a:pt x="99366" y="107860"/>
                  </a:lnTo>
                  <a:lnTo>
                    <a:pt x="99366" y="107860"/>
                  </a:lnTo>
                  <a:lnTo>
                    <a:pt x="99886" y="108551"/>
                  </a:lnTo>
                  <a:lnTo>
                    <a:pt x="99886" y="108551"/>
                  </a:lnTo>
                  <a:lnTo>
                    <a:pt x="100925" y="109248"/>
                  </a:lnTo>
                  <a:lnTo>
                    <a:pt x="101445" y="109419"/>
                  </a:lnTo>
                  <a:lnTo>
                    <a:pt x="102135" y="109597"/>
                  </a:lnTo>
                  <a:lnTo>
                    <a:pt x="102135" y="109597"/>
                  </a:lnTo>
                  <a:lnTo>
                    <a:pt x="102833" y="109597"/>
                  </a:lnTo>
                  <a:lnTo>
                    <a:pt x="103702" y="109419"/>
                  </a:lnTo>
                  <a:lnTo>
                    <a:pt x="104393" y="109077"/>
                  </a:lnTo>
                  <a:lnTo>
                    <a:pt x="105083" y="108551"/>
                  </a:lnTo>
                  <a:lnTo>
                    <a:pt x="110459" y="103353"/>
                  </a:lnTo>
                  <a:lnTo>
                    <a:pt x="110459" y="103353"/>
                  </a:lnTo>
                  <a:lnTo>
                    <a:pt x="110978" y="102484"/>
                  </a:lnTo>
                  <a:lnTo>
                    <a:pt x="111327" y="101616"/>
                  </a:lnTo>
                  <a:lnTo>
                    <a:pt x="111498" y="100754"/>
                  </a:lnTo>
                  <a:lnTo>
                    <a:pt x="111327" y="99708"/>
                  </a:lnTo>
                  <a:lnTo>
                    <a:pt x="111327" y="9970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0000" w="120000">
                  <a:moveTo>
                    <a:pt x="120000" y="119901"/>
                  </a:moveTo>
                  <a:lnTo>
                    <a:pt x="120000" y="119901"/>
                  </a:lnTo>
                  <a:lnTo>
                    <a:pt x="117632" y="98342"/>
                  </a:lnTo>
                  <a:lnTo>
                    <a:pt x="110718" y="74323"/>
                  </a:lnTo>
                  <a:lnTo>
                    <a:pt x="99258" y="55225"/>
                  </a:lnTo>
                  <a:lnTo>
                    <a:pt x="85335" y="36029"/>
                  </a:lnTo>
                  <a:lnTo>
                    <a:pt x="85335" y="36029"/>
                  </a:lnTo>
                  <a:lnTo>
                    <a:pt x="66961" y="21657"/>
                  </a:lnTo>
                  <a:lnTo>
                    <a:pt x="46124" y="9647"/>
                  </a:lnTo>
                  <a:lnTo>
                    <a:pt x="23109" y="2461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/>
        </p:nvSpPr>
        <p:spPr>
          <a:xfrm>
            <a:off x="1657850" y="81025"/>
            <a:ext cx="2563500" cy="4730700"/>
          </a:xfrm>
          <a:custGeom>
            <a:pathLst>
              <a:path extrusionOk="0" h="120000" w="120000">
                <a:moveTo>
                  <a:pt x="20091" y="5006"/>
                </a:moveTo>
                <a:lnTo>
                  <a:pt x="20617" y="5138"/>
                </a:lnTo>
                <a:lnTo>
                  <a:pt x="20881" y="5402"/>
                </a:lnTo>
                <a:lnTo>
                  <a:pt x="20881" y="5666"/>
                </a:lnTo>
                <a:lnTo>
                  <a:pt x="20881" y="5928"/>
                </a:lnTo>
                <a:lnTo>
                  <a:pt x="20617" y="6192"/>
                </a:lnTo>
                <a:lnTo>
                  <a:pt x="20091" y="6323"/>
                </a:lnTo>
                <a:lnTo>
                  <a:pt x="19032" y="6323"/>
                </a:lnTo>
                <a:lnTo>
                  <a:pt x="18502" y="6192"/>
                </a:lnTo>
                <a:lnTo>
                  <a:pt x="18238" y="5928"/>
                </a:lnTo>
                <a:lnTo>
                  <a:pt x="18238" y="5666"/>
                </a:lnTo>
                <a:lnTo>
                  <a:pt x="18238" y="5402"/>
                </a:lnTo>
                <a:lnTo>
                  <a:pt x="18502" y="5138"/>
                </a:lnTo>
                <a:lnTo>
                  <a:pt x="19032" y="5006"/>
                </a:lnTo>
                <a:close/>
                <a:moveTo>
                  <a:pt x="60001" y="4348"/>
                </a:moveTo>
                <a:lnTo>
                  <a:pt x="61057" y="4480"/>
                </a:lnTo>
                <a:lnTo>
                  <a:pt x="61851" y="4742"/>
                </a:lnTo>
                <a:lnTo>
                  <a:pt x="62380" y="5138"/>
                </a:lnTo>
                <a:lnTo>
                  <a:pt x="62641" y="5666"/>
                </a:lnTo>
                <a:lnTo>
                  <a:pt x="62380" y="6192"/>
                </a:lnTo>
                <a:lnTo>
                  <a:pt x="61851" y="6587"/>
                </a:lnTo>
                <a:lnTo>
                  <a:pt x="61057" y="6851"/>
                </a:lnTo>
                <a:lnTo>
                  <a:pt x="60001" y="6981"/>
                </a:lnTo>
                <a:lnTo>
                  <a:pt x="58942" y="6851"/>
                </a:lnTo>
                <a:lnTo>
                  <a:pt x="58148" y="6587"/>
                </a:lnTo>
                <a:lnTo>
                  <a:pt x="57622" y="6192"/>
                </a:lnTo>
                <a:lnTo>
                  <a:pt x="57358" y="5666"/>
                </a:lnTo>
                <a:lnTo>
                  <a:pt x="57622" y="5138"/>
                </a:lnTo>
                <a:lnTo>
                  <a:pt x="58148" y="4742"/>
                </a:lnTo>
                <a:lnTo>
                  <a:pt x="58942" y="4480"/>
                </a:lnTo>
                <a:lnTo>
                  <a:pt x="60001" y="4348"/>
                </a:lnTo>
                <a:close/>
                <a:moveTo>
                  <a:pt x="114447" y="10144"/>
                </a:moveTo>
                <a:lnTo>
                  <a:pt x="114712" y="10276"/>
                </a:lnTo>
                <a:lnTo>
                  <a:pt x="114712" y="106432"/>
                </a:lnTo>
                <a:lnTo>
                  <a:pt x="5552" y="106432"/>
                </a:lnTo>
                <a:lnTo>
                  <a:pt x="5552" y="10276"/>
                </a:lnTo>
                <a:lnTo>
                  <a:pt x="5817" y="10144"/>
                </a:lnTo>
                <a:close/>
                <a:moveTo>
                  <a:pt x="60001" y="1055"/>
                </a:moveTo>
                <a:lnTo>
                  <a:pt x="74537" y="1187"/>
                </a:lnTo>
                <a:lnTo>
                  <a:pt x="89601" y="1449"/>
                </a:lnTo>
                <a:lnTo>
                  <a:pt x="102556" y="1845"/>
                </a:lnTo>
                <a:lnTo>
                  <a:pt x="107310" y="2109"/>
                </a:lnTo>
                <a:lnTo>
                  <a:pt x="107310" y="2109"/>
                </a:lnTo>
                <a:lnTo>
                  <a:pt x="102556" y="1977"/>
                </a:lnTo>
                <a:lnTo>
                  <a:pt x="89601" y="1581"/>
                </a:lnTo>
                <a:lnTo>
                  <a:pt x="74537" y="1319"/>
                </a:lnTo>
                <a:lnTo>
                  <a:pt x="60001" y="1187"/>
                </a:lnTo>
                <a:lnTo>
                  <a:pt x="45462" y="1319"/>
                </a:lnTo>
                <a:lnTo>
                  <a:pt x="30398" y="1581"/>
                </a:lnTo>
                <a:lnTo>
                  <a:pt x="17447" y="1977"/>
                </a:lnTo>
                <a:lnTo>
                  <a:pt x="12689" y="2109"/>
                </a:lnTo>
                <a:lnTo>
                  <a:pt x="9516" y="2373"/>
                </a:lnTo>
                <a:lnTo>
                  <a:pt x="7666" y="2635"/>
                </a:lnTo>
                <a:lnTo>
                  <a:pt x="6346" y="2899"/>
                </a:lnTo>
                <a:lnTo>
                  <a:pt x="5022" y="3294"/>
                </a:lnTo>
                <a:lnTo>
                  <a:pt x="3967" y="3688"/>
                </a:lnTo>
                <a:lnTo>
                  <a:pt x="3173" y="4216"/>
                </a:lnTo>
                <a:lnTo>
                  <a:pt x="2643" y="4742"/>
                </a:lnTo>
                <a:lnTo>
                  <a:pt x="2118" y="5534"/>
                </a:lnTo>
                <a:lnTo>
                  <a:pt x="2118" y="6323"/>
                </a:lnTo>
                <a:lnTo>
                  <a:pt x="2118" y="113150"/>
                </a:lnTo>
                <a:lnTo>
                  <a:pt x="2118" y="113939"/>
                </a:lnTo>
                <a:lnTo>
                  <a:pt x="1853" y="113150"/>
                </a:lnTo>
                <a:lnTo>
                  <a:pt x="1853" y="6323"/>
                </a:lnTo>
                <a:lnTo>
                  <a:pt x="2118" y="5402"/>
                </a:lnTo>
                <a:lnTo>
                  <a:pt x="2382" y="4742"/>
                </a:lnTo>
                <a:lnTo>
                  <a:pt x="2908" y="4084"/>
                </a:lnTo>
                <a:lnTo>
                  <a:pt x="3702" y="3558"/>
                </a:lnTo>
                <a:lnTo>
                  <a:pt x="4758" y="3162"/>
                </a:lnTo>
                <a:lnTo>
                  <a:pt x="6081" y="2767"/>
                </a:lnTo>
                <a:lnTo>
                  <a:pt x="7666" y="2503"/>
                </a:lnTo>
                <a:lnTo>
                  <a:pt x="9516" y="2241"/>
                </a:lnTo>
                <a:lnTo>
                  <a:pt x="12689" y="2109"/>
                </a:lnTo>
                <a:lnTo>
                  <a:pt x="17447" y="1845"/>
                </a:lnTo>
                <a:lnTo>
                  <a:pt x="30398" y="1449"/>
                </a:lnTo>
                <a:lnTo>
                  <a:pt x="45462" y="1187"/>
                </a:lnTo>
                <a:lnTo>
                  <a:pt x="60001" y="1055"/>
                </a:lnTo>
                <a:close/>
                <a:moveTo>
                  <a:pt x="107310" y="2109"/>
                </a:moveTo>
                <a:lnTo>
                  <a:pt x="110483" y="2241"/>
                </a:lnTo>
                <a:lnTo>
                  <a:pt x="112333" y="2503"/>
                </a:lnTo>
                <a:lnTo>
                  <a:pt x="113918" y="2767"/>
                </a:lnTo>
                <a:lnTo>
                  <a:pt x="115241" y="3162"/>
                </a:lnTo>
                <a:lnTo>
                  <a:pt x="116297" y="3558"/>
                </a:lnTo>
                <a:lnTo>
                  <a:pt x="117091" y="4084"/>
                </a:lnTo>
                <a:lnTo>
                  <a:pt x="117620" y="4742"/>
                </a:lnTo>
                <a:lnTo>
                  <a:pt x="117885" y="5402"/>
                </a:lnTo>
                <a:lnTo>
                  <a:pt x="118150" y="6323"/>
                </a:lnTo>
                <a:lnTo>
                  <a:pt x="118150" y="113150"/>
                </a:lnTo>
                <a:lnTo>
                  <a:pt x="117885" y="113939"/>
                </a:lnTo>
                <a:lnTo>
                  <a:pt x="117620" y="114729"/>
                </a:lnTo>
                <a:lnTo>
                  <a:pt x="117091" y="115389"/>
                </a:lnTo>
                <a:lnTo>
                  <a:pt x="116297" y="115915"/>
                </a:lnTo>
                <a:lnTo>
                  <a:pt x="115241" y="116443"/>
                </a:lnTo>
                <a:lnTo>
                  <a:pt x="113918" y="116707"/>
                </a:lnTo>
                <a:lnTo>
                  <a:pt x="112333" y="117100"/>
                </a:lnTo>
                <a:lnTo>
                  <a:pt x="110483" y="117232"/>
                </a:lnTo>
                <a:lnTo>
                  <a:pt x="104140" y="117760"/>
                </a:lnTo>
                <a:lnTo>
                  <a:pt x="93040" y="118286"/>
                </a:lnTo>
                <a:lnTo>
                  <a:pt x="86167" y="118550"/>
                </a:lnTo>
                <a:lnTo>
                  <a:pt x="78236" y="118814"/>
                </a:lnTo>
                <a:lnTo>
                  <a:pt x="69514" y="118946"/>
                </a:lnTo>
                <a:lnTo>
                  <a:pt x="50485" y="118946"/>
                </a:lnTo>
                <a:lnTo>
                  <a:pt x="41763" y="118814"/>
                </a:lnTo>
                <a:lnTo>
                  <a:pt x="33832" y="118550"/>
                </a:lnTo>
                <a:lnTo>
                  <a:pt x="26959" y="118286"/>
                </a:lnTo>
                <a:lnTo>
                  <a:pt x="15859" y="117760"/>
                </a:lnTo>
                <a:lnTo>
                  <a:pt x="9516" y="117232"/>
                </a:lnTo>
                <a:lnTo>
                  <a:pt x="7666" y="117100"/>
                </a:lnTo>
                <a:lnTo>
                  <a:pt x="6081" y="116707"/>
                </a:lnTo>
                <a:lnTo>
                  <a:pt x="5022" y="116443"/>
                </a:lnTo>
                <a:lnTo>
                  <a:pt x="3702" y="115915"/>
                </a:lnTo>
                <a:lnTo>
                  <a:pt x="2908" y="115389"/>
                </a:lnTo>
                <a:lnTo>
                  <a:pt x="2382" y="114729"/>
                </a:lnTo>
                <a:lnTo>
                  <a:pt x="2118" y="113939"/>
                </a:lnTo>
                <a:lnTo>
                  <a:pt x="2118" y="113939"/>
                </a:lnTo>
                <a:lnTo>
                  <a:pt x="2643" y="114729"/>
                </a:lnTo>
                <a:lnTo>
                  <a:pt x="3173" y="115257"/>
                </a:lnTo>
                <a:lnTo>
                  <a:pt x="3967" y="115785"/>
                </a:lnTo>
                <a:lnTo>
                  <a:pt x="5022" y="116311"/>
                </a:lnTo>
                <a:lnTo>
                  <a:pt x="6346" y="116707"/>
                </a:lnTo>
                <a:lnTo>
                  <a:pt x="7931" y="116969"/>
                </a:lnTo>
                <a:lnTo>
                  <a:pt x="9516" y="117232"/>
                </a:lnTo>
                <a:lnTo>
                  <a:pt x="15859" y="117628"/>
                </a:lnTo>
                <a:lnTo>
                  <a:pt x="26959" y="118154"/>
                </a:lnTo>
                <a:lnTo>
                  <a:pt x="33832" y="118418"/>
                </a:lnTo>
                <a:lnTo>
                  <a:pt x="41763" y="118682"/>
                </a:lnTo>
                <a:lnTo>
                  <a:pt x="50485" y="118814"/>
                </a:lnTo>
                <a:lnTo>
                  <a:pt x="69514" y="118814"/>
                </a:lnTo>
                <a:lnTo>
                  <a:pt x="78236" y="118682"/>
                </a:lnTo>
                <a:lnTo>
                  <a:pt x="86167" y="118418"/>
                </a:lnTo>
                <a:lnTo>
                  <a:pt x="93040" y="118154"/>
                </a:lnTo>
                <a:lnTo>
                  <a:pt x="104140" y="117628"/>
                </a:lnTo>
                <a:lnTo>
                  <a:pt x="110483" y="117232"/>
                </a:lnTo>
                <a:lnTo>
                  <a:pt x="112333" y="116969"/>
                </a:lnTo>
                <a:lnTo>
                  <a:pt x="113657" y="116707"/>
                </a:lnTo>
                <a:lnTo>
                  <a:pt x="114977" y="116311"/>
                </a:lnTo>
                <a:lnTo>
                  <a:pt x="116032" y="115785"/>
                </a:lnTo>
                <a:lnTo>
                  <a:pt x="116826" y="115257"/>
                </a:lnTo>
                <a:lnTo>
                  <a:pt x="117356" y="114729"/>
                </a:lnTo>
                <a:lnTo>
                  <a:pt x="117885" y="113939"/>
                </a:lnTo>
                <a:lnTo>
                  <a:pt x="117885" y="113150"/>
                </a:lnTo>
                <a:lnTo>
                  <a:pt x="117885" y="6323"/>
                </a:lnTo>
                <a:lnTo>
                  <a:pt x="117885" y="5534"/>
                </a:lnTo>
                <a:lnTo>
                  <a:pt x="117356" y="4742"/>
                </a:lnTo>
                <a:lnTo>
                  <a:pt x="116826" y="4216"/>
                </a:lnTo>
                <a:lnTo>
                  <a:pt x="116032" y="3688"/>
                </a:lnTo>
                <a:lnTo>
                  <a:pt x="114977" y="3294"/>
                </a:lnTo>
                <a:lnTo>
                  <a:pt x="113657" y="2899"/>
                </a:lnTo>
                <a:lnTo>
                  <a:pt x="112333" y="2635"/>
                </a:lnTo>
                <a:lnTo>
                  <a:pt x="110483" y="2373"/>
                </a:lnTo>
                <a:lnTo>
                  <a:pt x="107310" y="2109"/>
                </a:lnTo>
                <a:close/>
                <a:moveTo>
                  <a:pt x="60001" y="1"/>
                </a:moveTo>
                <a:lnTo>
                  <a:pt x="45198" y="133"/>
                </a:lnTo>
                <a:lnTo>
                  <a:pt x="30133" y="395"/>
                </a:lnTo>
                <a:lnTo>
                  <a:pt x="17182" y="791"/>
                </a:lnTo>
                <a:lnTo>
                  <a:pt x="12424" y="1055"/>
                </a:lnTo>
                <a:lnTo>
                  <a:pt x="8990" y="1319"/>
                </a:lnTo>
                <a:lnTo>
                  <a:pt x="6872" y="1581"/>
                </a:lnTo>
                <a:lnTo>
                  <a:pt x="5022" y="1977"/>
                </a:lnTo>
                <a:lnTo>
                  <a:pt x="3438" y="2373"/>
                </a:lnTo>
                <a:lnTo>
                  <a:pt x="2118" y="2899"/>
                </a:lnTo>
                <a:lnTo>
                  <a:pt x="1323" y="3688"/>
                </a:lnTo>
                <a:lnTo>
                  <a:pt x="529" y="4348"/>
                </a:lnTo>
                <a:lnTo>
                  <a:pt x="3" y="5270"/>
                </a:lnTo>
                <a:lnTo>
                  <a:pt x="3" y="6323"/>
                </a:lnTo>
                <a:lnTo>
                  <a:pt x="3" y="113150"/>
                </a:lnTo>
                <a:lnTo>
                  <a:pt x="3" y="114203"/>
                </a:lnTo>
                <a:lnTo>
                  <a:pt x="529" y="114993"/>
                </a:lnTo>
                <a:lnTo>
                  <a:pt x="1323" y="115915"/>
                </a:lnTo>
                <a:lnTo>
                  <a:pt x="2382" y="116575"/>
                </a:lnTo>
                <a:lnTo>
                  <a:pt x="3702" y="117100"/>
                </a:lnTo>
                <a:lnTo>
                  <a:pt x="5287" y="117628"/>
                </a:lnTo>
                <a:lnTo>
                  <a:pt x="7137" y="118024"/>
                </a:lnTo>
                <a:lnTo>
                  <a:pt x="8990" y="118286"/>
                </a:lnTo>
                <a:lnTo>
                  <a:pt x="15598" y="118682"/>
                </a:lnTo>
                <a:lnTo>
                  <a:pt x="26699" y="119340"/>
                </a:lnTo>
                <a:lnTo>
                  <a:pt x="33832" y="119604"/>
                </a:lnTo>
                <a:lnTo>
                  <a:pt x="41763" y="119736"/>
                </a:lnTo>
                <a:lnTo>
                  <a:pt x="50485" y="119868"/>
                </a:lnTo>
                <a:lnTo>
                  <a:pt x="60001" y="120000"/>
                </a:lnTo>
                <a:lnTo>
                  <a:pt x="69514" y="119868"/>
                </a:lnTo>
                <a:lnTo>
                  <a:pt x="78236" y="119736"/>
                </a:lnTo>
                <a:lnTo>
                  <a:pt x="86167" y="119604"/>
                </a:lnTo>
                <a:lnTo>
                  <a:pt x="93304" y="119340"/>
                </a:lnTo>
                <a:lnTo>
                  <a:pt x="104405" y="118682"/>
                </a:lnTo>
                <a:lnTo>
                  <a:pt x="111013" y="118286"/>
                </a:lnTo>
                <a:lnTo>
                  <a:pt x="112862" y="118024"/>
                </a:lnTo>
                <a:lnTo>
                  <a:pt x="114712" y="117628"/>
                </a:lnTo>
                <a:lnTo>
                  <a:pt x="116297" y="117100"/>
                </a:lnTo>
                <a:lnTo>
                  <a:pt x="117620" y="116575"/>
                </a:lnTo>
                <a:lnTo>
                  <a:pt x="118676" y="115915"/>
                </a:lnTo>
                <a:lnTo>
                  <a:pt x="119470" y="114993"/>
                </a:lnTo>
                <a:lnTo>
                  <a:pt x="120000" y="114203"/>
                </a:lnTo>
                <a:lnTo>
                  <a:pt x="120000" y="113150"/>
                </a:lnTo>
                <a:lnTo>
                  <a:pt x="120000" y="6323"/>
                </a:lnTo>
                <a:lnTo>
                  <a:pt x="120000" y="5270"/>
                </a:lnTo>
                <a:lnTo>
                  <a:pt x="119470" y="4348"/>
                </a:lnTo>
                <a:lnTo>
                  <a:pt x="118940" y="3688"/>
                </a:lnTo>
                <a:lnTo>
                  <a:pt x="117885" y="2899"/>
                </a:lnTo>
                <a:lnTo>
                  <a:pt x="116561" y="2373"/>
                </a:lnTo>
                <a:lnTo>
                  <a:pt x="114977" y="1977"/>
                </a:lnTo>
                <a:lnTo>
                  <a:pt x="113127" y="1581"/>
                </a:lnTo>
                <a:lnTo>
                  <a:pt x="111013" y="1319"/>
                </a:lnTo>
                <a:lnTo>
                  <a:pt x="107575" y="1055"/>
                </a:lnTo>
                <a:lnTo>
                  <a:pt x="102817" y="791"/>
                </a:lnTo>
                <a:lnTo>
                  <a:pt x="89866" y="395"/>
                </a:lnTo>
                <a:lnTo>
                  <a:pt x="74801" y="133"/>
                </a:lnTo>
                <a:lnTo>
                  <a:pt x="60001" y="1"/>
                </a:lnTo>
                <a:close/>
              </a:path>
            </a:pathLst>
          </a:custGeom>
          <a:solidFill>
            <a:srgbClr val="22222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 txBox="1"/>
          <p:nvPr>
            <p:ph idx="4294967295" type="body"/>
          </p:nvPr>
        </p:nvSpPr>
        <p:spPr>
          <a:xfrm>
            <a:off x="4624925" y="-601500"/>
            <a:ext cx="3667800" cy="4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CONTEXT-BASED ADVERTISING</a:t>
            </a:r>
            <a:endParaRPr b="0" i="0" sz="3000" u="none" cap="none" strike="noStrike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Earn ad commissions from retail outlets, service providers, etc on the Explore page</a:t>
            </a:r>
            <a:endParaRPr sz="20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" name="Shape 253"/>
          <p:cNvGrpSpPr/>
          <p:nvPr/>
        </p:nvGrpSpPr>
        <p:grpSpPr>
          <a:xfrm>
            <a:off x="8155165" y="3981873"/>
            <a:ext cx="890377" cy="890377"/>
            <a:chOff x="5964175" y="4329750"/>
            <a:chExt cx="421500" cy="421500"/>
          </a:xfrm>
        </p:grpSpPr>
        <p:sp>
          <p:nvSpPr>
            <p:cNvPr id="254" name="Shape 254"/>
            <p:cNvSpPr/>
            <p:nvPr/>
          </p:nvSpPr>
          <p:spPr>
            <a:xfrm>
              <a:off x="5964175" y="4329750"/>
              <a:ext cx="421500" cy="421500"/>
            </a:xfrm>
            <a:custGeom>
              <a:pathLst>
                <a:path extrusionOk="0" fill="none" h="120000" w="120000">
                  <a:moveTo>
                    <a:pt x="111327" y="99708"/>
                  </a:moveTo>
                  <a:lnTo>
                    <a:pt x="96240" y="44571"/>
                  </a:lnTo>
                  <a:lnTo>
                    <a:pt x="115315" y="25667"/>
                  </a:lnTo>
                  <a:lnTo>
                    <a:pt x="115315" y="25667"/>
                  </a:lnTo>
                  <a:lnTo>
                    <a:pt x="116183" y="24449"/>
                  </a:lnTo>
                  <a:lnTo>
                    <a:pt x="117052" y="23061"/>
                  </a:lnTo>
                  <a:lnTo>
                    <a:pt x="117742" y="21502"/>
                  </a:lnTo>
                  <a:lnTo>
                    <a:pt x="118262" y="19772"/>
                  </a:lnTo>
                  <a:lnTo>
                    <a:pt x="119131" y="16646"/>
                  </a:lnTo>
                  <a:lnTo>
                    <a:pt x="119651" y="14567"/>
                  </a:lnTo>
                  <a:lnTo>
                    <a:pt x="119651" y="14567"/>
                  </a:lnTo>
                  <a:lnTo>
                    <a:pt x="119829" y="12310"/>
                  </a:lnTo>
                  <a:lnTo>
                    <a:pt x="120000" y="10231"/>
                  </a:lnTo>
                  <a:lnTo>
                    <a:pt x="120000" y="8501"/>
                  </a:lnTo>
                  <a:lnTo>
                    <a:pt x="120000" y="6763"/>
                  </a:lnTo>
                  <a:lnTo>
                    <a:pt x="119651" y="5375"/>
                  </a:lnTo>
                  <a:lnTo>
                    <a:pt x="119131" y="4165"/>
                  </a:lnTo>
                  <a:lnTo>
                    <a:pt x="118611" y="2947"/>
                  </a:lnTo>
                  <a:lnTo>
                    <a:pt x="117920" y="2086"/>
                  </a:lnTo>
                  <a:lnTo>
                    <a:pt x="117920" y="2086"/>
                  </a:lnTo>
                  <a:lnTo>
                    <a:pt x="117052" y="1388"/>
                  </a:lnTo>
                  <a:lnTo>
                    <a:pt x="115834" y="868"/>
                  </a:lnTo>
                  <a:lnTo>
                    <a:pt x="114624" y="348"/>
                  </a:lnTo>
                  <a:lnTo>
                    <a:pt x="113236" y="0"/>
                  </a:lnTo>
                  <a:lnTo>
                    <a:pt x="111498" y="0"/>
                  </a:lnTo>
                  <a:lnTo>
                    <a:pt x="109768" y="0"/>
                  </a:lnTo>
                  <a:lnTo>
                    <a:pt x="107689" y="177"/>
                  </a:lnTo>
                  <a:lnTo>
                    <a:pt x="105432" y="348"/>
                  </a:lnTo>
                  <a:lnTo>
                    <a:pt x="105432" y="348"/>
                  </a:lnTo>
                  <a:lnTo>
                    <a:pt x="103353" y="868"/>
                  </a:lnTo>
                  <a:lnTo>
                    <a:pt x="100227" y="1737"/>
                  </a:lnTo>
                  <a:lnTo>
                    <a:pt x="98497" y="2257"/>
                  </a:lnTo>
                  <a:lnTo>
                    <a:pt x="96938" y="2947"/>
                  </a:lnTo>
                  <a:lnTo>
                    <a:pt x="95550" y="3816"/>
                  </a:lnTo>
                  <a:lnTo>
                    <a:pt x="94332" y="4684"/>
                  </a:lnTo>
                  <a:lnTo>
                    <a:pt x="75436" y="23759"/>
                  </a:lnTo>
                  <a:lnTo>
                    <a:pt x="20291" y="8672"/>
                  </a:lnTo>
                  <a:lnTo>
                    <a:pt x="20291" y="8672"/>
                  </a:lnTo>
                  <a:lnTo>
                    <a:pt x="19252" y="8501"/>
                  </a:lnTo>
                  <a:lnTo>
                    <a:pt x="18383" y="8672"/>
                  </a:lnTo>
                  <a:lnTo>
                    <a:pt x="17515" y="9021"/>
                  </a:lnTo>
                  <a:lnTo>
                    <a:pt x="16646" y="9540"/>
                  </a:lnTo>
                  <a:lnTo>
                    <a:pt x="11448" y="14916"/>
                  </a:lnTo>
                  <a:lnTo>
                    <a:pt x="11448" y="14916"/>
                  </a:lnTo>
                  <a:lnTo>
                    <a:pt x="10929" y="15606"/>
                  </a:lnTo>
                  <a:lnTo>
                    <a:pt x="10580" y="16304"/>
                  </a:lnTo>
                  <a:lnTo>
                    <a:pt x="10409" y="17166"/>
                  </a:lnTo>
                  <a:lnTo>
                    <a:pt x="10409" y="17864"/>
                  </a:lnTo>
                  <a:lnTo>
                    <a:pt x="10409" y="17864"/>
                  </a:lnTo>
                  <a:lnTo>
                    <a:pt x="10580" y="18554"/>
                  </a:lnTo>
                  <a:lnTo>
                    <a:pt x="10751" y="19074"/>
                  </a:lnTo>
                  <a:lnTo>
                    <a:pt x="11448" y="20113"/>
                  </a:lnTo>
                  <a:lnTo>
                    <a:pt x="11448" y="20113"/>
                  </a:lnTo>
                  <a:lnTo>
                    <a:pt x="12139" y="20640"/>
                  </a:lnTo>
                  <a:lnTo>
                    <a:pt x="52716" y="46991"/>
                  </a:lnTo>
                  <a:lnTo>
                    <a:pt x="29654" y="77344"/>
                  </a:lnTo>
                  <a:lnTo>
                    <a:pt x="6593" y="73349"/>
                  </a:lnTo>
                  <a:lnTo>
                    <a:pt x="6593" y="73349"/>
                  </a:lnTo>
                  <a:lnTo>
                    <a:pt x="5895" y="73349"/>
                  </a:lnTo>
                  <a:lnTo>
                    <a:pt x="5033" y="73527"/>
                  </a:lnTo>
                  <a:lnTo>
                    <a:pt x="4336" y="73869"/>
                  </a:lnTo>
                  <a:lnTo>
                    <a:pt x="3645" y="74396"/>
                  </a:lnTo>
                  <a:lnTo>
                    <a:pt x="1039" y="76995"/>
                  </a:lnTo>
                  <a:lnTo>
                    <a:pt x="1039" y="76995"/>
                  </a:lnTo>
                  <a:lnTo>
                    <a:pt x="519" y="77686"/>
                  </a:lnTo>
                  <a:lnTo>
                    <a:pt x="177" y="78554"/>
                  </a:lnTo>
                  <a:lnTo>
                    <a:pt x="0" y="79423"/>
                  </a:lnTo>
                  <a:lnTo>
                    <a:pt x="0" y="80291"/>
                  </a:lnTo>
                  <a:lnTo>
                    <a:pt x="0" y="80291"/>
                  </a:lnTo>
                  <a:lnTo>
                    <a:pt x="348" y="81331"/>
                  </a:lnTo>
                  <a:lnTo>
                    <a:pt x="1039" y="82370"/>
                  </a:lnTo>
                  <a:lnTo>
                    <a:pt x="1039" y="82370"/>
                  </a:lnTo>
                  <a:lnTo>
                    <a:pt x="1737" y="82890"/>
                  </a:lnTo>
                  <a:lnTo>
                    <a:pt x="24449" y="95550"/>
                  </a:lnTo>
                  <a:lnTo>
                    <a:pt x="37109" y="118262"/>
                  </a:lnTo>
                  <a:lnTo>
                    <a:pt x="37109" y="118262"/>
                  </a:lnTo>
                  <a:lnTo>
                    <a:pt x="37629" y="118960"/>
                  </a:lnTo>
                  <a:lnTo>
                    <a:pt x="37629" y="118960"/>
                  </a:lnTo>
                  <a:lnTo>
                    <a:pt x="38668" y="119651"/>
                  </a:lnTo>
                  <a:lnTo>
                    <a:pt x="39715" y="120000"/>
                  </a:lnTo>
                  <a:lnTo>
                    <a:pt x="39715" y="120000"/>
                  </a:lnTo>
                  <a:lnTo>
                    <a:pt x="40576" y="120000"/>
                  </a:lnTo>
                  <a:lnTo>
                    <a:pt x="41445" y="119829"/>
                  </a:lnTo>
                  <a:lnTo>
                    <a:pt x="42313" y="119480"/>
                  </a:lnTo>
                  <a:lnTo>
                    <a:pt x="43004" y="118960"/>
                  </a:lnTo>
                  <a:lnTo>
                    <a:pt x="45610" y="116354"/>
                  </a:lnTo>
                  <a:lnTo>
                    <a:pt x="45610" y="116354"/>
                  </a:lnTo>
                  <a:lnTo>
                    <a:pt x="46130" y="115663"/>
                  </a:lnTo>
                  <a:lnTo>
                    <a:pt x="46472" y="114973"/>
                  </a:lnTo>
                  <a:lnTo>
                    <a:pt x="46650" y="114104"/>
                  </a:lnTo>
                  <a:lnTo>
                    <a:pt x="46650" y="113406"/>
                  </a:lnTo>
                  <a:lnTo>
                    <a:pt x="42662" y="90345"/>
                  </a:lnTo>
                  <a:lnTo>
                    <a:pt x="73008" y="67283"/>
                  </a:lnTo>
                  <a:lnTo>
                    <a:pt x="99366" y="107860"/>
                  </a:lnTo>
                  <a:lnTo>
                    <a:pt x="99366" y="107860"/>
                  </a:lnTo>
                  <a:lnTo>
                    <a:pt x="99886" y="108551"/>
                  </a:lnTo>
                  <a:lnTo>
                    <a:pt x="99886" y="108551"/>
                  </a:lnTo>
                  <a:lnTo>
                    <a:pt x="100925" y="109248"/>
                  </a:lnTo>
                  <a:lnTo>
                    <a:pt x="101445" y="109419"/>
                  </a:lnTo>
                  <a:lnTo>
                    <a:pt x="102135" y="109597"/>
                  </a:lnTo>
                  <a:lnTo>
                    <a:pt x="102135" y="109597"/>
                  </a:lnTo>
                  <a:lnTo>
                    <a:pt x="102833" y="109597"/>
                  </a:lnTo>
                  <a:lnTo>
                    <a:pt x="103702" y="109419"/>
                  </a:lnTo>
                  <a:lnTo>
                    <a:pt x="104393" y="109077"/>
                  </a:lnTo>
                  <a:lnTo>
                    <a:pt x="105083" y="108551"/>
                  </a:lnTo>
                  <a:lnTo>
                    <a:pt x="110459" y="103353"/>
                  </a:lnTo>
                  <a:lnTo>
                    <a:pt x="110459" y="103353"/>
                  </a:lnTo>
                  <a:lnTo>
                    <a:pt x="110978" y="102484"/>
                  </a:lnTo>
                  <a:lnTo>
                    <a:pt x="111327" y="101616"/>
                  </a:lnTo>
                  <a:lnTo>
                    <a:pt x="111498" y="100754"/>
                  </a:lnTo>
                  <a:lnTo>
                    <a:pt x="111327" y="99708"/>
                  </a:lnTo>
                  <a:lnTo>
                    <a:pt x="111327" y="99708"/>
                  </a:lnTo>
                </a:path>
              </a:pathLst>
            </a:custGeom>
            <a:noFill/>
            <a:ln cap="rnd" cmpd="sng" w="28575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87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6322800" y="4360800"/>
              <a:ext cx="31800" cy="30600"/>
            </a:xfrm>
            <a:custGeom>
              <a:pathLst>
                <a:path extrusionOk="0" fill="none" h="120000" w="120000">
                  <a:moveTo>
                    <a:pt x="120000" y="119901"/>
                  </a:moveTo>
                  <a:lnTo>
                    <a:pt x="120000" y="119901"/>
                  </a:lnTo>
                  <a:lnTo>
                    <a:pt x="117632" y="98342"/>
                  </a:lnTo>
                  <a:lnTo>
                    <a:pt x="110718" y="74323"/>
                  </a:lnTo>
                  <a:lnTo>
                    <a:pt x="99258" y="55225"/>
                  </a:lnTo>
                  <a:lnTo>
                    <a:pt x="85335" y="36029"/>
                  </a:lnTo>
                  <a:lnTo>
                    <a:pt x="85335" y="36029"/>
                  </a:lnTo>
                  <a:lnTo>
                    <a:pt x="66961" y="21657"/>
                  </a:lnTo>
                  <a:lnTo>
                    <a:pt x="46124" y="9647"/>
                  </a:lnTo>
                  <a:lnTo>
                    <a:pt x="23109" y="2461"/>
                  </a:ln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87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6" name="Shape 256"/>
          <p:cNvPicPr preferRelativeResize="0"/>
          <p:nvPr/>
        </p:nvPicPr>
        <p:blipFill rotWithShape="1">
          <a:blip r:embed="rId3">
            <a:alphaModFix/>
          </a:blip>
          <a:srcRect b="72896" l="0" r="0" t="0"/>
          <a:stretch/>
        </p:blipFill>
        <p:spPr>
          <a:xfrm>
            <a:off x="1760049" y="444960"/>
            <a:ext cx="2359037" cy="11367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7" name="Shape 257"/>
          <p:cNvGrpSpPr/>
          <p:nvPr/>
        </p:nvGrpSpPr>
        <p:grpSpPr>
          <a:xfrm>
            <a:off x="1940707" y="3971300"/>
            <a:ext cx="355756" cy="278232"/>
            <a:chOff x="1923075" y="3694075"/>
            <a:chExt cx="437100" cy="341725"/>
          </a:xfrm>
        </p:grpSpPr>
        <p:sp>
          <p:nvSpPr>
            <p:cNvPr id="258" name="Shape 258"/>
            <p:cNvSpPr/>
            <p:nvPr/>
          </p:nvSpPr>
          <p:spPr>
            <a:xfrm>
              <a:off x="2247600" y="3983300"/>
              <a:ext cx="52500" cy="52500"/>
            </a:xfrm>
            <a:custGeom>
              <a:pathLst>
                <a:path extrusionOk="0" fill="none" h="120000" w="120000">
                  <a:moveTo>
                    <a:pt x="57" y="60028"/>
                  </a:moveTo>
                  <a:lnTo>
                    <a:pt x="57" y="60028"/>
                  </a:lnTo>
                  <a:lnTo>
                    <a:pt x="1431" y="47427"/>
                  </a:lnTo>
                  <a:lnTo>
                    <a:pt x="4236" y="36315"/>
                  </a:lnTo>
                  <a:lnTo>
                    <a:pt x="9790" y="25145"/>
                  </a:lnTo>
                  <a:lnTo>
                    <a:pt x="18148" y="16782"/>
                  </a:lnTo>
                  <a:lnTo>
                    <a:pt x="26507" y="9794"/>
                  </a:lnTo>
                  <a:lnTo>
                    <a:pt x="36297" y="4181"/>
                  </a:lnTo>
                  <a:lnTo>
                    <a:pt x="47461" y="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72538" y="0"/>
                  </a:lnTo>
                  <a:lnTo>
                    <a:pt x="83702" y="4181"/>
                  </a:lnTo>
                  <a:lnTo>
                    <a:pt x="93492" y="9794"/>
                  </a:lnTo>
                  <a:lnTo>
                    <a:pt x="101851" y="16782"/>
                  </a:lnTo>
                  <a:lnTo>
                    <a:pt x="110209" y="25145"/>
                  </a:lnTo>
                  <a:lnTo>
                    <a:pt x="115763" y="36315"/>
                  </a:lnTo>
                  <a:lnTo>
                    <a:pt x="118568" y="47427"/>
                  </a:lnTo>
                  <a:lnTo>
                    <a:pt x="119942" y="60028"/>
                  </a:lnTo>
                  <a:lnTo>
                    <a:pt x="119942" y="60028"/>
                  </a:lnTo>
                  <a:lnTo>
                    <a:pt x="118568" y="71140"/>
                  </a:lnTo>
                  <a:lnTo>
                    <a:pt x="115763" y="82310"/>
                  </a:lnTo>
                  <a:lnTo>
                    <a:pt x="110209" y="93479"/>
                  </a:lnTo>
                  <a:lnTo>
                    <a:pt x="101851" y="101842"/>
                  </a:lnTo>
                  <a:lnTo>
                    <a:pt x="93492" y="108830"/>
                  </a:lnTo>
                  <a:lnTo>
                    <a:pt x="83702" y="114386"/>
                  </a:lnTo>
                  <a:lnTo>
                    <a:pt x="72538" y="118568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47461" y="118568"/>
                  </a:lnTo>
                  <a:lnTo>
                    <a:pt x="36297" y="114386"/>
                  </a:lnTo>
                  <a:lnTo>
                    <a:pt x="26507" y="108830"/>
                  </a:lnTo>
                  <a:lnTo>
                    <a:pt x="18148" y="101842"/>
                  </a:lnTo>
                  <a:lnTo>
                    <a:pt x="9790" y="93479"/>
                  </a:lnTo>
                  <a:lnTo>
                    <a:pt x="4236" y="82310"/>
                  </a:lnTo>
                  <a:lnTo>
                    <a:pt x="1431" y="71140"/>
                  </a:lnTo>
                  <a:lnTo>
                    <a:pt x="57" y="60028"/>
                  </a:lnTo>
                  <a:lnTo>
                    <a:pt x="57" y="6002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2035100" y="3983300"/>
              <a:ext cx="52500" cy="52500"/>
            </a:xfrm>
            <a:custGeom>
              <a:pathLst>
                <a:path extrusionOk="0" fill="none" h="120000" w="120000">
                  <a:moveTo>
                    <a:pt x="57" y="60028"/>
                  </a:moveTo>
                  <a:lnTo>
                    <a:pt x="57" y="60028"/>
                  </a:lnTo>
                  <a:lnTo>
                    <a:pt x="1431" y="47427"/>
                  </a:lnTo>
                  <a:lnTo>
                    <a:pt x="4236" y="36315"/>
                  </a:lnTo>
                  <a:lnTo>
                    <a:pt x="9790" y="25145"/>
                  </a:lnTo>
                  <a:lnTo>
                    <a:pt x="18148" y="16782"/>
                  </a:lnTo>
                  <a:lnTo>
                    <a:pt x="26564" y="9794"/>
                  </a:lnTo>
                  <a:lnTo>
                    <a:pt x="36297" y="4181"/>
                  </a:lnTo>
                  <a:lnTo>
                    <a:pt x="47461" y="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72538" y="0"/>
                  </a:lnTo>
                  <a:lnTo>
                    <a:pt x="83702" y="4181"/>
                  </a:lnTo>
                  <a:lnTo>
                    <a:pt x="93492" y="9794"/>
                  </a:lnTo>
                  <a:lnTo>
                    <a:pt x="101851" y="16782"/>
                  </a:lnTo>
                  <a:lnTo>
                    <a:pt x="110209" y="25145"/>
                  </a:lnTo>
                  <a:lnTo>
                    <a:pt x="115763" y="36315"/>
                  </a:lnTo>
                  <a:lnTo>
                    <a:pt x="118568" y="47427"/>
                  </a:lnTo>
                  <a:lnTo>
                    <a:pt x="119942" y="60028"/>
                  </a:lnTo>
                  <a:lnTo>
                    <a:pt x="119942" y="60028"/>
                  </a:lnTo>
                  <a:lnTo>
                    <a:pt x="118568" y="71140"/>
                  </a:lnTo>
                  <a:lnTo>
                    <a:pt x="115763" y="82310"/>
                  </a:lnTo>
                  <a:lnTo>
                    <a:pt x="110209" y="93479"/>
                  </a:lnTo>
                  <a:lnTo>
                    <a:pt x="101851" y="101842"/>
                  </a:lnTo>
                  <a:lnTo>
                    <a:pt x="93492" y="108830"/>
                  </a:lnTo>
                  <a:lnTo>
                    <a:pt x="83702" y="114386"/>
                  </a:lnTo>
                  <a:lnTo>
                    <a:pt x="72538" y="118568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47461" y="118568"/>
                  </a:lnTo>
                  <a:lnTo>
                    <a:pt x="36297" y="114386"/>
                  </a:lnTo>
                  <a:lnTo>
                    <a:pt x="26564" y="108830"/>
                  </a:lnTo>
                  <a:lnTo>
                    <a:pt x="18148" y="101842"/>
                  </a:lnTo>
                  <a:lnTo>
                    <a:pt x="9790" y="93479"/>
                  </a:lnTo>
                  <a:lnTo>
                    <a:pt x="4236" y="82310"/>
                  </a:lnTo>
                  <a:lnTo>
                    <a:pt x="1431" y="71140"/>
                  </a:lnTo>
                  <a:lnTo>
                    <a:pt x="57" y="60028"/>
                  </a:lnTo>
                  <a:lnTo>
                    <a:pt x="57" y="6002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1923075" y="3694075"/>
              <a:ext cx="437100" cy="280200"/>
            </a:xfrm>
            <a:custGeom>
              <a:pathLst>
                <a:path extrusionOk="0" fill="none" h="120000" w="120000">
                  <a:moveTo>
                    <a:pt x="99606" y="116872"/>
                  </a:moveTo>
                  <a:lnTo>
                    <a:pt x="38940" y="116872"/>
                  </a:lnTo>
                  <a:lnTo>
                    <a:pt x="41781" y="105915"/>
                  </a:lnTo>
                  <a:lnTo>
                    <a:pt x="41781" y="105915"/>
                  </a:lnTo>
                  <a:lnTo>
                    <a:pt x="42783" y="106172"/>
                  </a:lnTo>
                  <a:lnTo>
                    <a:pt x="43956" y="106172"/>
                  </a:lnTo>
                  <a:lnTo>
                    <a:pt x="94762" y="98868"/>
                  </a:lnTo>
                  <a:lnTo>
                    <a:pt x="94762" y="98868"/>
                  </a:lnTo>
                  <a:lnTo>
                    <a:pt x="95928" y="98611"/>
                  </a:lnTo>
                  <a:lnTo>
                    <a:pt x="97102" y="97829"/>
                  </a:lnTo>
                  <a:lnTo>
                    <a:pt x="98103" y="97047"/>
                  </a:lnTo>
                  <a:lnTo>
                    <a:pt x="99270" y="95997"/>
                  </a:lnTo>
                  <a:lnTo>
                    <a:pt x="100279" y="94958"/>
                  </a:lnTo>
                  <a:lnTo>
                    <a:pt x="101109" y="93652"/>
                  </a:lnTo>
                  <a:lnTo>
                    <a:pt x="101781" y="92088"/>
                  </a:lnTo>
                  <a:lnTo>
                    <a:pt x="102447" y="90524"/>
                  </a:lnTo>
                  <a:lnTo>
                    <a:pt x="119492" y="33652"/>
                  </a:lnTo>
                  <a:lnTo>
                    <a:pt x="119492" y="33652"/>
                  </a:lnTo>
                  <a:lnTo>
                    <a:pt x="119828" y="32088"/>
                  </a:lnTo>
                  <a:lnTo>
                    <a:pt x="119993" y="30792"/>
                  </a:lnTo>
                  <a:lnTo>
                    <a:pt x="119828" y="29485"/>
                  </a:lnTo>
                  <a:lnTo>
                    <a:pt x="119663" y="28179"/>
                  </a:lnTo>
                  <a:lnTo>
                    <a:pt x="119162" y="27397"/>
                  </a:lnTo>
                  <a:lnTo>
                    <a:pt x="118325" y="26615"/>
                  </a:lnTo>
                  <a:lnTo>
                    <a:pt x="117488" y="26090"/>
                  </a:lnTo>
                  <a:lnTo>
                    <a:pt x="116486" y="25833"/>
                  </a:lnTo>
                  <a:lnTo>
                    <a:pt x="31420" y="21399"/>
                  </a:lnTo>
                  <a:lnTo>
                    <a:pt x="28915" y="3920"/>
                  </a:lnTo>
                  <a:lnTo>
                    <a:pt x="28915" y="3920"/>
                  </a:lnTo>
                  <a:lnTo>
                    <a:pt x="28414" y="2356"/>
                  </a:lnTo>
                  <a:lnTo>
                    <a:pt x="27742" y="1049"/>
                  </a:lnTo>
                  <a:lnTo>
                    <a:pt x="26740" y="267"/>
                  </a:lnTo>
                  <a:lnTo>
                    <a:pt x="25574" y="10"/>
                  </a:lnTo>
                  <a:lnTo>
                    <a:pt x="3348" y="10"/>
                  </a:lnTo>
                  <a:lnTo>
                    <a:pt x="3348" y="10"/>
                  </a:lnTo>
                  <a:lnTo>
                    <a:pt x="2676" y="10"/>
                  </a:lnTo>
                  <a:lnTo>
                    <a:pt x="2010" y="267"/>
                  </a:lnTo>
                  <a:lnTo>
                    <a:pt x="1509" y="792"/>
                  </a:lnTo>
                  <a:lnTo>
                    <a:pt x="1008" y="1306"/>
                  </a:lnTo>
                  <a:lnTo>
                    <a:pt x="507" y="2099"/>
                  </a:lnTo>
                  <a:lnTo>
                    <a:pt x="171" y="3138"/>
                  </a:lnTo>
                  <a:lnTo>
                    <a:pt x="6" y="3920"/>
                  </a:lnTo>
                  <a:lnTo>
                    <a:pt x="6" y="5226"/>
                  </a:lnTo>
                  <a:lnTo>
                    <a:pt x="6" y="5226"/>
                  </a:lnTo>
                  <a:lnTo>
                    <a:pt x="6" y="6265"/>
                  </a:lnTo>
                  <a:lnTo>
                    <a:pt x="171" y="7047"/>
                  </a:lnTo>
                  <a:lnTo>
                    <a:pt x="507" y="8097"/>
                  </a:lnTo>
                  <a:lnTo>
                    <a:pt x="1008" y="8878"/>
                  </a:lnTo>
                  <a:lnTo>
                    <a:pt x="1509" y="9393"/>
                  </a:lnTo>
                  <a:lnTo>
                    <a:pt x="2010" y="9917"/>
                  </a:lnTo>
                  <a:lnTo>
                    <a:pt x="2676" y="10185"/>
                  </a:lnTo>
                  <a:lnTo>
                    <a:pt x="3348" y="10442"/>
                  </a:lnTo>
                  <a:lnTo>
                    <a:pt x="22897" y="10442"/>
                  </a:lnTo>
                  <a:lnTo>
                    <a:pt x="36271" y="99136"/>
                  </a:lnTo>
                  <a:lnTo>
                    <a:pt x="30919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2261000" y="3781750"/>
              <a:ext cx="48600" cy="108300"/>
            </a:xfrm>
            <a:custGeom>
              <a:pathLst>
                <a:path extrusionOk="0" fill="none" h="120000" w="120000">
                  <a:moveTo>
                    <a:pt x="61" y="120000"/>
                  </a:moveTo>
                  <a:lnTo>
                    <a:pt x="120000" y="2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2225675" y="3780550"/>
              <a:ext cx="32400" cy="114000"/>
            </a:xfrm>
            <a:custGeom>
              <a:pathLst>
                <a:path extrusionOk="0" fill="none" h="120000" w="120000">
                  <a:moveTo>
                    <a:pt x="92" y="119973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2190375" y="3779325"/>
              <a:ext cx="15900" cy="11940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2154450" y="3777500"/>
              <a:ext cx="1200" cy="126000"/>
            </a:xfrm>
            <a:custGeom>
              <a:pathLst>
                <a:path extrusionOk="0" fill="none" h="120000" w="120000">
                  <a:moveTo>
                    <a:pt x="117600" y="12000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2103300" y="3776275"/>
              <a:ext cx="17100" cy="131700"/>
            </a:xfrm>
            <a:custGeom>
              <a:pathLst>
                <a:path extrusionOk="0" fill="none" h="120000" w="120000">
                  <a:moveTo>
                    <a:pt x="119999" y="119977"/>
                  </a:moveTo>
                  <a:lnTo>
                    <a:pt x="175" y="2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2051550" y="3775050"/>
              <a:ext cx="34200" cy="137100"/>
            </a:xfrm>
            <a:custGeom>
              <a:pathLst>
                <a:path extrusionOk="0" fill="none" h="120000" w="120000">
                  <a:moveTo>
                    <a:pt x="119912" y="120000"/>
                  </a:moveTo>
                  <a:lnTo>
                    <a:pt x="0" y="2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" name="Shape 267"/>
          <p:cNvGrpSpPr/>
          <p:nvPr/>
        </p:nvGrpSpPr>
        <p:grpSpPr>
          <a:xfrm>
            <a:off x="1859965" y="1648826"/>
            <a:ext cx="323055" cy="332010"/>
            <a:chOff x="2605025" y="4998300"/>
            <a:chExt cx="417600" cy="429175"/>
          </a:xfrm>
        </p:grpSpPr>
        <p:sp>
          <p:nvSpPr>
            <p:cNvPr id="268" name="Shape 268"/>
            <p:cNvSpPr/>
            <p:nvPr/>
          </p:nvSpPr>
          <p:spPr>
            <a:xfrm>
              <a:off x="2819350" y="5216875"/>
              <a:ext cx="202200" cy="210600"/>
            </a:xfrm>
            <a:custGeom>
              <a:pathLst>
                <a:path extrusionOk="0" fill="none" h="120000" w="120000">
                  <a:moveTo>
                    <a:pt x="0" y="26355"/>
                  </a:moveTo>
                  <a:lnTo>
                    <a:pt x="86030" y="115828"/>
                  </a:lnTo>
                  <a:lnTo>
                    <a:pt x="86030" y="115828"/>
                  </a:lnTo>
                  <a:lnTo>
                    <a:pt x="88196" y="117565"/>
                  </a:lnTo>
                  <a:lnTo>
                    <a:pt x="90719" y="118946"/>
                  </a:lnTo>
                  <a:lnTo>
                    <a:pt x="93257" y="119644"/>
                  </a:lnTo>
                  <a:lnTo>
                    <a:pt x="96136" y="119985"/>
                  </a:lnTo>
                  <a:lnTo>
                    <a:pt x="98674" y="119644"/>
                  </a:lnTo>
                  <a:lnTo>
                    <a:pt x="101197" y="118946"/>
                  </a:lnTo>
                  <a:lnTo>
                    <a:pt x="103734" y="117565"/>
                  </a:lnTo>
                  <a:lnTo>
                    <a:pt x="105901" y="115828"/>
                  </a:lnTo>
                  <a:lnTo>
                    <a:pt x="116022" y="106117"/>
                  </a:lnTo>
                  <a:lnTo>
                    <a:pt x="116022" y="106117"/>
                  </a:lnTo>
                  <a:lnTo>
                    <a:pt x="117833" y="104038"/>
                  </a:lnTo>
                  <a:lnTo>
                    <a:pt x="119272" y="101604"/>
                  </a:lnTo>
                  <a:lnTo>
                    <a:pt x="120000" y="99183"/>
                  </a:lnTo>
                  <a:lnTo>
                    <a:pt x="120000" y="96748"/>
                  </a:lnTo>
                  <a:lnTo>
                    <a:pt x="120000" y="93986"/>
                  </a:lnTo>
                  <a:lnTo>
                    <a:pt x="119272" y="91551"/>
                  </a:lnTo>
                  <a:lnTo>
                    <a:pt x="117833" y="89131"/>
                  </a:lnTo>
                  <a:lnTo>
                    <a:pt x="116022" y="87052"/>
                  </a:lnTo>
                  <a:lnTo>
                    <a:pt x="25302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2606225" y="4998300"/>
              <a:ext cx="203400" cy="207600"/>
            </a:xfrm>
            <a:custGeom>
              <a:pathLst>
                <a:path extrusionOk="0" fill="none" h="120000" w="120000">
                  <a:moveTo>
                    <a:pt x="119985" y="96060"/>
                  </a:moveTo>
                  <a:lnTo>
                    <a:pt x="65383" y="42576"/>
                  </a:lnTo>
                  <a:lnTo>
                    <a:pt x="25516" y="3525"/>
                  </a:lnTo>
                  <a:lnTo>
                    <a:pt x="25516" y="3525"/>
                  </a:lnTo>
                  <a:lnTo>
                    <a:pt x="23362" y="1762"/>
                  </a:lnTo>
                  <a:lnTo>
                    <a:pt x="20840" y="707"/>
                  </a:lnTo>
                  <a:lnTo>
                    <a:pt x="18333" y="0"/>
                  </a:lnTo>
                  <a:lnTo>
                    <a:pt x="15457" y="0"/>
                  </a:lnTo>
                  <a:lnTo>
                    <a:pt x="12949" y="0"/>
                  </a:lnTo>
                  <a:lnTo>
                    <a:pt x="10073" y="707"/>
                  </a:lnTo>
                  <a:lnTo>
                    <a:pt x="7551" y="1762"/>
                  </a:lnTo>
                  <a:lnTo>
                    <a:pt x="5752" y="3525"/>
                  </a:lnTo>
                  <a:lnTo>
                    <a:pt x="5752" y="3525"/>
                  </a:lnTo>
                  <a:lnTo>
                    <a:pt x="3967" y="5273"/>
                  </a:lnTo>
                  <a:lnTo>
                    <a:pt x="2522" y="7382"/>
                  </a:lnTo>
                  <a:lnTo>
                    <a:pt x="1445" y="9853"/>
                  </a:lnTo>
                  <a:lnTo>
                    <a:pt x="737" y="12309"/>
                  </a:lnTo>
                  <a:lnTo>
                    <a:pt x="14" y="14779"/>
                  </a:lnTo>
                  <a:lnTo>
                    <a:pt x="14" y="17596"/>
                  </a:lnTo>
                  <a:lnTo>
                    <a:pt x="14" y="20414"/>
                  </a:lnTo>
                  <a:lnTo>
                    <a:pt x="14" y="23216"/>
                  </a:lnTo>
                  <a:lnTo>
                    <a:pt x="1091" y="29198"/>
                  </a:lnTo>
                  <a:lnTo>
                    <a:pt x="3244" y="35887"/>
                  </a:lnTo>
                  <a:lnTo>
                    <a:pt x="5752" y="42229"/>
                  </a:lnTo>
                  <a:lnTo>
                    <a:pt x="8997" y="48904"/>
                  </a:lnTo>
                  <a:lnTo>
                    <a:pt x="12581" y="55940"/>
                  </a:lnTo>
                  <a:lnTo>
                    <a:pt x="16533" y="62282"/>
                  </a:lnTo>
                  <a:lnTo>
                    <a:pt x="20840" y="68971"/>
                  </a:lnTo>
                  <a:lnTo>
                    <a:pt x="25162" y="74953"/>
                  </a:lnTo>
                  <a:lnTo>
                    <a:pt x="29469" y="80573"/>
                  </a:lnTo>
                  <a:lnTo>
                    <a:pt x="33775" y="85860"/>
                  </a:lnTo>
                  <a:lnTo>
                    <a:pt x="38082" y="90787"/>
                  </a:lnTo>
                  <a:lnTo>
                    <a:pt x="42035" y="94644"/>
                  </a:lnTo>
                  <a:lnTo>
                    <a:pt x="42035" y="94644"/>
                  </a:lnTo>
                  <a:lnTo>
                    <a:pt x="45280" y="97823"/>
                  </a:lnTo>
                  <a:lnTo>
                    <a:pt x="48864" y="100640"/>
                  </a:lnTo>
                  <a:lnTo>
                    <a:pt x="52463" y="103096"/>
                  </a:lnTo>
                  <a:lnTo>
                    <a:pt x="56047" y="105567"/>
                  </a:lnTo>
                  <a:lnTo>
                    <a:pt x="63598" y="109785"/>
                  </a:lnTo>
                  <a:lnTo>
                    <a:pt x="71135" y="112949"/>
                  </a:lnTo>
                  <a:lnTo>
                    <a:pt x="78318" y="115766"/>
                  </a:lnTo>
                  <a:lnTo>
                    <a:pt x="84424" y="117876"/>
                  </a:lnTo>
                  <a:lnTo>
                    <a:pt x="93407" y="11998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2605025" y="5003775"/>
              <a:ext cx="417600" cy="417600"/>
            </a:xfrm>
            <a:custGeom>
              <a:pathLst>
                <a:path extrusionOk="0" fill="none" h="120000" w="120000">
                  <a:moveTo>
                    <a:pt x="100055" y="48982"/>
                  </a:moveTo>
                  <a:lnTo>
                    <a:pt x="100055" y="48982"/>
                  </a:lnTo>
                  <a:lnTo>
                    <a:pt x="101455" y="47581"/>
                  </a:lnTo>
                  <a:lnTo>
                    <a:pt x="103028" y="45657"/>
                  </a:lnTo>
                  <a:lnTo>
                    <a:pt x="106181" y="41635"/>
                  </a:lnTo>
                  <a:lnTo>
                    <a:pt x="109499" y="36909"/>
                  </a:lnTo>
                  <a:lnTo>
                    <a:pt x="112652" y="32190"/>
                  </a:lnTo>
                  <a:lnTo>
                    <a:pt x="117550" y="24318"/>
                  </a:lnTo>
                  <a:lnTo>
                    <a:pt x="119648" y="20993"/>
                  </a:lnTo>
                  <a:lnTo>
                    <a:pt x="119648" y="20993"/>
                  </a:lnTo>
                  <a:lnTo>
                    <a:pt x="120000" y="20289"/>
                  </a:lnTo>
                  <a:lnTo>
                    <a:pt x="120000" y="19593"/>
                  </a:lnTo>
                  <a:lnTo>
                    <a:pt x="120000" y="19068"/>
                  </a:lnTo>
                  <a:lnTo>
                    <a:pt x="119648" y="18544"/>
                  </a:lnTo>
                  <a:lnTo>
                    <a:pt x="119648" y="18544"/>
                  </a:lnTo>
                  <a:lnTo>
                    <a:pt x="119123" y="18192"/>
                  </a:lnTo>
                  <a:lnTo>
                    <a:pt x="118419" y="18192"/>
                  </a:lnTo>
                  <a:lnTo>
                    <a:pt x="117895" y="18192"/>
                  </a:lnTo>
                  <a:lnTo>
                    <a:pt x="117198" y="18544"/>
                  </a:lnTo>
                  <a:lnTo>
                    <a:pt x="97785" y="35508"/>
                  </a:lnTo>
                  <a:lnTo>
                    <a:pt x="97785" y="35508"/>
                  </a:lnTo>
                  <a:lnTo>
                    <a:pt x="97254" y="35860"/>
                  </a:lnTo>
                  <a:lnTo>
                    <a:pt x="96384" y="35860"/>
                  </a:lnTo>
                  <a:lnTo>
                    <a:pt x="95681" y="35688"/>
                  </a:lnTo>
                  <a:lnTo>
                    <a:pt x="94804" y="34984"/>
                  </a:lnTo>
                  <a:lnTo>
                    <a:pt x="94804" y="34984"/>
                  </a:lnTo>
                  <a:lnTo>
                    <a:pt x="94108" y="34108"/>
                  </a:lnTo>
                  <a:lnTo>
                    <a:pt x="93756" y="33239"/>
                  </a:lnTo>
                  <a:lnTo>
                    <a:pt x="93756" y="32535"/>
                  </a:lnTo>
                  <a:lnTo>
                    <a:pt x="94108" y="31838"/>
                  </a:lnTo>
                  <a:lnTo>
                    <a:pt x="94108" y="31838"/>
                  </a:lnTo>
                  <a:lnTo>
                    <a:pt x="111776" y="10672"/>
                  </a:lnTo>
                  <a:lnTo>
                    <a:pt x="111776" y="10672"/>
                  </a:lnTo>
                  <a:lnTo>
                    <a:pt x="112128" y="9968"/>
                  </a:lnTo>
                  <a:lnTo>
                    <a:pt x="112128" y="9444"/>
                  </a:lnTo>
                  <a:lnTo>
                    <a:pt x="112128" y="8747"/>
                  </a:lnTo>
                  <a:lnTo>
                    <a:pt x="111776" y="8223"/>
                  </a:lnTo>
                  <a:lnTo>
                    <a:pt x="111776" y="8223"/>
                  </a:lnTo>
                  <a:lnTo>
                    <a:pt x="111252" y="7871"/>
                  </a:lnTo>
                  <a:lnTo>
                    <a:pt x="110548" y="7871"/>
                  </a:lnTo>
                  <a:lnTo>
                    <a:pt x="110023" y="7871"/>
                  </a:lnTo>
                  <a:lnTo>
                    <a:pt x="109327" y="8223"/>
                  </a:lnTo>
                  <a:lnTo>
                    <a:pt x="109327" y="8223"/>
                  </a:lnTo>
                  <a:lnTo>
                    <a:pt x="88161" y="25891"/>
                  </a:lnTo>
                  <a:lnTo>
                    <a:pt x="88161" y="25891"/>
                  </a:lnTo>
                  <a:lnTo>
                    <a:pt x="87464" y="26236"/>
                  </a:lnTo>
                  <a:lnTo>
                    <a:pt x="86760" y="26236"/>
                  </a:lnTo>
                  <a:lnTo>
                    <a:pt x="85884" y="25891"/>
                  </a:lnTo>
                  <a:lnTo>
                    <a:pt x="85187" y="25187"/>
                  </a:lnTo>
                  <a:lnTo>
                    <a:pt x="85187" y="25187"/>
                  </a:lnTo>
                  <a:lnTo>
                    <a:pt x="84491" y="24318"/>
                  </a:lnTo>
                  <a:lnTo>
                    <a:pt x="84139" y="23615"/>
                  </a:lnTo>
                  <a:lnTo>
                    <a:pt x="84139" y="22738"/>
                  </a:lnTo>
                  <a:lnTo>
                    <a:pt x="84491" y="22214"/>
                  </a:lnTo>
                  <a:lnTo>
                    <a:pt x="101455" y="2801"/>
                  </a:lnTo>
                  <a:lnTo>
                    <a:pt x="101455" y="2801"/>
                  </a:lnTo>
                  <a:lnTo>
                    <a:pt x="101807" y="2097"/>
                  </a:lnTo>
                  <a:lnTo>
                    <a:pt x="101807" y="1572"/>
                  </a:lnTo>
                  <a:lnTo>
                    <a:pt x="101807" y="876"/>
                  </a:lnTo>
                  <a:lnTo>
                    <a:pt x="101455" y="351"/>
                  </a:lnTo>
                  <a:lnTo>
                    <a:pt x="101455" y="351"/>
                  </a:lnTo>
                  <a:lnTo>
                    <a:pt x="100931" y="0"/>
                  </a:lnTo>
                  <a:lnTo>
                    <a:pt x="100406" y="0"/>
                  </a:lnTo>
                  <a:lnTo>
                    <a:pt x="99703" y="0"/>
                  </a:lnTo>
                  <a:lnTo>
                    <a:pt x="99006" y="351"/>
                  </a:lnTo>
                  <a:lnTo>
                    <a:pt x="99006" y="351"/>
                  </a:lnTo>
                  <a:lnTo>
                    <a:pt x="95681" y="2449"/>
                  </a:lnTo>
                  <a:lnTo>
                    <a:pt x="87809" y="7347"/>
                  </a:lnTo>
                  <a:lnTo>
                    <a:pt x="83090" y="10500"/>
                  </a:lnTo>
                  <a:lnTo>
                    <a:pt x="78364" y="13818"/>
                  </a:lnTo>
                  <a:lnTo>
                    <a:pt x="74342" y="16971"/>
                  </a:lnTo>
                  <a:lnTo>
                    <a:pt x="72418" y="18544"/>
                  </a:lnTo>
                  <a:lnTo>
                    <a:pt x="71017" y="19944"/>
                  </a:lnTo>
                  <a:lnTo>
                    <a:pt x="71017" y="19944"/>
                  </a:lnTo>
                  <a:lnTo>
                    <a:pt x="70141" y="20813"/>
                  </a:lnTo>
                  <a:lnTo>
                    <a:pt x="69444" y="21869"/>
                  </a:lnTo>
                  <a:lnTo>
                    <a:pt x="68747" y="23090"/>
                  </a:lnTo>
                  <a:lnTo>
                    <a:pt x="68223" y="24491"/>
                  </a:lnTo>
                  <a:lnTo>
                    <a:pt x="67347" y="27464"/>
                  </a:lnTo>
                  <a:lnTo>
                    <a:pt x="66823" y="30610"/>
                  </a:lnTo>
                  <a:lnTo>
                    <a:pt x="66471" y="33763"/>
                  </a:lnTo>
                  <a:lnTo>
                    <a:pt x="66643" y="37081"/>
                  </a:lnTo>
                  <a:lnTo>
                    <a:pt x="66995" y="40055"/>
                  </a:lnTo>
                  <a:lnTo>
                    <a:pt x="67167" y="41455"/>
                  </a:lnTo>
                  <a:lnTo>
                    <a:pt x="67692" y="42683"/>
                  </a:lnTo>
                  <a:lnTo>
                    <a:pt x="1924" y="103552"/>
                  </a:lnTo>
                  <a:lnTo>
                    <a:pt x="1924" y="103552"/>
                  </a:lnTo>
                  <a:lnTo>
                    <a:pt x="1048" y="104601"/>
                  </a:lnTo>
                  <a:lnTo>
                    <a:pt x="524" y="105829"/>
                  </a:lnTo>
                  <a:lnTo>
                    <a:pt x="0" y="107050"/>
                  </a:lnTo>
                  <a:lnTo>
                    <a:pt x="0" y="108278"/>
                  </a:lnTo>
                  <a:lnTo>
                    <a:pt x="0" y="109679"/>
                  </a:lnTo>
                  <a:lnTo>
                    <a:pt x="524" y="110900"/>
                  </a:lnTo>
                  <a:lnTo>
                    <a:pt x="1048" y="112128"/>
                  </a:lnTo>
                  <a:lnTo>
                    <a:pt x="1924" y="113176"/>
                  </a:lnTo>
                  <a:lnTo>
                    <a:pt x="6823" y="118075"/>
                  </a:lnTo>
                  <a:lnTo>
                    <a:pt x="6823" y="118075"/>
                  </a:lnTo>
                  <a:lnTo>
                    <a:pt x="7871" y="118951"/>
                  </a:lnTo>
                  <a:lnTo>
                    <a:pt x="9099" y="119475"/>
                  </a:lnTo>
                  <a:lnTo>
                    <a:pt x="10320" y="120000"/>
                  </a:lnTo>
                  <a:lnTo>
                    <a:pt x="11721" y="120000"/>
                  </a:lnTo>
                  <a:lnTo>
                    <a:pt x="12942" y="120000"/>
                  </a:lnTo>
                  <a:lnTo>
                    <a:pt x="14170" y="119475"/>
                  </a:lnTo>
                  <a:lnTo>
                    <a:pt x="15391" y="118951"/>
                  </a:lnTo>
                  <a:lnTo>
                    <a:pt x="16440" y="118075"/>
                  </a:lnTo>
                  <a:lnTo>
                    <a:pt x="77316" y="52300"/>
                  </a:lnTo>
                  <a:lnTo>
                    <a:pt x="77316" y="52300"/>
                  </a:lnTo>
                  <a:lnTo>
                    <a:pt x="79937" y="53004"/>
                  </a:lnTo>
                  <a:lnTo>
                    <a:pt x="82911" y="53349"/>
                  </a:lnTo>
                  <a:lnTo>
                    <a:pt x="86236" y="53528"/>
                  </a:lnTo>
                  <a:lnTo>
                    <a:pt x="89382" y="53176"/>
                  </a:lnTo>
                  <a:lnTo>
                    <a:pt x="92535" y="52652"/>
                  </a:lnTo>
                  <a:lnTo>
                    <a:pt x="95508" y="51776"/>
                  </a:lnTo>
                  <a:lnTo>
                    <a:pt x="96909" y="51252"/>
                  </a:lnTo>
                  <a:lnTo>
                    <a:pt x="98130" y="50555"/>
                  </a:lnTo>
                  <a:lnTo>
                    <a:pt x="99178" y="49851"/>
                  </a:lnTo>
                  <a:lnTo>
                    <a:pt x="100055" y="48982"/>
                  </a:lnTo>
                  <a:lnTo>
                    <a:pt x="100055" y="4898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" name="Shape 271"/>
          <p:cNvGrpSpPr/>
          <p:nvPr/>
        </p:nvGrpSpPr>
        <p:grpSpPr>
          <a:xfrm>
            <a:off x="3074968" y="3967090"/>
            <a:ext cx="401674" cy="269957"/>
            <a:chOff x="1244800" y="3717225"/>
            <a:chExt cx="449400" cy="302100"/>
          </a:xfrm>
        </p:grpSpPr>
        <p:sp>
          <p:nvSpPr>
            <p:cNvPr id="272" name="Shape 272"/>
            <p:cNvSpPr/>
            <p:nvPr/>
          </p:nvSpPr>
          <p:spPr>
            <a:xfrm>
              <a:off x="1244800" y="3717225"/>
              <a:ext cx="449400" cy="302100"/>
            </a:xfrm>
            <a:custGeom>
              <a:pathLst>
                <a:path extrusionOk="0" fill="none" h="120000" w="120000">
                  <a:moveTo>
                    <a:pt x="113490" y="0"/>
                  </a:moveTo>
                  <a:lnTo>
                    <a:pt x="6502" y="0"/>
                  </a:lnTo>
                  <a:lnTo>
                    <a:pt x="6502" y="0"/>
                  </a:lnTo>
                  <a:lnTo>
                    <a:pt x="5207" y="248"/>
                  </a:lnTo>
                  <a:lnTo>
                    <a:pt x="3905" y="725"/>
                  </a:lnTo>
                  <a:lnTo>
                    <a:pt x="2763" y="1698"/>
                  </a:lnTo>
                  <a:lnTo>
                    <a:pt x="1949" y="2900"/>
                  </a:lnTo>
                  <a:lnTo>
                    <a:pt x="1141" y="4360"/>
                  </a:lnTo>
                  <a:lnTo>
                    <a:pt x="487" y="6049"/>
                  </a:lnTo>
                  <a:lnTo>
                    <a:pt x="166" y="7747"/>
                  </a:lnTo>
                  <a:lnTo>
                    <a:pt x="0" y="9674"/>
                  </a:lnTo>
                  <a:lnTo>
                    <a:pt x="0" y="110315"/>
                  </a:lnTo>
                  <a:lnTo>
                    <a:pt x="0" y="110315"/>
                  </a:lnTo>
                  <a:lnTo>
                    <a:pt x="166" y="112252"/>
                  </a:lnTo>
                  <a:lnTo>
                    <a:pt x="487" y="113940"/>
                  </a:lnTo>
                  <a:lnTo>
                    <a:pt x="1141" y="115639"/>
                  </a:lnTo>
                  <a:lnTo>
                    <a:pt x="1949" y="117089"/>
                  </a:lnTo>
                  <a:lnTo>
                    <a:pt x="2763" y="118301"/>
                  </a:lnTo>
                  <a:lnTo>
                    <a:pt x="3905" y="119264"/>
                  </a:lnTo>
                  <a:lnTo>
                    <a:pt x="5207" y="119751"/>
                  </a:lnTo>
                  <a:lnTo>
                    <a:pt x="6502" y="119990"/>
                  </a:lnTo>
                  <a:lnTo>
                    <a:pt x="113490" y="119990"/>
                  </a:lnTo>
                  <a:lnTo>
                    <a:pt x="113490" y="119990"/>
                  </a:lnTo>
                  <a:lnTo>
                    <a:pt x="114792" y="119751"/>
                  </a:lnTo>
                  <a:lnTo>
                    <a:pt x="116094" y="119264"/>
                  </a:lnTo>
                  <a:lnTo>
                    <a:pt x="117229" y="118301"/>
                  </a:lnTo>
                  <a:lnTo>
                    <a:pt x="118043" y="117089"/>
                  </a:lnTo>
                  <a:lnTo>
                    <a:pt x="118858" y="115639"/>
                  </a:lnTo>
                  <a:lnTo>
                    <a:pt x="119505" y="113940"/>
                  </a:lnTo>
                  <a:lnTo>
                    <a:pt x="119833" y="112252"/>
                  </a:lnTo>
                  <a:lnTo>
                    <a:pt x="119993" y="110315"/>
                  </a:lnTo>
                  <a:lnTo>
                    <a:pt x="119993" y="9674"/>
                  </a:lnTo>
                  <a:lnTo>
                    <a:pt x="119993" y="9674"/>
                  </a:lnTo>
                  <a:lnTo>
                    <a:pt x="119833" y="7747"/>
                  </a:lnTo>
                  <a:lnTo>
                    <a:pt x="119505" y="6049"/>
                  </a:lnTo>
                  <a:lnTo>
                    <a:pt x="118858" y="4360"/>
                  </a:lnTo>
                  <a:lnTo>
                    <a:pt x="118043" y="2900"/>
                  </a:lnTo>
                  <a:lnTo>
                    <a:pt x="117229" y="1698"/>
                  </a:lnTo>
                  <a:lnTo>
                    <a:pt x="116094" y="725"/>
                  </a:lnTo>
                  <a:lnTo>
                    <a:pt x="114792" y="248"/>
                  </a:lnTo>
                  <a:lnTo>
                    <a:pt x="113490" y="0"/>
                  </a:lnTo>
                  <a:lnTo>
                    <a:pt x="11349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1244800" y="3795150"/>
              <a:ext cx="449400" cy="0"/>
            </a:xfrm>
            <a:custGeom>
              <a:pathLst>
                <a:path extrusionOk="0" fill="none" h="120000" w="120000">
                  <a:moveTo>
                    <a:pt x="119993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1244800" y="3853000"/>
              <a:ext cx="449400" cy="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3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1302625" y="3893800"/>
              <a:ext cx="161400" cy="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1302625" y="3933975"/>
              <a:ext cx="110100" cy="0"/>
            </a:xfrm>
            <a:custGeom>
              <a:pathLst>
                <a:path extrusionOk="0" fill="none" h="120000" w="120000">
                  <a:moveTo>
                    <a:pt x="119972" y="120000"/>
                  </a:moveTo>
                  <a:lnTo>
                    <a:pt x="27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1572975" y="3899875"/>
              <a:ext cx="62100" cy="40200"/>
            </a:xfrm>
            <a:custGeom>
              <a:pathLst>
                <a:path extrusionOk="0" fill="none" h="120000" w="120000">
                  <a:moveTo>
                    <a:pt x="96482" y="74"/>
                  </a:moveTo>
                  <a:lnTo>
                    <a:pt x="23565" y="74"/>
                  </a:lnTo>
                  <a:lnTo>
                    <a:pt x="23565" y="74"/>
                  </a:lnTo>
                  <a:lnTo>
                    <a:pt x="18832" y="74"/>
                  </a:lnTo>
                  <a:lnTo>
                    <a:pt x="14148" y="1864"/>
                  </a:lnTo>
                  <a:lnTo>
                    <a:pt x="10623" y="5518"/>
                  </a:lnTo>
                  <a:lnTo>
                    <a:pt x="7098" y="10963"/>
                  </a:lnTo>
                  <a:lnTo>
                    <a:pt x="4732" y="16407"/>
                  </a:lnTo>
                  <a:lnTo>
                    <a:pt x="2366" y="21852"/>
                  </a:lnTo>
                  <a:lnTo>
                    <a:pt x="1207" y="29086"/>
                  </a:lnTo>
                  <a:lnTo>
                    <a:pt x="0" y="36395"/>
                  </a:lnTo>
                  <a:lnTo>
                    <a:pt x="0" y="83604"/>
                  </a:lnTo>
                  <a:lnTo>
                    <a:pt x="0" y="83604"/>
                  </a:lnTo>
                  <a:lnTo>
                    <a:pt x="1207" y="90839"/>
                  </a:lnTo>
                  <a:lnTo>
                    <a:pt x="2366" y="98147"/>
                  </a:lnTo>
                  <a:lnTo>
                    <a:pt x="4732" y="103592"/>
                  </a:lnTo>
                  <a:lnTo>
                    <a:pt x="7098" y="109036"/>
                  </a:lnTo>
                  <a:lnTo>
                    <a:pt x="10623" y="112691"/>
                  </a:lnTo>
                  <a:lnTo>
                    <a:pt x="14148" y="116270"/>
                  </a:lnTo>
                  <a:lnTo>
                    <a:pt x="18832" y="118135"/>
                  </a:lnTo>
                  <a:lnTo>
                    <a:pt x="23565" y="119925"/>
                  </a:lnTo>
                  <a:lnTo>
                    <a:pt x="96482" y="119925"/>
                  </a:lnTo>
                  <a:lnTo>
                    <a:pt x="96482" y="119925"/>
                  </a:lnTo>
                  <a:lnTo>
                    <a:pt x="101167" y="118135"/>
                  </a:lnTo>
                  <a:lnTo>
                    <a:pt x="105851" y="116270"/>
                  </a:lnTo>
                  <a:lnTo>
                    <a:pt x="109376" y="112691"/>
                  </a:lnTo>
                  <a:lnTo>
                    <a:pt x="112949" y="109036"/>
                  </a:lnTo>
                  <a:lnTo>
                    <a:pt x="115267" y="103592"/>
                  </a:lnTo>
                  <a:lnTo>
                    <a:pt x="117633" y="98147"/>
                  </a:lnTo>
                  <a:lnTo>
                    <a:pt x="119999" y="90839"/>
                  </a:lnTo>
                  <a:lnTo>
                    <a:pt x="119999" y="83604"/>
                  </a:lnTo>
                  <a:lnTo>
                    <a:pt x="119999" y="36395"/>
                  </a:lnTo>
                  <a:lnTo>
                    <a:pt x="119999" y="36395"/>
                  </a:lnTo>
                  <a:lnTo>
                    <a:pt x="119999" y="29086"/>
                  </a:lnTo>
                  <a:lnTo>
                    <a:pt x="117633" y="21852"/>
                  </a:lnTo>
                  <a:lnTo>
                    <a:pt x="115267" y="16407"/>
                  </a:lnTo>
                  <a:lnTo>
                    <a:pt x="112949" y="10963"/>
                  </a:lnTo>
                  <a:lnTo>
                    <a:pt x="109376" y="5518"/>
                  </a:lnTo>
                  <a:lnTo>
                    <a:pt x="105851" y="1864"/>
                  </a:lnTo>
                  <a:lnTo>
                    <a:pt x="101167" y="74"/>
                  </a:lnTo>
                  <a:lnTo>
                    <a:pt x="96482" y="74"/>
                  </a:lnTo>
                  <a:lnTo>
                    <a:pt x="96482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Shape 278"/>
          <p:cNvSpPr txBox="1"/>
          <p:nvPr/>
        </p:nvSpPr>
        <p:spPr>
          <a:xfrm>
            <a:off x="2296470" y="3882698"/>
            <a:ext cx="807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CART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3476560" y="3882687"/>
            <a:ext cx="6708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PAY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280" name="Shape 280"/>
          <p:cNvCxnSpPr/>
          <p:nvPr/>
        </p:nvCxnSpPr>
        <p:spPr>
          <a:xfrm>
            <a:off x="1805870" y="3907992"/>
            <a:ext cx="2403600" cy="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1" name="Shape 281"/>
          <p:cNvPicPr preferRelativeResize="0"/>
          <p:nvPr/>
        </p:nvPicPr>
        <p:blipFill rotWithShape="1">
          <a:blip r:embed="rId4">
            <a:alphaModFix/>
          </a:blip>
          <a:srcRect b="0" l="0" r="-11844" t="0"/>
          <a:stretch/>
        </p:blipFill>
        <p:spPr>
          <a:xfrm>
            <a:off x="2182840" y="1728483"/>
            <a:ext cx="2038447" cy="2108372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/>
        </p:nvSpPr>
        <p:spPr>
          <a:xfrm>
            <a:off x="2411393" y="2088110"/>
            <a:ext cx="1432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4Fingers Promotion:</a:t>
            </a:r>
            <a:endParaRPr b="1">
              <a:latin typeface="Dosis"/>
              <a:ea typeface="Dosis"/>
              <a:cs typeface="Dosis"/>
              <a:sym typeface="Dosi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Display your SIA boarding pass to receive 15% off all meals!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