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9"/>
  </p:notesMasterIdLst>
  <p:handoutMasterIdLst>
    <p:handoutMasterId r:id="rId10"/>
  </p:handoutMasterIdLst>
  <p:sldIdLst>
    <p:sldId id="268" r:id="rId7"/>
    <p:sldId id="267" r:id="rId8"/>
  </p:sldIdLst>
  <p:sldSz cx="9144000" cy="5143500" type="screen16x9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38">
          <p15:clr>
            <a:srgbClr val="A4A3A4"/>
          </p15:clr>
        </p15:guide>
        <p15:guide id="2" orient="horz" pos="568">
          <p15:clr>
            <a:srgbClr val="A4A3A4"/>
          </p15:clr>
        </p15:guide>
        <p15:guide id="3" orient="horz" pos="2743">
          <p15:clr>
            <a:srgbClr val="A4A3A4"/>
          </p15:clr>
        </p15:guide>
        <p15:guide id="4" orient="horz" pos="1790">
          <p15:clr>
            <a:srgbClr val="A4A3A4"/>
          </p15:clr>
        </p15:guide>
        <p15:guide id="5" pos="476">
          <p15:clr>
            <a:srgbClr val="A4A3A4"/>
          </p15:clr>
        </p15:guide>
        <p15:guide id="6" pos="5193">
          <p15:clr>
            <a:srgbClr val="A4A3A4"/>
          </p15:clr>
        </p15:guide>
        <p15:guide id="7" pos="3007">
          <p15:clr>
            <a:srgbClr val="A4A3A4"/>
          </p15:clr>
        </p15:guide>
        <p15:guide id="8" pos="2733">
          <p15:clr>
            <a:srgbClr val="A4A3A4"/>
          </p15:clr>
        </p15:guide>
        <p15:guide id="9" pos="16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4" y="120"/>
      </p:cViewPr>
      <p:guideLst>
        <p:guide orient="horz" pos="838"/>
        <p:guide orient="horz" pos="568"/>
        <p:guide orient="horz" pos="2743"/>
        <p:guide orient="horz" pos="1790"/>
        <p:guide pos="476"/>
        <p:guide pos="5193"/>
        <p:guide pos="3007"/>
        <p:guide pos="2733"/>
        <p:guide pos="161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58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5" Type="http://schemas.openxmlformats.org/officeDocument/2006/relationships/customXml" Target="../customXml/item5.xml"/><Relationship Id="rId10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B5BB0F3-6329-404A-B0DC-2BDD99C3A0A2}" type="datetime1">
              <a:rPr lang="de-DE" smtClean="0"/>
              <a:pPr>
                <a:defRPr/>
              </a:pPr>
              <a:t>07.09.2022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9F387B8-CECF-4EDF-8764-5349343BF3A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0836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7D79353-5306-3C4B-8AD6-7973E7F6512F}" type="datetime1">
              <a:rPr lang="de-DE" smtClean="0"/>
              <a:pPr>
                <a:defRPr/>
              </a:pPr>
              <a:t>07.09.2022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0363E7-54F0-40FC-A1C6-234E4522131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240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0363E7-54F0-40FC-A1C6-234E4522131B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494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0363E7-54F0-40FC-A1C6-234E4522131B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476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719571" y="2774454"/>
            <a:ext cx="7596845" cy="733400"/>
          </a:xfrm>
        </p:spPr>
        <p:txBody>
          <a:bodyPr/>
          <a:lstStyle>
            <a:lvl1pPr>
              <a:defRPr sz="3500"/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732419" y="3795886"/>
            <a:ext cx="7583997" cy="288032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800000"/>
              </a:buClr>
              <a:buFont typeface="Arial" pitchFamily="34" charset="0"/>
              <a:buNone/>
              <a:defRPr sz="1600" b="1"/>
            </a:lvl1pPr>
            <a:lvl2pPr marL="627063" indent="-265113">
              <a:buFont typeface="Arial" pitchFamily="34" charset="0"/>
              <a:buChar char="&gt;"/>
              <a:defRPr baseline="0"/>
            </a:lvl2pPr>
            <a:lvl3pPr marL="895350" indent="-266700">
              <a:buFont typeface="Symbol" pitchFamily="18" charset="2"/>
              <a:buChar char="-"/>
              <a:defRPr lang="de-AT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76325" indent="-180975">
              <a:buFont typeface="Arial" pitchFamily="34" charset="0"/>
              <a:buChar char="&gt;"/>
              <a:defRPr/>
            </a:lvl4pPr>
          </a:lstStyle>
          <a:p>
            <a:pPr lvl="0"/>
            <a:r>
              <a:rPr lang="de-AT" dirty="0"/>
              <a:t>Name des Verfassers | XX. Monat 2015</a:t>
            </a:r>
          </a:p>
        </p:txBody>
      </p:sp>
      <p:sp>
        <p:nvSpPr>
          <p:cNvPr id="7" name="Textplatzhalt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732419" y="4083918"/>
            <a:ext cx="7583997" cy="288032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800000"/>
              </a:buClr>
              <a:buFont typeface="Arial" pitchFamily="34" charset="0"/>
              <a:buNone/>
              <a:defRPr sz="1600" b="1"/>
            </a:lvl1pPr>
            <a:lvl2pPr marL="627063" indent="-265113">
              <a:buFont typeface="Arial" pitchFamily="34" charset="0"/>
              <a:buChar char="&gt;"/>
              <a:defRPr baseline="0"/>
            </a:lvl2pPr>
            <a:lvl3pPr marL="895350" indent="-266700">
              <a:buFont typeface="Symbol" pitchFamily="18" charset="2"/>
              <a:buChar char="-"/>
              <a:defRPr lang="de-AT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76325" indent="-180975">
              <a:buFont typeface="Arial" pitchFamily="34" charset="0"/>
              <a:buChar char="&gt;"/>
              <a:defRPr/>
            </a:lvl4pPr>
          </a:lstStyle>
          <a:p>
            <a:pPr lvl="0"/>
            <a:r>
              <a:rPr lang="de-AT" dirty="0"/>
              <a:t>Absender (IT GmbH, …)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755576" y="4840002"/>
            <a:ext cx="504056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34B5A52B-CED3-2B45-BCB4-D0C43D96A753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547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719571" y="1766342"/>
            <a:ext cx="7704856" cy="733400"/>
          </a:xfrm>
        </p:spPr>
        <p:txBody>
          <a:bodyPr/>
          <a:lstStyle>
            <a:lvl1pPr>
              <a:defRPr sz="3500"/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732419" y="2787774"/>
            <a:ext cx="7692008" cy="288032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800000"/>
              </a:buClr>
              <a:buFont typeface="Arial" pitchFamily="34" charset="0"/>
              <a:buNone/>
              <a:defRPr sz="1600" b="1"/>
            </a:lvl1pPr>
            <a:lvl2pPr marL="627063" indent="-265113">
              <a:buFont typeface="Arial" pitchFamily="34" charset="0"/>
              <a:buChar char="&gt;"/>
              <a:defRPr baseline="0"/>
            </a:lvl2pPr>
            <a:lvl3pPr marL="895350" indent="-266700">
              <a:buFont typeface="Symbol" pitchFamily="18" charset="2"/>
              <a:buChar char="-"/>
              <a:defRPr lang="de-AT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76325" indent="-180975">
              <a:buFont typeface="Arial" pitchFamily="34" charset="0"/>
              <a:buChar char="&gt;"/>
              <a:defRPr/>
            </a:lvl4pPr>
          </a:lstStyle>
          <a:p>
            <a:pPr lvl="0"/>
            <a:r>
              <a:rPr lang="de-AT" dirty="0"/>
              <a:t>Name des Verfassers | XX. Monat 2015</a:t>
            </a:r>
          </a:p>
        </p:txBody>
      </p:sp>
      <p:sp>
        <p:nvSpPr>
          <p:cNvPr id="7" name="Textplatzhalt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732419" y="3075806"/>
            <a:ext cx="7692008" cy="288032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800000"/>
              </a:buClr>
              <a:buFont typeface="Arial" pitchFamily="34" charset="0"/>
              <a:buNone/>
              <a:defRPr sz="1600" b="1"/>
            </a:lvl1pPr>
            <a:lvl2pPr marL="627063" indent="-265113">
              <a:buFont typeface="Arial" pitchFamily="34" charset="0"/>
              <a:buChar char="&gt;"/>
              <a:defRPr baseline="0"/>
            </a:lvl2pPr>
            <a:lvl3pPr marL="895350" indent="-266700">
              <a:buFont typeface="Symbol" pitchFamily="18" charset="2"/>
              <a:buChar char="-"/>
              <a:defRPr lang="de-AT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76325" indent="-180975">
              <a:buFont typeface="Arial" pitchFamily="34" charset="0"/>
              <a:buChar char="&gt;"/>
              <a:defRPr/>
            </a:lvl4pPr>
          </a:lstStyle>
          <a:p>
            <a:pPr lvl="0"/>
            <a:r>
              <a:rPr lang="de-AT" dirty="0"/>
              <a:t>Absender (IT GmbH, …)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755576" y="4731990"/>
            <a:ext cx="504056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34B5A52B-CED3-2B45-BCB4-D0C43D96A753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547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755650" y="304800"/>
            <a:ext cx="7632774" cy="642938"/>
          </a:xfrm>
        </p:spPr>
        <p:txBody>
          <a:bodyPr/>
          <a:lstStyle/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755650" y="1143000"/>
            <a:ext cx="7632774" cy="3156942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SzTx/>
              <a:buFont typeface="Arial" pitchFamily="34" charset="0"/>
              <a:buChar char="−"/>
              <a:tabLst/>
              <a:defRPr lang="de-AT" sz="1600" b="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7700" marR="0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120000"/>
              <a:buFont typeface="Symbol" charset="2"/>
              <a:buChar char="-"/>
              <a:tabLst/>
              <a:defRPr lang="de-AT" sz="16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marR="0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80000"/>
              <a:buFont typeface="Lucida Grande"/>
              <a:buChar char="❯"/>
              <a:tabLst/>
              <a:defRPr lang="de-AT" sz="16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5375" marR="0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100000"/>
              <a:buFont typeface="Symbol" charset="2"/>
              <a:buChar char="-"/>
              <a:tabLst/>
              <a:defRPr lang="de-AT" sz="16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SzTx/>
              <a:buFont typeface="Arial" pitchFamily="34" charset="0"/>
              <a:buChar char="−"/>
              <a:tabLst/>
              <a:defRPr/>
            </a:pPr>
            <a:r>
              <a:rPr kumimoji="0" lang="de-A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Mastertextformat bearbeiten</a:t>
            </a:r>
          </a:p>
          <a:p>
            <a:pPr marL="628650" marR="0" lvl="1" indent="-2667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120000"/>
              <a:buFont typeface="Arial" pitchFamily="34" charset="0"/>
              <a:buChar char="&gt;"/>
              <a:tabLst/>
              <a:defRPr/>
            </a:pPr>
            <a:r>
              <a:rPr kumimoji="0" lang="de-A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Zweite Ebene</a:t>
            </a:r>
          </a:p>
          <a:p>
            <a:pPr marL="809625" marR="0" lvl="2" indent="-180975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80000"/>
              <a:buFont typeface="Arial" pitchFamily="34" charset="0"/>
              <a:buChar char="−"/>
              <a:tabLst/>
              <a:defRPr/>
            </a:pPr>
            <a:r>
              <a:rPr kumimoji="0" lang="de-A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Dritte Ebene</a:t>
            </a:r>
          </a:p>
          <a:p>
            <a:pPr marL="990600" marR="0" lvl="3" indent="-180975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100000"/>
              <a:buFont typeface="Arial" pitchFamily="34" charset="0"/>
              <a:buChar char="&gt;"/>
              <a:tabLst/>
              <a:defRPr/>
            </a:pPr>
            <a:r>
              <a:rPr kumimoji="0" lang="de-A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Vierte Ebene</a:t>
            </a:r>
          </a:p>
        </p:txBody>
      </p:sp>
      <p:sp>
        <p:nvSpPr>
          <p:cNvPr id="6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791580" y="4587974"/>
            <a:ext cx="504056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34B5A52B-CED3-2B45-BCB4-D0C43D96A753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203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650" y="305100"/>
            <a:ext cx="7632774" cy="642600"/>
          </a:xfrm>
        </p:spPr>
        <p:txBody>
          <a:bodyPr>
            <a:noAutofit/>
          </a:bodyPr>
          <a:lstStyle>
            <a:lvl1pPr algn="l">
              <a:defRPr sz="3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0" hasCustomPrompt="1"/>
          </p:nvPr>
        </p:nvSpPr>
        <p:spPr>
          <a:xfrm>
            <a:off x="755650" y="1131590"/>
            <a:ext cx="7632774" cy="3168352"/>
          </a:xfrm>
        </p:spPr>
        <p:txBody>
          <a:bodyPr/>
          <a:lstStyle>
            <a:lvl1pPr marL="342900" indent="-342900">
              <a:defRPr kumimoji="0" lang="de-AT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647700" indent="-285750">
              <a:defRPr kumimoji="0" lang="de-AT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-285750">
              <a:defRPr kumimoji="0" lang="de-AT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3pPr>
            <a:lvl4pPr marL="1095375" indent="-285750">
              <a:defRPr kumimoji="0" lang="de-AT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4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SzTx/>
              <a:buFont typeface="Arial" pitchFamily="34" charset="0"/>
              <a:buChar char="−"/>
              <a:tabLst/>
              <a:defRPr/>
            </a:pPr>
            <a:r>
              <a:rPr lang="de-AT" dirty="0"/>
              <a:t>Titelmastertextformat durch Klicken bearbeiten</a:t>
            </a:r>
          </a:p>
          <a:p>
            <a:pPr marL="628650" marR="0" lvl="1" indent="-2667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120000"/>
              <a:buFont typeface="Arial" pitchFamily="34" charset="0"/>
              <a:buChar char="&gt;"/>
              <a:tabLst/>
              <a:defRPr/>
            </a:pPr>
            <a:r>
              <a:rPr lang="de-AT" dirty="0"/>
              <a:t>Zweite Ebene</a:t>
            </a:r>
          </a:p>
          <a:p>
            <a:pPr marL="809625" marR="0" lvl="2" indent="-180975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80000"/>
              <a:buFont typeface="Arial" pitchFamily="34" charset="0"/>
              <a:buChar char="−"/>
              <a:tabLst/>
              <a:defRPr/>
            </a:pPr>
            <a:r>
              <a:rPr lang="de-AT" dirty="0"/>
              <a:t>Dritte Ebene</a:t>
            </a:r>
          </a:p>
          <a:p>
            <a:pPr marL="990600" marR="0" lvl="3" indent="-180975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100000"/>
              <a:buFont typeface="Arial" pitchFamily="34" charset="0"/>
              <a:buChar char="&gt;"/>
              <a:tabLst/>
              <a:defRPr/>
            </a:pPr>
            <a:r>
              <a:rPr lang="de-AT" dirty="0"/>
              <a:t>Vierte Ebene</a:t>
            </a:r>
          </a:p>
        </p:txBody>
      </p:sp>
      <p:sp>
        <p:nvSpPr>
          <p:cNvPr id="6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791580" y="4587974"/>
            <a:ext cx="504056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34B5A52B-CED3-2B45-BCB4-D0C43D96A753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184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auto">
          <a:xfrm>
            <a:off x="755650" y="304800"/>
            <a:ext cx="741675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755576" y="1296591"/>
            <a:ext cx="740092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SzTx/>
              <a:buFont typeface="Arial" pitchFamily="34" charset="0"/>
              <a:buChar char="−"/>
              <a:tabLst/>
              <a:defRPr/>
            </a:pPr>
            <a:r>
              <a:rPr lang="de-AT" dirty="0"/>
              <a:t>Titelmastertextformat durch Klicken bearbeiten</a:t>
            </a:r>
          </a:p>
          <a:p>
            <a:pPr marL="628650" marR="0" lvl="1" indent="-2667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120000"/>
              <a:buFont typeface="Arial" pitchFamily="34" charset="0"/>
              <a:buChar char="&gt;"/>
              <a:tabLst/>
              <a:defRPr/>
            </a:pPr>
            <a:r>
              <a:rPr lang="de-AT" dirty="0"/>
              <a:t>Zweite Ebene</a:t>
            </a:r>
          </a:p>
          <a:p>
            <a:pPr marL="809625" marR="0" lvl="2" indent="-180975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80000"/>
              <a:buFont typeface="Arial" pitchFamily="34" charset="0"/>
              <a:buChar char="−"/>
              <a:tabLst/>
              <a:defRPr/>
            </a:pPr>
            <a:r>
              <a:rPr lang="de-AT" dirty="0"/>
              <a:t>Dritte Ebene</a:t>
            </a:r>
          </a:p>
          <a:p>
            <a:pPr marL="990600" marR="0" lvl="3" indent="-180975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100000"/>
              <a:buFont typeface="Arial" pitchFamily="34" charset="0"/>
              <a:buChar char="&gt;"/>
              <a:tabLst/>
              <a:defRPr/>
            </a:pPr>
            <a:r>
              <a:rPr lang="de-AT" dirty="0"/>
              <a:t>Vierte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800000"/>
        </a:buClr>
        <a:buSzTx/>
        <a:buFont typeface="Arial" pitchFamily="34" charset="0"/>
        <a:buChar char="−"/>
        <a:tabLst/>
        <a:defRPr sz="1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8650" marR="0" indent="-266700" algn="l" defTabSz="914400" rtl="0" eaLnBrk="0" fontAlgn="base" latinLnBrk="0" hangingPunct="0">
        <a:lnSpc>
          <a:spcPct val="110000"/>
        </a:lnSpc>
        <a:spcBef>
          <a:spcPct val="20000"/>
        </a:spcBef>
        <a:spcAft>
          <a:spcPct val="0"/>
        </a:spcAft>
        <a:buClr>
          <a:srgbClr val="800000"/>
        </a:buClr>
        <a:buSzPct val="120000"/>
        <a:buFont typeface="Arial" pitchFamily="34" charset="0"/>
        <a:buChar char="&gt;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09625" marR="0" indent="-180975" algn="l" defTabSz="914400" rtl="0" eaLnBrk="0" fontAlgn="base" latinLnBrk="0" hangingPunct="0">
        <a:lnSpc>
          <a:spcPct val="110000"/>
        </a:lnSpc>
        <a:spcBef>
          <a:spcPct val="20000"/>
        </a:spcBef>
        <a:spcAft>
          <a:spcPct val="0"/>
        </a:spcAft>
        <a:buClr>
          <a:srgbClr val="800000"/>
        </a:buClr>
        <a:buSzPct val="80000"/>
        <a:buFont typeface="Arial" pitchFamily="34" charset="0"/>
        <a:buChar char="−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0600" marR="0" indent="-180975" algn="l" defTabSz="914400" rtl="0" eaLnBrk="0" fontAlgn="base" latinLnBrk="0" hangingPunct="0">
        <a:lnSpc>
          <a:spcPct val="110000"/>
        </a:lnSpc>
        <a:spcBef>
          <a:spcPct val="20000"/>
        </a:spcBef>
        <a:spcAft>
          <a:spcPct val="0"/>
        </a:spcAft>
        <a:buClr>
          <a:srgbClr val="800000"/>
        </a:buClr>
        <a:buSzPct val="100000"/>
        <a:buFont typeface="Arial" pitchFamily="34" charset="0"/>
        <a:buChar char="&gt;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81063" indent="-3175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800000"/>
        </a:buClr>
        <a:buSzPct val="70000"/>
        <a:buFont typeface="Lucida Grande"/>
        <a:buChar char="❯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&lt;Project Title&gt;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&lt;Author(s)&gt;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&lt;Event, Location, and Date&gt;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B5A52B-CED3-2B45-BCB4-D0C43D96A753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EDD550-4E4C-CDC2-BC3D-94F0199BE4C5}"/>
              </a:ext>
            </a:extLst>
          </p:cNvPr>
          <p:cNvSpPr txBox="1"/>
          <p:nvPr/>
        </p:nvSpPr>
        <p:spPr>
          <a:xfrm>
            <a:off x="3203848" y="586884"/>
            <a:ext cx="5328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Department of Smart and Interconnected Living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590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&lt;Slide Title&gt;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1" dirty="0"/>
              <a:t>&lt;Text&gt;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755576" y="4587974"/>
            <a:ext cx="504056" cy="216024"/>
          </a:xfrm>
          <a:prstGeom prst="rect">
            <a:avLst/>
          </a:prstGeom>
        </p:spPr>
        <p:txBody>
          <a:bodyPr/>
          <a:lstStyle/>
          <a:p>
            <a:fld id="{34B5A52B-CED3-2B45-BCB4-D0C43D96A753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7718305"/>
      </p:ext>
    </p:extLst>
  </p:cSld>
  <p:clrMapOvr>
    <a:masterClrMapping/>
  </p:clrMapOvr>
</p:sld>
</file>

<file path=ppt/theme/theme1.xml><?xml version="1.0" encoding="utf-8"?>
<a:theme xmlns:a="http://schemas.openxmlformats.org/drawingml/2006/main" name="FH OÖ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6247CB954696A44AB6936F01BEA1CF8" ma:contentTypeVersion="30" ma:contentTypeDescription="Ein neues Dokument erstellen." ma:contentTypeScope="" ma:versionID="2e0fe38d56d4a5bbd83182e124a975ee">
  <xsd:schema xmlns:xsd="http://www.w3.org/2001/XMLSchema" xmlns:xs="http://www.w3.org/2001/XMLSchema" xmlns:p="http://schemas.microsoft.com/office/2006/metadata/properties" xmlns:ns1="http://schemas.microsoft.com/sharepoint/v3" xmlns:ns2="6d310824-5500-480e-ac5b-3e1aeef9ffa4" xmlns:ns3="486f3bd0-e742-44e7-91d0-937bb718f3f9" xmlns:ns4="eecc0c67-01b8-4772-9606-ee31e8eef3ee" xmlns:ns5="684d8d61-7651-461f-a214-b53d540737da" targetNamespace="http://schemas.microsoft.com/office/2006/metadata/properties" ma:root="true" ma:fieldsID="4025c8682f79d4c52ea756e520e451f7" ns1:_="" ns2:_="" ns3:_="" ns4:_="" ns5:_="">
    <xsd:import namespace="http://schemas.microsoft.com/sharepoint/v3"/>
    <xsd:import namespace="6d310824-5500-480e-ac5b-3e1aeef9ffa4"/>
    <xsd:import namespace="486f3bd0-e742-44e7-91d0-937bb718f3f9"/>
    <xsd:import namespace="eecc0c67-01b8-4772-9606-ee31e8eef3ee"/>
    <xsd:import namespace="684d8d61-7651-461f-a214-b53d540737da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2:Herkunft1TaxHTField0" minOccurs="0"/>
                <xsd:element ref="ns3:TaxCatchAll" minOccurs="0"/>
                <xsd:element ref="ns2:InhaltstypTaxHTField0" minOccurs="0"/>
                <xsd:element ref="ns2:ThemaTaxHTField0" minOccurs="0"/>
                <xsd:element ref="ns3:Vertraulichkeitsstufe"/>
                <xsd:element ref="ns2:BereichTaxHTField0" minOccurs="0"/>
                <xsd:element ref="ns1:PublishingStartDate" minOccurs="0"/>
                <xsd:element ref="ns1:PublishingExpirationDate" minOccurs="0"/>
                <xsd:element ref="ns4:TaxKeywordTaxHTField" minOccurs="0"/>
                <xsd:element ref="ns5:RolleTaxHTField0" minOccurs="0"/>
                <xsd:element ref="ns5:Zust_x00e4_ndigkei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21" nillable="true" ma:displayName="Geplantes Startdatum" ma:hidden="true" ma:internalName="PublishingStartDate" ma:readOnly="false">
      <xsd:simpleType>
        <xsd:restriction base="dms:Unknown"/>
      </xsd:simpleType>
    </xsd:element>
    <xsd:element name="PublishingExpirationDate" ma:index="22" nillable="true" ma:displayName="Geplantes Enddatum" ma:hidden="true" ma:internalName="PublishingExpirationDate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310824-5500-480e-ac5b-3e1aeef9ffa4" elementFormDefault="qualified">
    <xsd:import namespace="http://schemas.microsoft.com/office/2006/documentManagement/types"/>
    <xsd:import namespace="http://schemas.microsoft.com/office/infopath/2007/PartnerControls"/>
    <xsd:element name="Herkunft1TaxHTField0" ma:index="12" ma:taxonomy="true" ma:internalName="Herkunft1TaxHTField0" ma:taxonomyFieldName="Herkunft1" ma:displayName="Herkunft" ma:fieldId="{3eaf9a92-4859-4c18-8b05-32cc9e9a117d}" ma:sspId="358b686e-9b3f-48b9-bb68-7c8a6cabd534" ma:termSetId="3fb22198-1abe-4405-83a9-4af7250feb3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haltstypTaxHTField0" ma:index="15" ma:taxonomy="true" ma:internalName="InhaltstypTaxHTField0" ma:taxonomyFieldName="Inhaltstyp" ma:displayName="Inhaltstyp" ma:default="" ma:fieldId="{306bdd86-bed2-4a54-bd90-68ad83b8bf0c}" ma:taxonomyMulti="true" ma:sspId="358b686e-9b3f-48b9-bb68-7c8a6cabd534" ma:termSetId="cc1b6cb5-42fa-4290-83a3-1b9de52c0bd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hemaTaxHTField0" ma:index="17" ma:taxonomy="true" ma:internalName="ThemaTaxHTField0" ma:taxonomyFieldName="Thema" ma:displayName="Thema" ma:default="" ma:fieldId="{6ee0841f-01e1-4a08-83b4-b85f3d416a47}" ma:taxonomyMulti="true" ma:sspId="358b686e-9b3f-48b9-bb68-7c8a6cabd534" ma:termSetId="57611813-7a87-44b8-9293-53ae28011b4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ereichTaxHTField0" ma:index="20" ma:taxonomy="true" ma:internalName="BereichTaxHTField0" ma:taxonomyFieldName="Bereich" ma:displayName="Bereich" ma:default="" ma:fieldId="{a5acad8a-200d-4efc-bbd5-dc686352b2df}" ma:sspId="358b686e-9b3f-48b9-bb68-7c8a6cabd534" ma:termSetId="1257ddc0-6b91-4fc5-aa0d-6cac4410931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6f3bd0-e742-44e7-91d0-937bb718f3f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13" nillable="true" ma:displayName="Taxonomy Catch All Column" ma:hidden="true" ma:list="{28d7af73-dd85-4433-9cc8-34cfd5e80514}" ma:internalName="TaxCatchAll" ma:showField="CatchAllData" ma:web="486f3bd0-e742-44e7-91d0-937bb718f3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Vertraulichkeitsstufe" ma:index="18" ma:displayName="Vertraulichkeitsstufe" ma:default="nicht öffentlich" ma:format="Dropdown" ma:hidden="true" ma:internalName="Vertraulichkeitsstufe" ma:readOnly="false">
      <xsd:simpleType>
        <xsd:restriction base="dms:Choice">
          <xsd:enumeration value="nicht öffentlich"/>
          <xsd:enumeration value="öffentlich"/>
          <xsd:enumeration value="vertraulich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cc0c67-01b8-4772-9606-ee31e8eef3ee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24" nillable="true" ma:taxonomy="true" ma:internalName="TaxKeywordTaxHTField" ma:taxonomyFieldName="TaxKeyword" ma:displayName="Unternehmensstichwörter" ma:fieldId="{23f27201-bee3-471e-b2e7-b64fd8b7ca38}" ma:taxonomyMulti="true" ma:sspId="358b686e-9b3f-48b9-bb68-7c8a6cabd534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4d8d61-7651-461f-a214-b53d540737da" elementFormDefault="qualified">
    <xsd:import namespace="http://schemas.microsoft.com/office/2006/documentManagement/types"/>
    <xsd:import namespace="http://schemas.microsoft.com/office/infopath/2007/PartnerControls"/>
    <xsd:element name="RolleTaxHTField0" ma:index="26" nillable="true" ma:taxonomy="true" ma:internalName="RolleTaxHTField0" ma:taxonomyFieldName="Rolle" ma:displayName="Rolle" ma:default="" ma:fieldId="{2b39ef20-4117-49bf-98fe-bd0f6522961f}" ma:taxonomyMulti="true" ma:sspId="358b686e-9b3f-48b9-bb68-7c8a6cabd534" ma:termSetId="97cbd47f-1b5d-41f3-8c41-ca10761efc8a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Zust_x00e4_ndigkeit" ma:index="27" nillable="true" ma:displayName="Zuständigkeit" ma:list="{be4621a7-4577-4b95-8db7-d854b912caca}" ma:internalName="Zust_x00e4_ndigkeit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Inhaltstyp"/>
        <xsd:element ref="dc:title" minOccurs="0" maxOccurs="1" ma:index="1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Zust_x00e4_ndigkeit xmlns="684d8d61-7651-461f-a214-b53d540737da"/>
    <TaxKeywordTaxHTField xmlns="eecc0c67-01b8-4772-9606-ee31e8eef3ee">
      <Terms xmlns="http://schemas.microsoft.com/office/infopath/2007/PartnerControls"/>
    </TaxKeywordTaxHTField>
    <Herkunft1TaxHTField0 xmlns="6d310824-5500-480e-ac5b-3e1aeef9ffa4">
      <Terms xmlns="http://schemas.microsoft.com/office/infopath/2007/PartnerControls">
        <TermInfo xmlns="http://schemas.microsoft.com/office/infopath/2007/PartnerControls">
          <TermName xmlns="http://schemas.microsoft.com/office/infopath/2007/PartnerControls">Zentrale</TermName>
          <TermId xmlns="http://schemas.microsoft.com/office/infopath/2007/PartnerControls">42aefac8-b735-4523-835e-1fb90d7bbea0</TermId>
        </TermInfo>
      </Terms>
    </Herkunft1TaxHTField0>
    <RolleTaxHTField0 xmlns="684d8d61-7651-461f-a214-b53d540737da">
      <Terms xmlns="http://schemas.microsoft.com/office/infopath/2007/PartnerControls">
        <TermInfo xmlns="http://schemas.microsoft.com/office/infopath/2007/PartnerControls">
          <TermName xmlns="http://schemas.microsoft.com/office/infopath/2007/PartnerControls">Zentrale</TermName>
          <TermId xmlns="http://schemas.microsoft.com/office/infopath/2007/PartnerControls">42aefac8-b735-4523-835e-1fb90d7bbea0</TermId>
        </TermInfo>
        <TermInfo xmlns="http://schemas.microsoft.com/office/infopath/2007/PartnerControls">
          <TermName xmlns="http://schemas.microsoft.com/office/infopath/2007/PartnerControls">F＆E</TermName>
          <TermId xmlns="http://schemas.microsoft.com/office/infopath/2007/PartnerControls">c77d1201-8670-4119-87f7-30194efd856e</TermId>
        </TermInfo>
        <TermInfo xmlns="http://schemas.microsoft.com/office/infopath/2007/PartnerControls">
          <TermName xmlns="http://schemas.microsoft.com/office/infopath/2007/PartnerControls">Hagenberg</TermName>
          <TermId xmlns="http://schemas.microsoft.com/office/infopath/2007/PartnerControls">08a9c222-9375-43ad-868b-c78e95d3bd50</TermId>
        </TermInfo>
        <TermInfo xmlns="http://schemas.microsoft.com/office/infopath/2007/PartnerControls">
          <TermName xmlns="http://schemas.microsoft.com/office/infopath/2007/PartnerControls">Linz</TermName>
          <TermId xmlns="http://schemas.microsoft.com/office/infopath/2007/PartnerControls">e0431981-237a-4089-b57d-db2c3f6dcc6f</TermId>
        </TermInfo>
        <TermInfo xmlns="http://schemas.microsoft.com/office/infopath/2007/PartnerControls">
          <TermName xmlns="http://schemas.microsoft.com/office/infopath/2007/PartnerControls">Steyr</TermName>
          <TermId xmlns="http://schemas.microsoft.com/office/infopath/2007/PartnerControls">8791e73d-2742-452d-9ad1-b59f3aed0dc7</TermId>
        </TermInfo>
        <TermInfo xmlns="http://schemas.microsoft.com/office/infopath/2007/PartnerControls">
          <TermName xmlns="http://schemas.microsoft.com/office/infopath/2007/PartnerControls">Wels</TermName>
          <TermId xmlns="http://schemas.microsoft.com/office/infopath/2007/PartnerControls">97fb644f-20d6-4304-b9bd-f364a1411f60</TermId>
        </TermInfo>
      </Terms>
    </RolleTaxHTField0>
    <TaxCatchAll xmlns="486f3bd0-e742-44e7-91d0-937bb718f3f9">
      <Value>160</Value>
      <Value>410</Value>
      <Value>108</Value>
      <Value>153</Value>
      <Value>164</Value>
      <Value>69</Value>
      <Value>49</Value>
      <Value>163</Value>
      <Value>162</Value>
      <Value>161</Value>
    </TaxCatchAll>
    <PublishingExpirationDate xmlns="http://schemas.microsoft.com/sharepoint/v3" xsi:nil="true"/>
    <Vertraulichkeitsstufe xmlns="486f3bd0-e742-44e7-91d0-937bb718f3f9">nicht öffentlich</Vertraulichkeitsstufe>
    <PublishingStartDate xmlns="http://schemas.microsoft.com/sharepoint/v3" xsi:nil="true"/>
    <BereichTaxHTField0 xmlns="6d310824-5500-480e-ac5b-3e1aeef9ffa4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5c30125b-3de4-4cbf-92ba-2175c25c40d1</TermId>
        </TermInfo>
      </Terms>
    </BereichTaxHTField0>
    <InhaltstypTaxHTField0 xmlns="6d310824-5500-480e-ac5b-3e1aeef9ffa4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Vorlagen Englisch NEU</TermName>
          <TermId xmlns="http://schemas.microsoft.com/office/infopath/2007/PartnerControls">cdb5e3ef-0957-43c3-ae03-3b8fffe3fb84</TermId>
        </TermInfo>
      </Terms>
    </InhaltstypTaxHTField0>
    <ThemaTaxHTField0 xmlns="6d310824-5500-480e-ac5b-3e1aeef9ffa4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 - PR</TermName>
          <TermId xmlns="http://schemas.microsoft.com/office/infopath/2007/PartnerControls">85673cd1-662f-43e4-a1ba-da521e7bd8f2</TermId>
        </TermInfo>
      </Terms>
    </ThemaTaxHTField0>
    <_dlc_DocId xmlns="486f3bd0-e742-44e7-91d0-937bb718f3f9">FAD74KTY4Y7Q-866-878</_dlc_DocId>
    <_dlc_DocIdUrl xmlns="486f3bd0-e742-44e7-91d0-937bb718f3f9">
      <Url>https://intranet.fhooe.at/zentrale-services/_layouts/DocIdRedir.aspx?ID=FAD74KTY4Y7Q-866-878</Url>
      <Description>FAD74KTY4Y7Q-866-878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LongProperties xmlns="http://schemas.microsoft.com/office/2006/metadata/longProperties">
  <LongProp xmlns="" name="TaxCatchAll"><![CDATA[164;#Zentrale|42aefac8-b735-4523-835e-1fb90d7bbea0;#262;#Vorlagen Deutsch|b9b63e42-905a-4e82-84d5-7fe78ff3e203;#69;#Marketing|5c30125b-3de4-4cbf-92ba-2175c25c40d1;#49;#Zentrale|42aefac8-b735-4523-835e-1fb90d7bbea0;#108;#Marketing - PR|85673cd1-662f-43e4-a1ba-da521e7bd8f2]]></LongProp>
</LongProperties>
</file>

<file path=customXml/itemProps1.xml><?xml version="1.0" encoding="utf-8"?>
<ds:datastoreItem xmlns:ds="http://schemas.openxmlformats.org/officeDocument/2006/customXml" ds:itemID="{E03C7F0A-BB89-4272-8FA0-8435081CDD22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8E9A946A-87CD-4BD5-A471-C2EC6D7303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310824-5500-480e-ac5b-3e1aeef9ffa4"/>
    <ds:schemaRef ds:uri="486f3bd0-e742-44e7-91d0-937bb718f3f9"/>
    <ds:schemaRef ds:uri="eecc0c67-01b8-4772-9606-ee31e8eef3ee"/>
    <ds:schemaRef ds:uri="684d8d61-7651-461f-a214-b53d540737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AD9E4C2-DA61-4778-BCB7-9EBEBAA301BF}">
  <ds:schemaRefs>
    <ds:schemaRef ds:uri="http://purl.org/dc/terms/"/>
    <ds:schemaRef ds:uri="486f3bd0-e742-44e7-91d0-937bb718f3f9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684d8d61-7651-461f-a214-b53d540737da"/>
    <ds:schemaRef ds:uri="http://schemas.microsoft.com/sharepoint/v3"/>
    <ds:schemaRef ds:uri="eecc0c67-01b8-4772-9606-ee31e8eef3ee"/>
    <ds:schemaRef ds:uri="6d310824-5500-480e-ac5b-3e1aeef9ffa4"/>
    <ds:schemaRef ds:uri="http://schemas.microsoft.com/office/2006/metadata/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A7C88350-DA09-46A9-AAB5-0FAF426E1FA5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56A70A40-7562-420E-9C10-2F3F418A3506}">
  <ds:schemaRefs>
    <ds:schemaRef ds:uri="http://schemas.microsoft.com/office/2006/metadata/longProperties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On-screen Show (16:9)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Lucida Grande</vt:lpstr>
      <vt:lpstr>Symbol</vt:lpstr>
      <vt:lpstr>FH OÖ</vt:lpstr>
      <vt:lpstr>&lt;Project Title&gt;</vt:lpstr>
      <vt:lpstr>&lt;Slide Title&gt;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Presentation</dc:title>
  <dc:creator>Veichtlbauer Armin</dc:creator>
  <cp:keywords/>
  <cp:lastModifiedBy>Veichtlbauer Armin</cp:lastModifiedBy>
  <cp:revision>206</cp:revision>
  <dcterms:created xsi:type="dcterms:W3CDTF">2015-04-07T12:38:00Z</dcterms:created>
  <dcterms:modified xsi:type="dcterms:W3CDTF">2022-09-07T07:49:45Z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">
    <vt:lpwstr>FAD74KTY4Y7Q-866-210</vt:lpwstr>
  </property>
  <property fmtid="{D5CDD505-2E9C-101B-9397-08002B2CF9AE}" pid="3" name="_dlc_DocIdItemGuid">
    <vt:lpwstr>6d795ef1-b63e-46fb-ba46-e4d65094347c</vt:lpwstr>
  </property>
  <property fmtid="{D5CDD505-2E9C-101B-9397-08002B2CF9AE}" pid="4" name="_dlc_DocIdUrl">
    <vt:lpwstr>https://intranet.fhooe.at/zentrale-services/_layouts/DocIdRedir.aspx?ID=FAD74KTY4Y7Q-866-210, FAD74KTY4Y7Q-866-210</vt:lpwstr>
  </property>
  <property fmtid="{D5CDD505-2E9C-101B-9397-08002B2CF9AE}" pid="5" name="Herkunft1">
    <vt:lpwstr>49;#Zentrale|42aefac8-b735-4523-835e-1fb90d7bbea0</vt:lpwstr>
  </property>
  <property fmtid="{D5CDD505-2E9C-101B-9397-08002B2CF9AE}" pid="6" name="TaxKeyword">
    <vt:lpwstr/>
  </property>
  <property fmtid="{D5CDD505-2E9C-101B-9397-08002B2CF9AE}" pid="7" name="Bereich">
    <vt:lpwstr>69;#Marketing|5c30125b-3de4-4cbf-92ba-2175c25c40d1</vt:lpwstr>
  </property>
  <property fmtid="{D5CDD505-2E9C-101B-9397-08002B2CF9AE}" pid="8" name="Inhaltstyp">
    <vt:lpwstr>410;#Vorlagen Englisch NEU|cdb5e3ef-0957-43c3-ae03-3b8fffe3fb84</vt:lpwstr>
  </property>
  <property fmtid="{D5CDD505-2E9C-101B-9397-08002B2CF9AE}" pid="9" name="Thema">
    <vt:lpwstr>108;#Marketing - PR|85673cd1-662f-43e4-a1ba-da521e7bd8f2</vt:lpwstr>
  </property>
  <property fmtid="{D5CDD505-2E9C-101B-9397-08002B2CF9AE}" pid="10" name="Rolle">
    <vt:lpwstr>164;#Zentrale|42aefac8-b735-4523-835e-1fb90d7bbea0;#161;#F＆E|c77d1201-8670-4119-87f7-30194efd856e;#160;#Hagenberg|08a9c222-9375-43ad-868b-c78e95d3bd50;#162;#Linz|e0431981-237a-4089-b57d-db2c3f6dcc6f;#153;#Steyr|8791e73d-2742-452d-9ad1-b59f3aed0dc7;#163;#W</vt:lpwstr>
  </property>
  <property fmtid="{D5CDD505-2E9C-101B-9397-08002B2CF9AE}" pid="11" name="ContentTypeId">
    <vt:lpwstr>0x010100B6247CB954696A44AB6936F01BEA1CF8</vt:lpwstr>
  </property>
</Properties>
</file>