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62" r:id="rId4"/>
    <p:sldId id="264" r:id="rId5"/>
    <p:sldId id="263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8ED8-B26A-436B-87AE-7C778200E000}" type="datetimeFigureOut">
              <a:rPr lang="es-ES" smtClean="0"/>
              <a:t>15/10/2021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2EAE-AA57-4D75-A41E-0C5EBAC60C7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33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8ED8-B26A-436B-87AE-7C778200E000}" type="datetimeFigureOut">
              <a:rPr lang="es-ES" smtClean="0"/>
              <a:t>15/10/2021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2EAE-AA57-4D75-A41E-0C5EBAC60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75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8ED8-B26A-436B-87AE-7C778200E000}" type="datetimeFigureOut">
              <a:rPr lang="es-ES" smtClean="0"/>
              <a:t>15/10/2021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2EAE-AA57-4D75-A41E-0C5EBAC60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36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8ED8-B26A-436B-87AE-7C778200E000}" type="datetimeFigureOut">
              <a:rPr lang="es-ES" smtClean="0"/>
              <a:t>15/10/2021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2EAE-AA57-4D75-A41E-0C5EBAC60C7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945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8ED8-B26A-436B-87AE-7C778200E000}" type="datetimeFigureOut">
              <a:rPr lang="es-ES" smtClean="0"/>
              <a:t>15/10/2021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2EAE-AA57-4D75-A41E-0C5EBAC60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248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8ED8-B26A-436B-87AE-7C778200E000}" type="datetimeFigureOut">
              <a:rPr lang="es-ES" smtClean="0"/>
              <a:t>15/10/2021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2EAE-AA57-4D75-A41E-0C5EBAC60C7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499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8ED8-B26A-436B-87AE-7C778200E000}" type="datetimeFigureOut">
              <a:rPr lang="es-ES" smtClean="0"/>
              <a:t>15/10/2021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2EAE-AA57-4D75-A41E-0C5EBAC60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49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8ED8-B26A-436B-87AE-7C778200E000}" type="datetimeFigureOut">
              <a:rPr lang="es-ES" smtClean="0"/>
              <a:t>15/10/2021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2EAE-AA57-4D75-A41E-0C5EBAC60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784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8ED8-B26A-436B-87AE-7C778200E000}" type="datetimeFigureOut">
              <a:rPr lang="es-ES" smtClean="0"/>
              <a:t>15/10/2021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2EAE-AA57-4D75-A41E-0C5EBAC60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18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8ED8-B26A-436B-87AE-7C778200E000}" type="datetimeFigureOut">
              <a:rPr lang="es-ES" smtClean="0"/>
              <a:t>15/10/2021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2EAE-AA57-4D75-A41E-0C5EBAC60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9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8ED8-B26A-436B-87AE-7C778200E000}" type="datetimeFigureOut">
              <a:rPr lang="es-ES" smtClean="0"/>
              <a:t>15/10/2021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2EAE-AA57-4D75-A41E-0C5EBAC60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6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8ED8-B26A-436B-87AE-7C778200E000}" type="datetimeFigureOut">
              <a:rPr lang="es-ES" smtClean="0"/>
              <a:t>15/10/2021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2EAE-AA57-4D75-A41E-0C5EBAC60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78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8ED8-B26A-436B-87AE-7C778200E000}" type="datetimeFigureOut">
              <a:rPr lang="es-ES" smtClean="0"/>
              <a:t>15/10/2021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2EAE-AA57-4D75-A41E-0C5EBAC60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1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8ED8-B26A-436B-87AE-7C778200E000}" type="datetimeFigureOut">
              <a:rPr lang="es-ES" smtClean="0"/>
              <a:t>15/10/2021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2EAE-AA57-4D75-A41E-0C5EBAC60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8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8ED8-B26A-436B-87AE-7C778200E000}" type="datetimeFigureOut">
              <a:rPr lang="es-ES" smtClean="0"/>
              <a:t>15/10/2021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2EAE-AA57-4D75-A41E-0C5EBAC60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91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8ED8-B26A-436B-87AE-7C778200E000}" type="datetimeFigureOut">
              <a:rPr lang="es-ES" smtClean="0"/>
              <a:t>15/10/2021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2EAE-AA57-4D75-A41E-0C5EBAC60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28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8ED8-B26A-436B-87AE-7C778200E000}" type="datetimeFigureOut">
              <a:rPr lang="es-ES" smtClean="0"/>
              <a:t>15/10/2021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2EAE-AA57-4D75-A41E-0C5EBAC60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65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588ED8-B26A-436B-87AE-7C778200E000}" type="datetimeFigureOut">
              <a:rPr lang="es-ES" smtClean="0"/>
              <a:t>15/10/2021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FD2EAE-AA57-4D75-A41E-0C5EBAC60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117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65.11:8069/shop" TargetMode="External"/><Relationship Id="rId2" Type="http://schemas.openxmlformats.org/officeDocument/2006/relationships/hyperlink" Target="https://github.com/beviga99/txispak_erronk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09966" y="1610686"/>
            <a:ext cx="6513542" cy="1812022"/>
          </a:xfrm>
        </p:spPr>
        <p:txBody>
          <a:bodyPr>
            <a:normAutofit/>
          </a:bodyPr>
          <a:lstStyle/>
          <a:p>
            <a:r>
              <a:rPr lang="es-ES" sz="9600" dirty="0" err="1" smtClean="0"/>
              <a:t>Txispak</a:t>
            </a:r>
            <a:endParaRPr lang="es-ES" sz="9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2402" y="5991448"/>
            <a:ext cx="9307077" cy="661021"/>
          </a:xfrm>
        </p:spPr>
        <p:txBody>
          <a:bodyPr/>
          <a:lstStyle/>
          <a:p>
            <a:r>
              <a:rPr lang="es-ES" dirty="0" err="1" smtClean="0"/>
              <a:t>Egileak</a:t>
            </a:r>
            <a:r>
              <a:rPr lang="es-ES" dirty="0" smtClean="0"/>
              <a:t>: Oihana Arambarri, </a:t>
            </a:r>
            <a:r>
              <a:rPr lang="es-ES" dirty="0" err="1" smtClean="0"/>
              <a:t>Beñat</a:t>
            </a:r>
            <a:r>
              <a:rPr lang="es-ES" dirty="0" smtClean="0"/>
              <a:t> </a:t>
            </a:r>
            <a:r>
              <a:rPr lang="es-ES" dirty="0" err="1" smtClean="0"/>
              <a:t>Vilarchao</a:t>
            </a:r>
            <a:r>
              <a:rPr lang="es-ES" dirty="0" smtClean="0"/>
              <a:t>, Ane Tubia eta Jon </a:t>
            </a:r>
            <a:r>
              <a:rPr lang="es-ES" dirty="0" err="1" smtClean="0"/>
              <a:t>Lopez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132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4224672" cy="854243"/>
          </a:xfrm>
        </p:spPr>
        <p:txBody>
          <a:bodyPr/>
          <a:lstStyle/>
          <a:p>
            <a:r>
              <a:rPr lang="es-ES" dirty="0" err="1" smtClean="0"/>
              <a:t>Aurkibidea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2245896"/>
            <a:ext cx="6400800" cy="39784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 smtClean="0"/>
              <a:t>Sarrera</a:t>
            </a:r>
            <a:endParaRPr lang="es-E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 smtClean="0"/>
              <a:t>Rolak</a:t>
            </a:r>
            <a:endParaRPr lang="es-E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 smtClean="0"/>
              <a:t>Datu</a:t>
            </a:r>
            <a:r>
              <a:rPr lang="es-ES" dirty="0" smtClean="0"/>
              <a:t> </a:t>
            </a:r>
            <a:r>
              <a:rPr lang="es-ES" dirty="0" err="1" smtClean="0"/>
              <a:t>basea</a:t>
            </a:r>
            <a:endParaRPr lang="es-E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 smtClean="0"/>
              <a:t>Baliabideak</a:t>
            </a:r>
            <a:endParaRPr lang="es-E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 smtClean="0"/>
              <a:t>Estekak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962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7538" y="3178497"/>
            <a:ext cx="3550904" cy="854243"/>
          </a:xfrm>
        </p:spPr>
        <p:txBody>
          <a:bodyPr/>
          <a:lstStyle/>
          <a:p>
            <a:r>
              <a:rPr lang="es-ES" dirty="0" err="1" smtClean="0"/>
              <a:t>Sarrera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64" y="685799"/>
            <a:ext cx="3505689" cy="58396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847" y="685799"/>
            <a:ext cx="3496163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0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2524209" cy="854243"/>
          </a:xfrm>
        </p:spPr>
        <p:txBody>
          <a:bodyPr/>
          <a:lstStyle/>
          <a:p>
            <a:r>
              <a:rPr lang="es-ES" dirty="0" err="1" smtClean="0"/>
              <a:t>Rolak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917" y="2342147"/>
            <a:ext cx="6919746" cy="376989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err="1" smtClean="0"/>
              <a:t>Koordinatzailea</a:t>
            </a:r>
            <a:r>
              <a:rPr lang="es-ES" sz="2800" dirty="0" smtClean="0"/>
              <a:t>: Ane Tubia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err="1" smtClean="0"/>
              <a:t>Idazkaria</a:t>
            </a:r>
            <a:r>
              <a:rPr lang="es-ES" sz="2800" dirty="0" smtClean="0"/>
              <a:t> </a:t>
            </a:r>
            <a:r>
              <a:rPr lang="es-ES" sz="2800" dirty="0" err="1" smtClean="0"/>
              <a:t>Nagusia</a:t>
            </a:r>
            <a:r>
              <a:rPr lang="es-ES" sz="2800" dirty="0" smtClean="0"/>
              <a:t>: Oihana Arambarri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err="1" smtClean="0"/>
              <a:t>Idazkaria</a:t>
            </a:r>
            <a:r>
              <a:rPr lang="es-ES" sz="2800" dirty="0" smtClean="0"/>
              <a:t>: Jon </a:t>
            </a:r>
            <a:r>
              <a:rPr lang="es-ES" sz="2800" dirty="0" err="1" smtClean="0"/>
              <a:t>Lopez</a:t>
            </a:r>
            <a:endParaRPr lang="es-E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err="1" smtClean="0"/>
              <a:t>Bozeramailea</a:t>
            </a:r>
            <a:r>
              <a:rPr lang="es-ES" sz="2800" dirty="0" smtClean="0"/>
              <a:t>: </a:t>
            </a:r>
            <a:r>
              <a:rPr lang="es-ES" sz="2800" dirty="0" err="1" smtClean="0"/>
              <a:t>Beñat</a:t>
            </a:r>
            <a:r>
              <a:rPr lang="es-ES" sz="2800" dirty="0" smtClean="0"/>
              <a:t> </a:t>
            </a:r>
            <a:r>
              <a:rPr lang="es-ES" sz="2800" dirty="0" err="1" smtClean="0"/>
              <a:t>Vilarchao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5949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4096335" cy="934454"/>
          </a:xfrm>
        </p:spPr>
        <p:txBody>
          <a:bodyPr/>
          <a:lstStyle/>
          <a:p>
            <a:r>
              <a:rPr lang="es-ES" dirty="0" err="1" smtClean="0"/>
              <a:t>Datu</a:t>
            </a:r>
            <a:r>
              <a:rPr lang="es-ES" dirty="0" smtClean="0"/>
              <a:t> </a:t>
            </a:r>
            <a:r>
              <a:rPr lang="es-ES" dirty="0" err="1" smtClean="0"/>
              <a:t>basea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5" y="2753227"/>
            <a:ext cx="5810250" cy="2667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090" y="1851717"/>
            <a:ext cx="3568510" cy="356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9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3" y="685800"/>
            <a:ext cx="4192588" cy="886326"/>
          </a:xfrm>
        </p:spPr>
        <p:txBody>
          <a:bodyPr/>
          <a:lstStyle/>
          <a:p>
            <a:r>
              <a:rPr lang="es-ES" dirty="0" err="1" smtClean="0"/>
              <a:t>Baliabideak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516" y="833952"/>
            <a:ext cx="4442373" cy="18981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516" y="3784782"/>
            <a:ext cx="4591704" cy="21831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3225574"/>
            <a:ext cx="4761905" cy="1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4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Resultado de imagen de trell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6" y="898357"/>
            <a:ext cx="4898575" cy="274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6.googleusercontent.com/HTPSDWl7OsZYoffG5wMtLNc06PBf6L8R6rfnrOAlUlq42qbA1snPNk_ZGKyH29q_-1WTHxPkAvpJUwuXpfasF_dr6I-5tEemgb4-7xFDpi93XrYjPsbMQMPwmWTpNg25rIBBU0paqOY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81" y="3257170"/>
            <a:ext cx="5192508" cy="286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29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2652546" cy="902369"/>
          </a:xfrm>
        </p:spPr>
        <p:txBody>
          <a:bodyPr/>
          <a:lstStyle/>
          <a:p>
            <a:r>
              <a:rPr lang="es-ES" dirty="0" err="1" smtClean="0"/>
              <a:t>Estekak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2438400"/>
            <a:ext cx="7529346" cy="3352800"/>
          </a:xfrm>
        </p:spPr>
        <p:txBody>
          <a:bodyPr/>
          <a:lstStyle/>
          <a:p>
            <a:r>
              <a:rPr lang="es-ES" dirty="0" err="1" smtClean="0"/>
              <a:t>Github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github.com/beviga99/txispak_erronka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Odoo</a:t>
            </a:r>
            <a:r>
              <a:rPr lang="es-ES" dirty="0"/>
              <a:t>: </a:t>
            </a:r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192.168.65.11:8069/shop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235031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</TotalTime>
  <Words>54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Sector</vt:lpstr>
      <vt:lpstr>Txispak</vt:lpstr>
      <vt:lpstr>Aurkibidea</vt:lpstr>
      <vt:lpstr>Sarrera</vt:lpstr>
      <vt:lpstr>Rolak</vt:lpstr>
      <vt:lpstr>Datu basea</vt:lpstr>
      <vt:lpstr>Baliabideak</vt:lpstr>
      <vt:lpstr>Presentación de PowerPoint</vt:lpstr>
      <vt:lpstr>Estekak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Tubia Garitaonandia, Ane</dc:creator>
  <cp:lastModifiedBy>Tubia Garitaonandia, Ane</cp:lastModifiedBy>
  <cp:revision>5</cp:revision>
  <dcterms:created xsi:type="dcterms:W3CDTF">2021-10-15T08:34:25Z</dcterms:created>
  <dcterms:modified xsi:type="dcterms:W3CDTF">2021-10-15T09:50:55Z</dcterms:modified>
</cp:coreProperties>
</file>