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dule-it.heroku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Schedule-It!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Haley Kwiat, Scott </a:t>
            </a:r>
            <a:r>
              <a:rPr lang="en-US" dirty="0" err="1" smtClean="0"/>
              <a:t>Campana</a:t>
            </a:r>
            <a:r>
              <a:rPr lang="en-US" dirty="0" smtClean="0"/>
              <a:t>, Eric Ha, Ben </a:t>
            </a:r>
            <a:r>
              <a:rPr lang="en-US" dirty="0" err="1" smtClean="0"/>
              <a:t>Wasko</a:t>
            </a:r>
            <a:r>
              <a:rPr lang="en-US" dirty="0" smtClean="0"/>
              <a:t>, Hayden 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751317"/>
            <a:ext cx="7716837" cy="5527543"/>
          </a:xfrm>
        </p:spPr>
        <p:txBody>
          <a:bodyPr/>
          <a:lstStyle/>
          <a:p>
            <a:r>
              <a:rPr lang="en-US" sz="3600" dirty="0" smtClean="0"/>
              <a:t>Schedule it is the be all end all of scheduling your life and events. We saw a problem in the fact that in classes we could never decide when and  where to meet with our groups. We decided to solve that problem.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665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is designed to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create events and invite your friends via our </a:t>
            </a:r>
            <a:r>
              <a:rPr lang="en-US" dirty="0" err="1" smtClean="0"/>
              <a:t>webapp</a:t>
            </a:r>
            <a:r>
              <a:rPr lang="en-US" dirty="0" smtClean="0"/>
              <a:t> where they can quickly say whether or not they can attend what time you had picked</a:t>
            </a:r>
          </a:p>
          <a:p>
            <a:r>
              <a:rPr lang="en-US" dirty="0" smtClean="0"/>
              <a:t>They can also create groups of people with which they can invite e.g. your software development group to an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less formal agile method we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Heroku</a:t>
            </a:r>
            <a:r>
              <a:rPr lang="en-US" dirty="0" smtClean="0"/>
              <a:t> to host our web app</a:t>
            </a:r>
          </a:p>
          <a:p>
            <a:r>
              <a:rPr lang="en-US" dirty="0" smtClean="0"/>
              <a:t>The app is mostly html, </a:t>
            </a:r>
            <a:r>
              <a:rPr lang="en-US" dirty="0" err="1" smtClean="0"/>
              <a:t>css</a:t>
            </a:r>
            <a:r>
              <a:rPr lang="en-US" dirty="0" smtClean="0"/>
              <a:t>, and </a:t>
            </a:r>
            <a:r>
              <a:rPr lang="en-US" dirty="0" err="1" smtClean="0"/>
              <a:t>php</a:t>
            </a:r>
            <a:r>
              <a:rPr lang="en-US" dirty="0" smtClean="0"/>
              <a:t> paired with </a:t>
            </a:r>
            <a:r>
              <a:rPr lang="en-US" dirty="0" err="1" smtClean="0"/>
              <a:t>mysql</a:t>
            </a:r>
            <a:r>
              <a:rPr lang="en-US" dirty="0" smtClean="0"/>
              <a:t> to setup our database</a:t>
            </a:r>
          </a:p>
          <a:p>
            <a:r>
              <a:rPr lang="en-US" dirty="0" smtClean="0"/>
              <a:t>We used a </a:t>
            </a:r>
            <a:r>
              <a:rPr lang="en-US" dirty="0" err="1" smtClean="0"/>
              <a:t>Jquery</a:t>
            </a:r>
            <a:r>
              <a:rPr lang="en-US" dirty="0" smtClean="0"/>
              <a:t> Calendar </a:t>
            </a:r>
            <a:r>
              <a:rPr lang="en-US" dirty="0" err="1" smtClean="0"/>
              <a:t>api</a:t>
            </a:r>
            <a:r>
              <a:rPr lang="en-US" dirty="0" smtClean="0"/>
              <a:t>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githubs</a:t>
            </a:r>
            <a:r>
              <a:rPr lang="en-US" dirty="0" smtClean="0"/>
              <a:t> project tracking software to document to-do’, done, and in progress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5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5-02 at 2.4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</a:t>
            </a:r>
            <a:r>
              <a:rPr lang="en-US" dirty="0" err="1" smtClean="0"/>
              <a:t>Calender</a:t>
            </a:r>
            <a:r>
              <a:rPr lang="en-US" dirty="0" smtClean="0"/>
              <a:t> or Calendar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Merging database</a:t>
            </a:r>
          </a:p>
          <a:p>
            <a:r>
              <a:rPr lang="en-US" dirty="0" smtClean="0">
                <a:sym typeface="Wingdings"/>
              </a:rPr>
              <a:t>Registration emails and exposing API’s</a:t>
            </a:r>
          </a:p>
          <a:p>
            <a:r>
              <a:rPr lang="en-US" dirty="0" smtClean="0">
                <a:sym typeface="Wingdings"/>
              </a:rPr>
              <a:t>Trying to figure out Calendar API</a:t>
            </a:r>
          </a:p>
          <a:p>
            <a:r>
              <a:rPr lang="en-US" dirty="0" smtClean="0">
                <a:sym typeface="Wingdings"/>
              </a:rPr>
              <a:t>Having separate user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http://schedule-</a:t>
            </a:r>
            <a:r>
              <a:rPr lang="en-US" dirty="0" smtClean="0">
                <a:hlinkClick r:id="rId2"/>
              </a:rPr>
              <a:t>it.herokuapp.com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50</TotalTime>
  <Words>217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Sky</vt:lpstr>
      <vt:lpstr>Schedule-It!</vt:lpstr>
      <vt:lpstr>Schedule it is the be all end all of scheduling your life and events. We saw a problem in the fact that in classes we could never decide when and  where to meet with our groups. We decided to solve that problem. </vt:lpstr>
      <vt:lpstr>The app is designed to…</vt:lpstr>
      <vt:lpstr>Methodology</vt:lpstr>
      <vt:lpstr>PowerPoint Presentation</vt:lpstr>
      <vt:lpstr>Challenges…</vt:lpstr>
      <vt:lpstr>Demo!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Schedule-It!</dc:title>
  <dc:creator>Haley Kwiat</dc:creator>
  <cp:lastModifiedBy>Haley Kwiat</cp:lastModifiedBy>
  <cp:revision>7</cp:revision>
  <dcterms:created xsi:type="dcterms:W3CDTF">2017-05-02T19:55:29Z</dcterms:created>
  <dcterms:modified xsi:type="dcterms:W3CDTF">2017-05-02T20:45:58Z</dcterms:modified>
</cp:coreProperties>
</file>