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47F3-8449-2E4D-8978-7535C6164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A5EF5-DDE3-1942-816E-0619DDC0F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9A981-D511-A246-91F8-510E1EFD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22CC-CBD1-C645-BAD0-23F1424812A1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18DA-0506-8846-8AF8-C7DE18E5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0C320-E049-3C4B-BF4A-9C4EAB80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FC4C-2592-1E46-AFD8-C268F2381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92B8-BB81-BE4A-B784-0CB94A13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851F9-3305-0E4B-8B9D-3C4DD5DC3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72EBC-1EFA-6547-A6B4-BA63CBE6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22CC-CBD1-C645-BAD0-23F1424812A1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5B381-702B-F743-8781-04043082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6520C-2B96-2540-BFEB-60D9676C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FC4C-2592-1E46-AFD8-C268F2381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5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81443-F077-7645-8C3A-BB7828B91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5E592-1859-4C47-8380-D6B9F7A9F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25973-8BBC-6844-AE17-1821631C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22CC-CBD1-C645-BAD0-23F1424812A1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F63D7-DB5D-C64E-87CB-59282B7B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63D70-41F8-F847-9D9D-9C2E8663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FC4C-2592-1E46-AFD8-C268F2381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1D64-C949-EE4C-82A9-7B4B68659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2CB2A-B759-3142-9107-C62D033F1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384AA-E8A1-1643-8C1E-88348A21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22CC-CBD1-C645-BAD0-23F1424812A1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22614-5A1E-FD42-8184-E73EFBF89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46A6A-4C0E-CE40-936D-C95E706C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FC4C-2592-1E46-AFD8-C268F2381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2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C7A37-81C0-7748-9A89-B079E4FD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CE6A3-2D97-F94B-B70B-4A1728BF0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0E936-F4CF-BB42-8F0E-79F2BD6F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22CC-CBD1-C645-BAD0-23F1424812A1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81D84-0AA1-1D49-91A0-ADE7ABF7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5D20E-EB30-354F-9AB2-8A623186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FC4C-2592-1E46-AFD8-C268F2381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7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506D-E2B9-3A46-8817-75CD9972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00DD3-A513-2A42-AC77-0BC9DC60C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A76D-DDE7-8D46-AB4A-DBF398C06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21F3A-D62A-BE47-B7DC-9630E594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22CC-CBD1-C645-BAD0-23F1424812A1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BD0D1-D064-7546-AF14-C14EA1E29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E187B-F643-EB49-A642-B7BD9DC0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FC4C-2592-1E46-AFD8-C268F2381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7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FFBF-AE2F-4846-9854-F321D681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CBB74-45E7-6944-8E18-58BD0CD73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95D35-F4EA-7149-9AAB-141455479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E42ED-C2FD-EB44-9E0C-926FC8F87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02FE46-5FFB-9A40-B90C-F9297AD94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7B7CB-9287-B24C-8EA7-B20E8A79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22CC-CBD1-C645-BAD0-23F1424812A1}" type="datetimeFigureOut">
              <a:rPr lang="en-US" smtClean="0"/>
              <a:t>4/7/22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AEC51F-8D07-864F-8B37-56755B16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3E940-8A06-F74B-9268-1C0B14D9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FC4C-2592-1E46-AFD8-C268F2381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5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D6AB-BF5F-D648-8F5A-0AAA7D5B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2A944-35D0-4F4E-8D42-2D2E37E2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22CC-CBD1-C645-BAD0-23F1424812A1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809F5-75C6-484E-9344-9A90BDD2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A5622-96ED-FE49-BF86-B6B2C03F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FC4C-2592-1E46-AFD8-C268F2381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3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FE139-F11D-B54D-BDFB-A02A21E5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22CC-CBD1-C645-BAD0-23F1424812A1}" type="datetimeFigureOut">
              <a:rPr lang="en-US" smtClean="0"/>
              <a:t>4/7/22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83E3F-4B06-7C41-BDBF-82F0CA6C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0BA35-B8F0-2D4E-8346-FC18B384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FC4C-2592-1E46-AFD8-C268F2381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0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6BDB-A151-ED4A-935A-0A1E79CF7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5AE7A-2FE4-8E4D-847E-7F5D7FC9D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ECAF3-CA07-4849-A77C-C2FDF5EC5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59E6F-76EE-7049-9BE0-09A4D9AC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22CC-CBD1-C645-BAD0-23F1424812A1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15232-9838-0E49-AEB8-547C1AEE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DAEC0-0869-384E-99A0-7A95E4CB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FC4C-2592-1E46-AFD8-C268F2381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3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559E-7C60-EB4B-A848-6C2D87601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627AEE-37E1-AC46-B16F-EF91334FD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C64E0-AF57-EB46-8F7D-5A3127263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06773-B200-124C-B62F-8993CBB0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22CC-CBD1-C645-BAD0-23F1424812A1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56226-58FE-DE4F-838B-7A00BECB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8D266-B25E-824B-8246-8088617B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AFC4C-2592-1E46-AFD8-C268F2381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4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D226EF-076E-8C4D-B9D4-1B263F7F6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632C5-1BD6-AE4B-8573-8671E697F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06BD2-5266-DA44-B57D-863FCE4F5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022CC-CBD1-C645-BAD0-23F1424812A1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FBAA9-FB47-A843-8E43-8D0285C3E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88069-BE8F-3F4C-B5FB-25B7A699A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AFC4C-2592-1E46-AFD8-C268F2381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4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4449-E51F-954E-88F8-051311DC4E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33B7C-A81E-1D4B-8073-7FF1228202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16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G Stahmer</dc:creator>
  <cp:lastModifiedBy>Carl G Stahmer</cp:lastModifiedBy>
  <cp:revision>1</cp:revision>
  <dcterms:created xsi:type="dcterms:W3CDTF">2022-04-07T15:21:17Z</dcterms:created>
  <dcterms:modified xsi:type="dcterms:W3CDTF">2022-04-07T15:21:50Z</dcterms:modified>
</cp:coreProperties>
</file>