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>
        <p:scale>
          <a:sx n="66" d="100"/>
          <a:sy n="66" d="100"/>
        </p:scale>
        <p:origin x="6" y="3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Sorting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Bradley Willcott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7DF26-C06D-441F-B61E-7479D6F49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GB" dirty="0"/>
              <a:t>Heap Sort Algorithm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B868B-D6ED-4DBD-B55B-2D5F0EA4E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r>
              <a:rPr lang="en-GB" b="1" dirty="0"/>
              <a:t>Advantages</a:t>
            </a:r>
          </a:p>
          <a:p>
            <a:pPr lvl="1"/>
            <a:r>
              <a:rPr lang="el-GR" sz="1600" dirty="0"/>
              <a:t>Θ</a:t>
            </a:r>
            <a:r>
              <a:rPr lang="en-GB" dirty="0"/>
              <a:t>(n Log n)</a:t>
            </a:r>
          </a:p>
          <a:p>
            <a:pPr lvl="1"/>
            <a:r>
              <a:rPr lang="en-AU" sz="1900" dirty="0"/>
              <a:t>Very efficient</a:t>
            </a:r>
          </a:p>
          <a:p>
            <a:pPr lvl="1"/>
            <a:r>
              <a:rPr lang="en-AU" sz="1900" dirty="0"/>
              <a:t>Can be in-place</a:t>
            </a:r>
          </a:p>
          <a:p>
            <a:pPr lvl="1"/>
            <a:r>
              <a:rPr lang="en-AU" sz="1900" dirty="0"/>
              <a:t>Simpler to understand</a:t>
            </a:r>
          </a:p>
          <a:p>
            <a:pPr lvl="1"/>
            <a:r>
              <a:rPr lang="en-AU" sz="1900" dirty="0"/>
              <a:t>Can be used effectively with </a:t>
            </a:r>
            <a:r>
              <a:rPr lang="en-AU" sz="1900" dirty="0" err="1"/>
              <a:t>LinkedLists</a:t>
            </a:r>
            <a:endParaRPr lang="en-AU" sz="1900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0C714C7-A211-4CD8-B14A-0F02B295C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r>
              <a:rPr lang="en-US" b="1" dirty="0"/>
              <a:t>Disadvantages</a:t>
            </a:r>
          </a:p>
          <a:p>
            <a:pPr lvl="1"/>
            <a:r>
              <a:rPr lang="en-US" dirty="0"/>
              <a:t>Not stable</a:t>
            </a:r>
          </a:p>
          <a:p>
            <a:pPr lvl="1"/>
            <a:r>
              <a:rPr lang="en-US" dirty="0"/>
              <a:t>Dose not scale-up well with arrays</a:t>
            </a:r>
          </a:p>
        </p:txBody>
      </p:sp>
    </p:spTree>
    <p:extLst>
      <p:ext uri="{BB962C8B-B14F-4D97-AF65-F5344CB8AC3E}">
        <p14:creationId xmlns:p14="http://schemas.microsoft.com/office/powerpoint/2010/main" val="102900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5F2C-2C21-446C-BF41-E8C693DD5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Merge Sort Algorithm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F8B2E-5262-4184-A760-249C3294CE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b="1" dirty="0"/>
              <a:t>Advantages</a:t>
            </a:r>
            <a:endParaRPr lang="en-GB" dirty="0"/>
          </a:p>
          <a:p>
            <a:pPr lvl="1"/>
            <a:r>
              <a:rPr lang="el-GR" sz="1600" dirty="0"/>
              <a:t>Θ</a:t>
            </a:r>
            <a:r>
              <a:rPr lang="en-GB" dirty="0"/>
              <a:t>(n Log n)</a:t>
            </a:r>
          </a:p>
          <a:p>
            <a:pPr lvl="1"/>
            <a:r>
              <a:rPr lang="en-GB" dirty="0"/>
              <a:t>Works well with large files</a:t>
            </a:r>
          </a:p>
          <a:p>
            <a:pPr lvl="1"/>
            <a:r>
              <a:rPr lang="en-GB" dirty="0"/>
              <a:t>Well suited for Linked Lists</a:t>
            </a:r>
          </a:p>
          <a:p>
            <a:pPr lvl="1"/>
            <a:r>
              <a:rPr lang="en-GB" dirty="0"/>
              <a:t>Highly parallelizable</a:t>
            </a:r>
          </a:p>
          <a:p>
            <a:pPr lvl="1"/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59A8F-FEFE-4BAA-A9FA-BF7B69EB7C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b="1" dirty="0"/>
              <a:t>Disadvantages</a:t>
            </a:r>
            <a:endParaRPr lang="en-GB" dirty="0"/>
          </a:p>
          <a:p>
            <a:pPr lvl="1"/>
            <a:r>
              <a:rPr lang="en-GB" dirty="0"/>
              <a:t>Uses more memory</a:t>
            </a:r>
          </a:p>
          <a:p>
            <a:pPr lvl="2"/>
            <a:r>
              <a:rPr lang="en-GB" dirty="0"/>
              <a:t>Arrays and Lists</a:t>
            </a:r>
          </a:p>
          <a:p>
            <a:pPr lvl="2"/>
            <a:r>
              <a:rPr lang="en-GB" dirty="0"/>
              <a:t>Not for Linked Lists</a:t>
            </a:r>
          </a:p>
          <a:p>
            <a:pPr lvl="1"/>
            <a:r>
              <a:rPr lang="en-GB" dirty="0"/>
              <a:t>Slower in comparison to other algorithms especially for smaller lists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327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E1084-3C61-4CED-9F96-D7EDB54A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Sort Algorithm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D0FE4-3523-4E7C-AFE8-AAC957567C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b="1" dirty="0"/>
              <a:t>Advantages</a:t>
            </a:r>
            <a:endParaRPr lang="en-GB" dirty="0"/>
          </a:p>
          <a:p>
            <a:pPr lvl="1"/>
            <a:r>
              <a:rPr lang="el-GR" sz="1800" dirty="0"/>
              <a:t>Θ</a:t>
            </a:r>
            <a:r>
              <a:rPr lang="en-GB" sz="1800" dirty="0"/>
              <a:t>(n Log n)</a:t>
            </a:r>
            <a:endParaRPr lang="el-GR" sz="1800" dirty="0">
              <a:latin typeface="MS Shell Dlg 2" panose="020B0604030504040204" pitchFamily="34" charset="0"/>
            </a:endParaRPr>
          </a:p>
          <a:p>
            <a:pPr lvl="1"/>
            <a:r>
              <a:rPr lang="en-AU" dirty="0"/>
              <a:t>In-place sorting</a:t>
            </a:r>
          </a:p>
          <a:p>
            <a:pPr lvl="1"/>
            <a:r>
              <a:rPr lang="en-AU" dirty="0"/>
              <a:t>Very fast, efficient implementations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1B6AD-11FE-4D5A-8209-D026DAC544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b="1" dirty="0"/>
              <a:t>Disadvantages</a:t>
            </a:r>
          </a:p>
          <a:p>
            <a:pPr lvl="1"/>
            <a:r>
              <a:rPr lang="en-GB" dirty="0"/>
              <a:t>O(n</a:t>
            </a:r>
            <a:r>
              <a:rPr lang="en-AU" sz="1600" dirty="0"/>
              <a:t>²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Worst case similar to average for Bubble, Insertion or Selection Sorts</a:t>
            </a:r>
          </a:p>
          <a:p>
            <a:pPr lvl="1"/>
            <a:r>
              <a:rPr lang="en-GB" dirty="0"/>
              <a:t>Not stable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86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445C23F-2C1D-4ED8-B6FA-DFABCD34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en-US" dirty="0"/>
              <a:t>Sorting Duration (1M)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6BE83853-A6C9-4328-BA04-F5C366529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413" y="1228393"/>
            <a:ext cx="5927725" cy="4463126"/>
          </a:xfr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8BB2836-ABA7-4740-B742-147208A8C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r>
              <a:rPr lang="en-US" dirty="0"/>
              <a:t>Sorting a list of 1 million integers</a:t>
            </a:r>
          </a:p>
        </p:txBody>
      </p:sp>
    </p:spTree>
    <p:extLst>
      <p:ext uri="{BB962C8B-B14F-4D97-AF65-F5344CB8AC3E}">
        <p14:creationId xmlns:p14="http://schemas.microsoft.com/office/powerpoint/2010/main" val="260589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C262-1026-40B9-870A-B5D51FEB1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Duration (10M)</a:t>
            </a:r>
            <a:endParaRPr lang="en-AU" dirty="0"/>
          </a:p>
        </p:txBody>
      </p:sp>
      <p:pic>
        <p:nvPicPr>
          <p:cNvPr id="8" name="Content Placeholder 7" descr="A picture containing table&#10;&#10;Description automatically generated">
            <a:extLst>
              <a:ext uri="{FF2B5EF4-FFF2-40B4-BE49-F238E27FC236}">
                <a16:creationId xmlns:a16="http://schemas.microsoft.com/office/drawing/2014/main" id="{9993CF57-E803-47F6-B10F-9223F588E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413" y="1228393"/>
            <a:ext cx="5927725" cy="446312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7C362-B1B9-41E7-8311-D011DB8D8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Sorting a list of 10 million integers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7320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FE61A-F080-4FB2-9114-858F7E29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Duration (100M)</a:t>
            </a:r>
            <a:endParaRPr lang="en-AU" dirty="0"/>
          </a:p>
        </p:txBody>
      </p:sp>
      <p:pic>
        <p:nvPicPr>
          <p:cNvPr id="6" name="Content Placeholder 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74C7750D-7BA0-404E-A414-585F946C6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413" y="1416183"/>
            <a:ext cx="5927725" cy="408754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775F9-5D53-4DEA-9062-EA03EF7FA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Sorting a list of 100 million integers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18117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F2C0B-01D9-4B23-8648-8085D64C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Duration Scaling</a:t>
            </a:r>
            <a:endParaRPr lang="en-AU" dirty="0"/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73A1075F-E1D6-41A6-9BED-47E6BA4C1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413" y="1063741"/>
            <a:ext cx="5927725" cy="479243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E0B68-1915-4AE7-BBF9-D8CB8B3C6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Shows the actual average duration times of the sorting algorithms when sorting different sized lists of integers.</a:t>
            </a:r>
          </a:p>
          <a:p>
            <a:r>
              <a:rPr lang="en-GB" dirty="0"/>
              <a:t>This is to show how well, or not, a particular implementation of an algorithm will scale up.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58532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BA3F0681-1E0A-4009-A1E5-588E35D659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5" y="0"/>
            <a:ext cx="12191985" cy="4578350"/>
          </a:xfrm>
        </p:spPr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7785B4CB-A7F0-4E26-B4DD-E80A22556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BBB257B-3D39-4124-A815-0DFBB701F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/>
          <a:lstStyle/>
          <a:p>
            <a:r>
              <a:rPr lang="en-US" dirty="0"/>
              <a:t>Bradley Willcott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7F95A6-D8D6-4317-BF41-2292D804B759}"/>
              </a:ext>
            </a:extLst>
          </p:cNvPr>
          <p:cNvSpPr txBox="1"/>
          <p:nvPr/>
        </p:nvSpPr>
        <p:spPr>
          <a:xfrm>
            <a:off x="3464713" y="1504345"/>
            <a:ext cx="5378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/>
              <a:t>Questions</a:t>
            </a:r>
            <a:endParaRPr lang="en-AU" sz="9600" dirty="0"/>
          </a:p>
        </p:txBody>
      </p:sp>
    </p:spTree>
    <p:extLst>
      <p:ext uri="{BB962C8B-B14F-4D97-AF65-F5344CB8AC3E}">
        <p14:creationId xmlns:p14="http://schemas.microsoft.com/office/powerpoint/2010/main" val="224512569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{75572445-4DD2-4DA2-BAEA-22BF766E1F26}tf56160789_win32</Template>
  <TotalTime>633</TotalTime>
  <Words>199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Bookman Old Style</vt:lpstr>
      <vt:lpstr>Calibri</vt:lpstr>
      <vt:lpstr>Franklin Gothic Book</vt:lpstr>
      <vt:lpstr>MS Shell Dlg 2</vt:lpstr>
      <vt:lpstr>1_RetrospectVTI</vt:lpstr>
      <vt:lpstr>Sorting Algorithms</vt:lpstr>
      <vt:lpstr>Heap Sort Algorithm</vt:lpstr>
      <vt:lpstr>Merge Sort Algorithm</vt:lpstr>
      <vt:lpstr>Quick Sort Algorithm</vt:lpstr>
      <vt:lpstr>Sorting Duration (1M)</vt:lpstr>
      <vt:lpstr>Sorting Duration (10M)</vt:lpstr>
      <vt:lpstr>Sorting Duration (100M)</vt:lpstr>
      <vt:lpstr>Sort Duration Scaling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Algorithms</dc:title>
  <dc:creator>Bradley Willcott</dc:creator>
  <cp:lastModifiedBy>Bradley Willcott</cp:lastModifiedBy>
  <cp:revision>7</cp:revision>
  <dcterms:created xsi:type="dcterms:W3CDTF">2021-08-25T04:41:45Z</dcterms:created>
  <dcterms:modified xsi:type="dcterms:W3CDTF">2021-08-26T03:42:27Z</dcterms:modified>
</cp:coreProperties>
</file>