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64" r:id="rId6"/>
    <p:sldId id="263" r:id="rId7"/>
    <p:sldId id="257" r:id="rId8"/>
    <p:sldId id="258" r:id="rId9"/>
    <p:sldId id="266" r:id="rId10"/>
    <p:sldId id="275" r:id="rId11"/>
    <p:sldId id="267" r:id="rId12"/>
    <p:sldId id="274" r:id="rId13"/>
    <p:sldId id="269" r:id="rId14"/>
    <p:sldId id="270" r:id="rId15"/>
    <p:sldId id="271" r:id="rId16"/>
    <p:sldId id="273" r:id="rId17"/>
    <p:sldId id="276" r:id="rId18"/>
    <p:sldId id="26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6565"/>
    <a:srgbClr val="6464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AA81D9-32FB-E895-5D63-A6C23B3A2359}" v="103" dt="2022-07-05T21:49:53.911"/>
    <p1510:client id="{174709C8-D77E-417F-B425-47C15774F9CC}" v="35" dt="2022-07-13T02:30:49.408"/>
    <p1510:client id="{2D557CED-15B1-AC0D-9789-299F39588745}" v="34" dt="2022-07-12T06:13:14.689"/>
    <p1510:client id="{79BCE0DD-D05B-4957-833A-E79D31D1721D}" v="7" dt="2022-07-13T18:03:50.640"/>
    <p1510:client id="{9662D2B3-66AD-40FB-87CF-0C1677F35ACD}" v="8" dt="2022-07-14T10:48:19.890"/>
    <p1510:client id="{DEB8DC63-9835-4BCC-98D8-E3C181DC231E}" v="5" dt="2022-07-07T21:41:33.053"/>
    <p1510:client id="{E139B4CE-1009-48BC-BDDF-2C4C355062FA}" v="126" dt="2022-07-07T21:53:24.003"/>
    <p1510:client id="{EFA386B8-4192-DFB2-B90F-EA9B0F94F40A}" v="259" dt="2022-07-05T21:00:03.391"/>
    <p1510:client id="{F72812F6-E18B-4EDF-8D9F-5FDC9F6C5447}" v="2" dt="2022-07-12T16:23:40.4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rrillo, Vanessa M" userId="S::vcarri16@calstatela.edu::a856dd9e-b54d-4810-b9f7-ea55097ace6a" providerId="AD" clId="Web-{E139B4CE-1009-48BC-BDDF-2C4C355062FA}"/>
    <pc:docChg chg="modSld">
      <pc:chgData name="Carrillo, Vanessa M" userId="S::vcarri16@calstatela.edu::a856dd9e-b54d-4810-b9f7-ea55097ace6a" providerId="AD" clId="Web-{E139B4CE-1009-48BC-BDDF-2C4C355062FA}" dt="2022-07-07T21:53:24.003" v="129" actId="20577"/>
      <pc:docMkLst>
        <pc:docMk/>
      </pc:docMkLst>
      <pc:sldChg chg="modSp">
        <pc:chgData name="Carrillo, Vanessa M" userId="S::vcarri16@calstatela.edu::a856dd9e-b54d-4810-b9f7-ea55097ace6a" providerId="AD" clId="Web-{E139B4CE-1009-48BC-BDDF-2C4C355062FA}" dt="2022-07-07T21:53:24.003" v="129" actId="20577"/>
        <pc:sldMkLst>
          <pc:docMk/>
          <pc:sldMk cId="3677327550" sldId="258"/>
        </pc:sldMkLst>
        <pc:spChg chg="mod">
          <ac:chgData name="Carrillo, Vanessa M" userId="S::vcarri16@calstatela.edu::a856dd9e-b54d-4810-b9f7-ea55097ace6a" providerId="AD" clId="Web-{E139B4CE-1009-48BC-BDDF-2C4C355062FA}" dt="2022-07-07T21:53:24.003" v="129" actId="20577"/>
          <ac:spMkLst>
            <pc:docMk/>
            <pc:sldMk cId="3677327550" sldId="258"/>
            <ac:spMk id="3" creationId="{F4CE0436-6F8A-30C9-AD07-A45F810B140A}"/>
          </ac:spMkLst>
        </pc:spChg>
      </pc:sldChg>
    </pc:docChg>
  </pc:docChgLst>
  <pc:docChgLst>
    <pc:chgData name="Wang, Y. Curtis" userId="S::ywang11@calstatela.edu::ebb76287-dca2-44e9-a1d1-2cc69b87af63" providerId="AD" clId="Web-{3FD480EE-43F1-A680-E367-608D50DFA7A8}"/>
    <pc:docChg chg="modSld">
      <pc:chgData name="Wang, Y. Curtis" userId="S::ywang11@calstatela.edu::ebb76287-dca2-44e9-a1d1-2cc69b87af63" providerId="AD" clId="Web-{3FD480EE-43F1-A680-E367-608D50DFA7A8}" dt="2022-07-12T06:05:36.251" v="5" actId="20577"/>
      <pc:docMkLst>
        <pc:docMk/>
      </pc:docMkLst>
      <pc:sldChg chg="modSp">
        <pc:chgData name="Wang, Y. Curtis" userId="S::ywang11@calstatela.edu::ebb76287-dca2-44e9-a1d1-2cc69b87af63" providerId="AD" clId="Web-{3FD480EE-43F1-A680-E367-608D50DFA7A8}" dt="2022-07-12T06:05:36.251" v="5" actId="20577"/>
        <pc:sldMkLst>
          <pc:docMk/>
          <pc:sldMk cId="1648730288" sldId="270"/>
        </pc:sldMkLst>
        <pc:graphicFrameChg chg="modGraphic">
          <ac:chgData name="Wang, Y. Curtis" userId="S::ywang11@calstatela.edu::ebb76287-dca2-44e9-a1d1-2cc69b87af63" providerId="AD" clId="Web-{3FD480EE-43F1-A680-E367-608D50DFA7A8}" dt="2022-07-12T06:05:36.251" v="5" actId="20577"/>
          <ac:graphicFrameMkLst>
            <pc:docMk/>
            <pc:sldMk cId="1648730288" sldId="270"/>
            <ac:graphicFrameMk id="17" creationId="{4DAD376E-78B2-6104-77B5-815AA46C011D}"/>
          </ac:graphicFrameMkLst>
        </pc:graphicFrameChg>
      </pc:sldChg>
    </pc:docChg>
  </pc:docChgLst>
  <pc:docChgLst>
    <pc:chgData name="Wang, Y. Curtis" userId="S::ywang11@calstatela.edu::ebb76287-dca2-44e9-a1d1-2cc69b87af63" providerId="AD" clId="Web-{2D557CED-15B1-AC0D-9789-299F39588745}"/>
    <pc:docChg chg="modSld">
      <pc:chgData name="Wang, Y. Curtis" userId="S::ywang11@calstatela.edu::ebb76287-dca2-44e9-a1d1-2cc69b87af63" providerId="AD" clId="Web-{2D557CED-15B1-AC0D-9789-299F39588745}" dt="2022-07-12T06:13:14.689" v="15" actId="20577"/>
      <pc:docMkLst>
        <pc:docMk/>
      </pc:docMkLst>
      <pc:sldChg chg="modSp">
        <pc:chgData name="Wang, Y. Curtis" userId="S::ywang11@calstatela.edu::ebb76287-dca2-44e9-a1d1-2cc69b87af63" providerId="AD" clId="Web-{2D557CED-15B1-AC0D-9789-299F39588745}" dt="2022-07-12T06:06:25.599" v="14" actId="20577"/>
        <pc:sldMkLst>
          <pc:docMk/>
          <pc:sldMk cId="984313336" sldId="267"/>
        </pc:sldMkLst>
        <pc:spChg chg="mod">
          <ac:chgData name="Wang, Y. Curtis" userId="S::ywang11@calstatela.edu::ebb76287-dca2-44e9-a1d1-2cc69b87af63" providerId="AD" clId="Web-{2D557CED-15B1-AC0D-9789-299F39588745}" dt="2022-07-12T06:06:25.599" v="14" actId="20577"/>
          <ac:spMkLst>
            <pc:docMk/>
            <pc:sldMk cId="984313336" sldId="267"/>
            <ac:spMk id="4" creationId="{00000000-0000-0000-0000-000000000000}"/>
          </ac:spMkLst>
        </pc:spChg>
      </pc:sldChg>
      <pc:sldChg chg="modSp">
        <pc:chgData name="Wang, Y. Curtis" userId="S::ywang11@calstatela.edu::ebb76287-dca2-44e9-a1d1-2cc69b87af63" providerId="AD" clId="Web-{2D557CED-15B1-AC0D-9789-299F39588745}" dt="2022-07-12T06:13:14.689" v="15" actId="20577"/>
        <pc:sldMkLst>
          <pc:docMk/>
          <pc:sldMk cId="53174339" sldId="274"/>
        </pc:sldMkLst>
        <pc:spChg chg="mod">
          <ac:chgData name="Wang, Y. Curtis" userId="S::ywang11@calstatela.edu::ebb76287-dca2-44e9-a1d1-2cc69b87af63" providerId="AD" clId="Web-{2D557CED-15B1-AC0D-9789-299F39588745}" dt="2022-07-12T06:13:14.689" v="15" actId="20577"/>
          <ac:spMkLst>
            <pc:docMk/>
            <pc:sldMk cId="53174339" sldId="274"/>
            <ac:spMk id="3" creationId="{F4CE0436-6F8A-30C9-AD07-A45F810B140A}"/>
          </ac:spMkLst>
        </pc:spChg>
      </pc:sldChg>
    </pc:docChg>
  </pc:docChgLst>
  <pc:docChgLst>
    <pc:chgData name="Won, Deborah S." userId="S::dwon@calstatela.edu::ce14f3ed-0e90-460b-8d44-8b4dbebfef9e" providerId="AD" clId="Web-{79BCE0DD-D05B-4957-833A-E79D31D1721D}"/>
    <pc:docChg chg="addSld modSld">
      <pc:chgData name="Won, Deborah S." userId="S::dwon@calstatela.edu::ce14f3ed-0e90-460b-8d44-8b4dbebfef9e" providerId="AD" clId="Web-{79BCE0DD-D05B-4957-833A-E79D31D1721D}" dt="2022-07-13T18:03:50.640" v="5" actId="14100"/>
      <pc:docMkLst>
        <pc:docMk/>
      </pc:docMkLst>
      <pc:sldChg chg="addSp delSp modSp new">
        <pc:chgData name="Won, Deborah S." userId="S::dwon@calstatela.edu::ce14f3ed-0e90-460b-8d44-8b4dbebfef9e" providerId="AD" clId="Web-{79BCE0DD-D05B-4957-833A-E79D31D1721D}" dt="2022-07-13T18:03:50.640" v="5" actId="14100"/>
        <pc:sldMkLst>
          <pc:docMk/>
          <pc:sldMk cId="959319313" sldId="276"/>
        </pc:sldMkLst>
        <pc:spChg chg="del">
          <ac:chgData name="Won, Deborah S." userId="S::dwon@calstatela.edu::ce14f3ed-0e90-460b-8d44-8b4dbebfef9e" providerId="AD" clId="Web-{79BCE0DD-D05B-4957-833A-E79D31D1721D}" dt="2022-07-13T18:03:29.592" v="1"/>
          <ac:spMkLst>
            <pc:docMk/>
            <pc:sldMk cId="959319313" sldId="276"/>
            <ac:spMk id="3" creationId="{C7B30670-6927-B871-4077-905878949A2C}"/>
          </ac:spMkLst>
        </pc:spChg>
        <pc:picChg chg="add mod ord">
          <ac:chgData name="Won, Deborah S." userId="S::dwon@calstatela.edu::ce14f3ed-0e90-460b-8d44-8b4dbebfef9e" providerId="AD" clId="Web-{79BCE0DD-D05B-4957-833A-E79D31D1721D}" dt="2022-07-13T18:03:50.640" v="5" actId="14100"/>
          <ac:picMkLst>
            <pc:docMk/>
            <pc:sldMk cId="959319313" sldId="276"/>
            <ac:picMk id="4" creationId="{2DC5A1CF-294D-0402-6045-9A2C90F69BF0}"/>
          </ac:picMkLst>
        </pc:picChg>
      </pc:sldChg>
    </pc:docChg>
  </pc:docChgLst>
  <pc:docChgLst>
    <pc:chgData name="Carrillo, Vanessa M" userId="S::vcarri16@calstatela.edu::a856dd9e-b54d-4810-b9f7-ea55097ace6a" providerId="AD" clId="Web-{F72812F6-E18B-4EDF-8D9F-5FDC9F6C5447}"/>
    <pc:docChg chg="modSld">
      <pc:chgData name="Carrillo, Vanessa M" userId="S::vcarri16@calstatela.edu::a856dd9e-b54d-4810-b9f7-ea55097ace6a" providerId="AD" clId="Web-{F72812F6-E18B-4EDF-8D9F-5FDC9F6C5447}" dt="2022-07-12T16:23:38.333" v="0" actId="20577"/>
      <pc:docMkLst>
        <pc:docMk/>
      </pc:docMkLst>
      <pc:sldChg chg="modSp">
        <pc:chgData name="Carrillo, Vanessa M" userId="S::vcarri16@calstatela.edu::a856dd9e-b54d-4810-b9f7-ea55097ace6a" providerId="AD" clId="Web-{F72812F6-E18B-4EDF-8D9F-5FDC9F6C5447}" dt="2022-07-12T16:23:38.333" v="0" actId="20577"/>
        <pc:sldMkLst>
          <pc:docMk/>
          <pc:sldMk cId="3677327550" sldId="258"/>
        </pc:sldMkLst>
        <pc:spChg chg="mod">
          <ac:chgData name="Carrillo, Vanessa M" userId="S::vcarri16@calstatela.edu::a856dd9e-b54d-4810-b9f7-ea55097ace6a" providerId="AD" clId="Web-{F72812F6-E18B-4EDF-8D9F-5FDC9F6C5447}" dt="2022-07-12T16:23:38.333" v="0" actId="20577"/>
          <ac:spMkLst>
            <pc:docMk/>
            <pc:sldMk cId="3677327550" sldId="258"/>
            <ac:spMk id="3" creationId="{F4CE0436-6F8A-30C9-AD07-A45F810B140A}"/>
          </ac:spMkLst>
        </pc:spChg>
      </pc:sldChg>
    </pc:docChg>
  </pc:docChgLst>
  <pc:docChgLst>
    <pc:chgData name="Carrillo, Vanessa M" userId="S::vcarri16@calstatela.edu::a856dd9e-b54d-4810-b9f7-ea55097ace6a" providerId="AD" clId="Web-{DEB8DC63-9835-4BCC-98D8-E3C181DC231E}"/>
    <pc:docChg chg="modSld">
      <pc:chgData name="Carrillo, Vanessa M" userId="S::vcarri16@calstatela.edu::a856dd9e-b54d-4810-b9f7-ea55097ace6a" providerId="AD" clId="Web-{DEB8DC63-9835-4BCC-98D8-E3C181DC231E}" dt="2022-07-07T21:41:32.506" v="3" actId="20577"/>
      <pc:docMkLst>
        <pc:docMk/>
      </pc:docMkLst>
      <pc:sldChg chg="modSp">
        <pc:chgData name="Carrillo, Vanessa M" userId="S::vcarri16@calstatela.edu::a856dd9e-b54d-4810-b9f7-ea55097ace6a" providerId="AD" clId="Web-{DEB8DC63-9835-4BCC-98D8-E3C181DC231E}" dt="2022-07-07T21:41:32.506" v="3" actId="20577"/>
        <pc:sldMkLst>
          <pc:docMk/>
          <pc:sldMk cId="3677327550" sldId="258"/>
        </pc:sldMkLst>
        <pc:spChg chg="mod">
          <ac:chgData name="Carrillo, Vanessa M" userId="S::vcarri16@calstatela.edu::a856dd9e-b54d-4810-b9f7-ea55097ace6a" providerId="AD" clId="Web-{DEB8DC63-9835-4BCC-98D8-E3C181DC231E}" dt="2022-07-07T21:41:32.506" v="3" actId="20577"/>
          <ac:spMkLst>
            <pc:docMk/>
            <pc:sldMk cId="3677327550" sldId="258"/>
            <ac:spMk id="3" creationId="{F4CE0436-6F8A-30C9-AD07-A45F810B140A}"/>
          </ac:spMkLst>
        </pc:spChg>
      </pc:sldChg>
    </pc:docChg>
  </pc:docChgLst>
  <pc:docChgLst>
    <pc:chgData name="Carrillo, Vanessa M" userId="S::vcarri16@calstatela.edu::a856dd9e-b54d-4810-b9f7-ea55097ace6a" providerId="AD" clId="Web-{174709C8-D77E-417F-B425-47C15774F9CC}"/>
    <pc:docChg chg="addSld modSld">
      <pc:chgData name="Carrillo, Vanessa M" userId="S::vcarri16@calstatela.edu::a856dd9e-b54d-4810-b9f7-ea55097ace6a" providerId="AD" clId="Web-{174709C8-D77E-417F-B425-47C15774F9CC}" dt="2022-07-13T02:31:06.643" v="32"/>
      <pc:docMkLst>
        <pc:docMk/>
      </pc:docMkLst>
      <pc:sldChg chg="modSp">
        <pc:chgData name="Carrillo, Vanessa M" userId="S::vcarri16@calstatela.edu::a856dd9e-b54d-4810-b9f7-ea55097ace6a" providerId="AD" clId="Web-{174709C8-D77E-417F-B425-47C15774F9CC}" dt="2022-07-13T02:25:22.883" v="7" actId="20577"/>
        <pc:sldMkLst>
          <pc:docMk/>
          <pc:sldMk cId="530057041" sldId="266"/>
        </pc:sldMkLst>
        <pc:spChg chg="mod">
          <ac:chgData name="Carrillo, Vanessa M" userId="S::vcarri16@calstatela.edu::a856dd9e-b54d-4810-b9f7-ea55097ace6a" providerId="AD" clId="Web-{174709C8-D77E-417F-B425-47C15774F9CC}" dt="2022-07-13T02:25:22.883" v="7" actId="20577"/>
          <ac:spMkLst>
            <pc:docMk/>
            <pc:sldMk cId="530057041" sldId="266"/>
            <ac:spMk id="3" creationId="{F4CE0436-6F8A-30C9-AD07-A45F810B140A}"/>
          </ac:spMkLst>
        </pc:spChg>
      </pc:sldChg>
      <pc:sldChg chg="addSp delSp modSp new mod setBg">
        <pc:chgData name="Carrillo, Vanessa M" userId="S::vcarri16@calstatela.edu::a856dd9e-b54d-4810-b9f7-ea55097ace6a" providerId="AD" clId="Web-{174709C8-D77E-417F-B425-47C15774F9CC}" dt="2022-07-13T02:31:06.643" v="32"/>
        <pc:sldMkLst>
          <pc:docMk/>
          <pc:sldMk cId="3039710432" sldId="275"/>
        </pc:sldMkLst>
        <pc:spChg chg="mod">
          <ac:chgData name="Carrillo, Vanessa M" userId="S::vcarri16@calstatela.edu::a856dd9e-b54d-4810-b9f7-ea55097ace6a" providerId="AD" clId="Web-{174709C8-D77E-417F-B425-47C15774F9CC}" dt="2022-07-13T02:31:06.643" v="32"/>
          <ac:spMkLst>
            <pc:docMk/>
            <pc:sldMk cId="3039710432" sldId="275"/>
            <ac:spMk id="2" creationId="{13247381-F53C-DC17-8345-E055878EEEE4}"/>
          </ac:spMkLst>
        </pc:spChg>
        <pc:spChg chg="del">
          <ac:chgData name="Carrillo, Vanessa M" userId="S::vcarri16@calstatela.edu::a856dd9e-b54d-4810-b9f7-ea55097ace6a" providerId="AD" clId="Web-{174709C8-D77E-417F-B425-47C15774F9CC}" dt="2022-07-13T02:25:25.946" v="8"/>
          <ac:spMkLst>
            <pc:docMk/>
            <pc:sldMk cId="3039710432" sldId="275"/>
            <ac:spMk id="3" creationId="{DDA171CC-E81B-7506-7D20-0096E8DF192B}"/>
          </ac:spMkLst>
        </pc:spChg>
        <pc:spChg chg="add">
          <ac:chgData name="Carrillo, Vanessa M" userId="S::vcarri16@calstatela.edu::a856dd9e-b54d-4810-b9f7-ea55097ace6a" providerId="AD" clId="Web-{174709C8-D77E-417F-B425-47C15774F9CC}" dt="2022-07-13T02:31:06.643" v="32"/>
          <ac:spMkLst>
            <pc:docMk/>
            <pc:sldMk cId="3039710432" sldId="275"/>
            <ac:spMk id="11" creationId="{823AC064-BC96-4F32-8AE1-B2FD38754823}"/>
          </ac:spMkLst>
        </pc:spChg>
        <pc:picChg chg="add mod ord">
          <ac:chgData name="Carrillo, Vanessa M" userId="S::vcarri16@calstatela.edu::a856dd9e-b54d-4810-b9f7-ea55097ace6a" providerId="AD" clId="Web-{174709C8-D77E-417F-B425-47C15774F9CC}" dt="2022-07-13T02:31:06.643" v="32"/>
          <ac:picMkLst>
            <pc:docMk/>
            <pc:sldMk cId="3039710432" sldId="275"/>
            <ac:picMk id="4" creationId="{AE8ADC88-C9D8-39B6-14DA-8222779826A0}"/>
          </ac:picMkLst>
        </pc:picChg>
        <pc:picChg chg="add del mod">
          <ac:chgData name="Carrillo, Vanessa M" userId="S::vcarri16@calstatela.edu::a856dd9e-b54d-4810-b9f7-ea55097ace6a" providerId="AD" clId="Web-{174709C8-D77E-417F-B425-47C15774F9CC}" dt="2022-07-13T02:27:02.855" v="16"/>
          <ac:picMkLst>
            <pc:docMk/>
            <pc:sldMk cId="3039710432" sldId="275"/>
            <ac:picMk id="5" creationId="{1D360B12-851C-7482-488F-D989C718AA27}"/>
          </ac:picMkLst>
        </pc:picChg>
        <pc:picChg chg="add mod">
          <ac:chgData name="Carrillo, Vanessa M" userId="S::vcarri16@calstatela.edu::a856dd9e-b54d-4810-b9f7-ea55097ace6a" providerId="AD" clId="Web-{174709C8-D77E-417F-B425-47C15774F9CC}" dt="2022-07-13T02:31:06.643" v="32"/>
          <ac:picMkLst>
            <pc:docMk/>
            <pc:sldMk cId="3039710432" sldId="275"/>
            <ac:picMk id="6" creationId="{E6C18284-AAC1-4FB9-A893-210EBB6EE27F}"/>
          </ac:picMkLst>
        </pc:picChg>
        <pc:cxnChg chg="add">
          <ac:chgData name="Carrillo, Vanessa M" userId="S::vcarri16@calstatela.edu::a856dd9e-b54d-4810-b9f7-ea55097ace6a" providerId="AD" clId="Web-{174709C8-D77E-417F-B425-47C15774F9CC}" dt="2022-07-13T02:31:06.643" v="32"/>
          <ac:cxnSpMkLst>
            <pc:docMk/>
            <pc:sldMk cId="3039710432" sldId="275"/>
            <ac:cxnSpMk id="13" creationId="{7E7C77BC-7138-40B1-A15B-20F57A494629}"/>
          </ac:cxnSpMkLst>
        </pc:cxnChg>
        <pc:cxnChg chg="add">
          <ac:chgData name="Carrillo, Vanessa M" userId="S::vcarri16@calstatela.edu::a856dd9e-b54d-4810-b9f7-ea55097ace6a" providerId="AD" clId="Web-{174709C8-D77E-417F-B425-47C15774F9CC}" dt="2022-07-13T02:31:06.643" v="32"/>
          <ac:cxnSpMkLst>
            <pc:docMk/>
            <pc:sldMk cId="3039710432" sldId="275"/>
            <ac:cxnSpMk id="15" creationId="{DB146403-F3D6-484B-B2ED-97F9565D0370}"/>
          </ac:cxnSpMkLst>
        </pc:cxnChg>
      </pc:sldChg>
    </pc:docChg>
  </pc:docChgLst>
  <pc:docChgLst>
    <pc:chgData name="Gonzalez, Maria E" userId="S::mgonza216@calstatela.edu::63a312be-ad7e-4959-a139-dc0175394eee" providerId="AD" clId="Web-{9662D2B3-66AD-40FB-87CF-0C1677F35ACD}"/>
    <pc:docChg chg="modSld">
      <pc:chgData name="Gonzalez, Maria E" userId="S::mgonza216@calstatela.edu::63a312be-ad7e-4959-a139-dc0175394eee" providerId="AD" clId="Web-{9662D2B3-66AD-40FB-87CF-0C1677F35ACD}" dt="2022-07-14T10:48:19.625" v="8" actId="20577"/>
      <pc:docMkLst>
        <pc:docMk/>
      </pc:docMkLst>
      <pc:sldChg chg="modSp">
        <pc:chgData name="Gonzalez, Maria E" userId="S::mgonza216@calstatela.edu::63a312be-ad7e-4959-a139-dc0175394eee" providerId="AD" clId="Web-{9662D2B3-66AD-40FB-87CF-0C1677F35ACD}" dt="2022-07-14T10:48:06.952" v="4" actId="20577"/>
        <pc:sldMkLst>
          <pc:docMk/>
          <pc:sldMk cId="984313336" sldId="267"/>
        </pc:sldMkLst>
        <pc:spChg chg="mod">
          <ac:chgData name="Gonzalez, Maria E" userId="S::mgonza216@calstatela.edu::63a312be-ad7e-4959-a139-dc0175394eee" providerId="AD" clId="Web-{9662D2B3-66AD-40FB-87CF-0C1677F35ACD}" dt="2022-07-14T10:48:06.952" v="4" actId="20577"/>
          <ac:spMkLst>
            <pc:docMk/>
            <pc:sldMk cId="984313336" sldId="267"/>
            <ac:spMk id="3" creationId="{F4CE0436-6F8A-30C9-AD07-A45F810B140A}"/>
          </ac:spMkLst>
        </pc:spChg>
      </pc:sldChg>
      <pc:sldChg chg="modSp">
        <pc:chgData name="Gonzalez, Maria E" userId="S::mgonza216@calstatela.edu::63a312be-ad7e-4959-a139-dc0175394eee" providerId="AD" clId="Web-{9662D2B3-66AD-40FB-87CF-0C1677F35ACD}" dt="2022-07-14T10:48:19.625" v="8" actId="20577"/>
        <pc:sldMkLst>
          <pc:docMk/>
          <pc:sldMk cId="53174339" sldId="274"/>
        </pc:sldMkLst>
        <pc:spChg chg="mod">
          <ac:chgData name="Gonzalez, Maria E" userId="S::mgonza216@calstatela.edu::63a312be-ad7e-4959-a139-dc0175394eee" providerId="AD" clId="Web-{9662D2B3-66AD-40FB-87CF-0C1677F35ACD}" dt="2022-07-14T10:48:19.625" v="8" actId="20577"/>
          <ac:spMkLst>
            <pc:docMk/>
            <pc:sldMk cId="53174339" sldId="274"/>
            <ac:spMk id="3" creationId="{F4CE0436-6F8A-30C9-AD07-A45F810B140A}"/>
          </ac:spMkLst>
        </pc:spChg>
      </pc:sldChg>
    </pc:docChg>
  </pc:docChgLst>
  <pc:docChgLst>
    <pc:chgData name="Osma Perez, Karina" userId="S::kosmape@calstatela.edu::24b32153-f4e6-40fb-b57b-71bc31f95fff" providerId="AD" clId="Web-{09AA81D9-32FB-E895-5D63-A6C23B3A2359}"/>
    <pc:docChg chg="addSld delSld modSld addMainMaster delMainMaster">
      <pc:chgData name="Osma Perez, Karina" userId="S::kosmape@calstatela.edu::24b32153-f4e6-40fb-b57b-71bc31f95fff" providerId="AD" clId="Web-{09AA81D9-32FB-E895-5D63-A6C23B3A2359}" dt="2022-07-05T21:49:53.911" v="126" actId="1076"/>
      <pc:docMkLst>
        <pc:docMk/>
      </pc:docMkLst>
      <pc:sldChg chg="modSp mod modClrScheme chgLayout">
        <pc:chgData name="Osma Perez, Karina" userId="S::kosmape@calstatela.edu::24b32153-f4e6-40fb-b57b-71bc31f95fff" providerId="AD" clId="Web-{09AA81D9-32FB-E895-5D63-A6C23B3A2359}" dt="2022-07-05T21:08:07.734" v="21"/>
        <pc:sldMkLst>
          <pc:docMk/>
          <pc:sldMk cId="2001345969" sldId="256"/>
        </pc:sldMkLst>
        <pc:spChg chg="mod ord">
          <ac:chgData name="Osma Perez, Karina" userId="S::kosmape@calstatela.edu::24b32153-f4e6-40fb-b57b-71bc31f95fff" providerId="AD" clId="Web-{09AA81D9-32FB-E895-5D63-A6C23B3A2359}" dt="2022-07-05T21:08:07.734" v="21"/>
          <ac:spMkLst>
            <pc:docMk/>
            <pc:sldMk cId="2001345969" sldId="256"/>
            <ac:spMk id="2" creationId="{5976129B-5502-570D-0239-61AE7E2FFAAC}"/>
          </ac:spMkLst>
        </pc:spChg>
        <pc:spChg chg="mod ord">
          <ac:chgData name="Osma Perez, Karina" userId="S::kosmape@calstatela.edu::24b32153-f4e6-40fb-b57b-71bc31f95fff" providerId="AD" clId="Web-{09AA81D9-32FB-E895-5D63-A6C23B3A2359}" dt="2022-07-05T21:08:07.734" v="21"/>
          <ac:spMkLst>
            <pc:docMk/>
            <pc:sldMk cId="2001345969" sldId="256"/>
            <ac:spMk id="3" creationId="{EE8FD2C2-5DD7-F7FE-DC80-75BB30895872}"/>
          </ac:spMkLst>
        </pc:spChg>
      </pc:sldChg>
      <pc:sldChg chg="modSp mod modClrScheme chgLayout">
        <pc:chgData name="Osma Perez, Karina" userId="S::kosmape@calstatela.edu::24b32153-f4e6-40fb-b57b-71bc31f95fff" providerId="AD" clId="Web-{09AA81D9-32FB-E895-5D63-A6C23B3A2359}" dt="2022-07-05T21:08:07.734" v="21"/>
        <pc:sldMkLst>
          <pc:docMk/>
          <pc:sldMk cId="1514513724" sldId="257"/>
        </pc:sldMkLst>
        <pc:spChg chg="mod ord">
          <ac:chgData name="Osma Perez, Karina" userId="S::kosmape@calstatela.edu::24b32153-f4e6-40fb-b57b-71bc31f95fff" providerId="AD" clId="Web-{09AA81D9-32FB-E895-5D63-A6C23B3A2359}" dt="2022-07-05T21:08:07.734" v="21"/>
          <ac:spMkLst>
            <pc:docMk/>
            <pc:sldMk cId="1514513724" sldId="257"/>
            <ac:spMk id="2" creationId="{B24CE971-18A7-AFAA-3CBC-99229D73346E}"/>
          </ac:spMkLst>
        </pc:spChg>
        <pc:spChg chg="mod ord">
          <ac:chgData name="Osma Perez, Karina" userId="S::kosmape@calstatela.edu::24b32153-f4e6-40fb-b57b-71bc31f95fff" providerId="AD" clId="Web-{09AA81D9-32FB-E895-5D63-A6C23B3A2359}" dt="2022-07-05T21:08:07.734" v="21"/>
          <ac:spMkLst>
            <pc:docMk/>
            <pc:sldMk cId="1514513724" sldId="257"/>
            <ac:spMk id="3" creationId="{E68935E1-4CEB-9C66-18A7-EF2953BF18C1}"/>
          </ac:spMkLst>
        </pc:spChg>
      </pc:sldChg>
      <pc:sldChg chg="modSp mod modClrScheme chgLayout">
        <pc:chgData name="Osma Perez, Karina" userId="S::kosmape@calstatela.edu::24b32153-f4e6-40fb-b57b-71bc31f95fff" providerId="AD" clId="Web-{09AA81D9-32FB-E895-5D63-A6C23B3A2359}" dt="2022-07-05T21:08:07.734" v="21"/>
        <pc:sldMkLst>
          <pc:docMk/>
          <pc:sldMk cId="3677327550" sldId="258"/>
        </pc:sldMkLst>
        <pc:spChg chg="mod ord">
          <ac:chgData name="Osma Perez, Karina" userId="S::kosmape@calstatela.edu::24b32153-f4e6-40fb-b57b-71bc31f95fff" providerId="AD" clId="Web-{09AA81D9-32FB-E895-5D63-A6C23B3A2359}" dt="2022-07-05T21:08:07.734" v="21"/>
          <ac:spMkLst>
            <pc:docMk/>
            <pc:sldMk cId="3677327550" sldId="258"/>
            <ac:spMk id="2" creationId="{4B431F91-FAEC-3485-8BD9-A591D21B817E}"/>
          </ac:spMkLst>
        </pc:spChg>
        <pc:spChg chg="mod ord">
          <ac:chgData name="Osma Perez, Karina" userId="S::kosmape@calstatela.edu::24b32153-f4e6-40fb-b57b-71bc31f95fff" providerId="AD" clId="Web-{09AA81D9-32FB-E895-5D63-A6C23B3A2359}" dt="2022-07-05T21:08:07.734" v="21"/>
          <ac:spMkLst>
            <pc:docMk/>
            <pc:sldMk cId="3677327550" sldId="258"/>
            <ac:spMk id="3" creationId="{F4CE0436-6F8A-30C9-AD07-A45F810B140A}"/>
          </ac:spMkLst>
        </pc:spChg>
      </pc:sldChg>
      <pc:sldChg chg="modSp mod modClrScheme chgLayout">
        <pc:chgData name="Osma Perez, Karina" userId="S::kosmape@calstatela.edu::24b32153-f4e6-40fb-b57b-71bc31f95fff" providerId="AD" clId="Web-{09AA81D9-32FB-E895-5D63-A6C23B3A2359}" dt="2022-07-05T21:08:07.734" v="21"/>
        <pc:sldMkLst>
          <pc:docMk/>
          <pc:sldMk cId="1013990152" sldId="259"/>
        </pc:sldMkLst>
        <pc:spChg chg="mod ord">
          <ac:chgData name="Osma Perez, Karina" userId="S::kosmape@calstatela.edu::24b32153-f4e6-40fb-b57b-71bc31f95fff" providerId="AD" clId="Web-{09AA81D9-32FB-E895-5D63-A6C23B3A2359}" dt="2022-07-05T21:08:07.734" v="21"/>
          <ac:spMkLst>
            <pc:docMk/>
            <pc:sldMk cId="1013990152" sldId="259"/>
            <ac:spMk id="2" creationId="{B4DCF1B5-3688-1DAE-FE93-4DC4A68665FA}"/>
          </ac:spMkLst>
        </pc:spChg>
        <pc:spChg chg="mod ord">
          <ac:chgData name="Osma Perez, Karina" userId="S::kosmape@calstatela.edu::24b32153-f4e6-40fb-b57b-71bc31f95fff" providerId="AD" clId="Web-{09AA81D9-32FB-E895-5D63-A6C23B3A2359}" dt="2022-07-05T21:08:07.734" v="21"/>
          <ac:spMkLst>
            <pc:docMk/>
            <pc:sldMk cId="1013990152" sldId="259"/>
            <ac:spMk id="3" creationId="{4EAD502E-52B6-44A9-ED2C-270B73A70294}"/>
          </ac:spMkLst>
        </pc:spChg>
      </pc:sldChg>
      <pc:sldChg chg="modSp mod modClrScheme chgLayout">
        <pc:chgData name="Osma Perez, Karina" userId="S::kosmape@calstatela.edu::24b32153-f4e6-40fb-b57b-71bc31f95fff" providerId="AD" clId="Web-{09AA81D9-32FB-E895-5D63-A6C23B3A2359}" dt="2022-07-05T21:08:07.734" v="21"/>
        <pc:sldMkLst>
          <pc:docMk/>
          <pc:sldMk cId="1367052827" sldId="260"/>
        </pc:sldMkLst>
        <pc:spChg chg="mod ord">
          <ac:chgData name="Osma Perez, Karina" userId="S::kosmape@calstatela.edu::24b32153-f4e6-40fb-b57b-71bc31f95fff" providerId="AD" clId="Web-{09AA81D9-32FB-E895-5D63-A6C23B3A2359}" dt="2022-07-05T21:08:07.734" v="21"/>
          <ac:spMkLst>
            <pc:docMk/>
            <pc:sldMk cId="1367052827" sldId="260"/>
            <ac:spMk id="2" creationId="{150FA2F4-FC5A-2574-6197-7C73F9A4A75B}"/>
          </ac:spMkLst>
        </pc:spChg>
        <pc:spChg chg="mod ord">
          <ac:chgData name="Osma Perez, Karina" userId="S::kosmape@calstatela.edu::24b32153-f4e6-40fb-b57b-71bc31f95fff" providerId="AD" clId="Web-{09AA81D9-32FB-E895-5D63-A6C23B3A2359}" dt="2022-07-05T21:08:07.734" v="21"/>
          <ac:spMkLst>
            <pc:docMk/>
            <pc:sldMk cId="1367052827" sldId="260"/>
            <ac:spMk id="4" creationId="{21728382-089D-3FA9-0642-A8BF128DF9C4}"/>
          </ac:spMkLst>
        </pc:spChg>
        <pc:spChg chg="mod ord">
          <ac:chgData name="Osma Perez, Karina" userId="S::kosmape@calstatela.edu::24b32153-f4e6-40fb-b57b-71bc31f95fff" providerId="AD" clId="Web-{09AA81D9-32FB-E895-5D63-A6C23B3A2359}" dt="2022-07-05T21:08:07.734" v="21"/>
          <ac:spMkLst>
            <pc:docMk/>
            <pc:sldMk cId="1367052827" sldId="260"/>
            <ac:spMk id="5" creationId="{DDB2C438-FE89-7277-2044-40C052E7F12F}"/>
          </ac:spMkLst>
        </pc:spChg>
      </pc:sldChg>
      <pc:sldChg chg="modSp mod modClrScheme chgLayout">
        <pc:chgData name="Osma Perez, Karina" userId="S::kosmape@calstatela.edu::24b32153-f4e6-40fb-b57b-71bc31f95fff" providerId="AD" clId="Web-{09AA81D9-32FB-E895-5D63-A6C23B3A2359}" dt="2022-07-05T21:08:07.734" v="21"/>
        <pc:sldMkLst>
          <pc:docMk/>
          <pc:sldMk cId="3824030605" sldId="261"/>
        </pc:sldMkLst>
        <pc:spChg chg="mod ord">
          <ac:chgData name="Osma Perez, Karina" userId="S::kosmape@calstatela.edu::24b32153-f4e6-40fb-b57b-71bc31f95fff" providerId="AD" clId="Web-{09AA81D9-32FB-E895-5D63-A6C23B3A2359}" dt="2022-07-05T21:08:07.734" v="21"/>
          <ac:spMkLst>
            <pc:docMk/>
            <pc:sldMk cId="3824030605" sldId="261"/>
            <ac:spMk id="2" creationId="{08032921-7F59-9F86-316C-E5C81158B3A1}"/>
          </ac:spMkLst>
        </pc:spChg>
        <pc:spChg chg="mod ord">
          <ac:chgData name="Osma Perez, Karina" userId="S::kosmape@calstatela.edu::24b32153-f4e6-40fb-b57b-71bc31f95fff" providerId="AD" clId="Web-{09AA81D9-32FB-E895-5D63-A6C23B3A2359}" dt="2022-07-05T21:08:07.734" v="21"/>
          <ac:spMkLst>
            <pc:docMk/>
            <pc:sldMk cId="3824030605" sldId="261"/>
            <ac:spMk id="3" creationId="{CDB90901-31AB-1BE9-ADD6-986553D13329}"/>
          </ac:spMkLst>
        </pc:spChg>
      </pc:sldChg>
      <pc:sldChg chg="modSp mod modClrScheme chgLayout">
        <pc:chgData name="Osma Perez, Karina" userId="S::kosmape@calstatela.edu::24b32153-f4e6-40fb-b57b-71bc31f95fff" providerId="AD" clId="Web-{09AA81D9-32FB-E895-5D63-A6C23B3A2359}" dt="2022-07-05T21:08:07.734" v="21"/>
        <pc:sldMkLst>
          <pc:docMk/>
          <pc:sldMk cId="4170707168" sldId="262"/>
        </pc:sldMkLst>
        <pc:spChg chg="mod ord">
          <ac:chgData name="Osma Perez, Karina" userId="S::kosmape@calstatela.edu::24b32153-f4e6-40fb-b57b-71bc31f95fff" providerId="AD" clId="Web-{09AA81D9-32FB-E895-5D63-A6C23B3A2359}" dt="2022-07-05T21:08:07.734" v="21"/>
          <ac:spMkLst>
            <pc:docMk/>
            <pc:sldMk cId="4170707168" sldId="262"/>
            <ac:spMk id="2" creationId="{4B291D00-DCAE-4F61-BFE5-FB6F05A5CB16}"/>
          </ac:spMkLst>
        </pc:spChg>
        <pc:spChg chg="mod ord">
          <ac:chgData name="Osma Perez, Karina" userId="S::kosmape@calstatela.edu::24b32153-f4e6-40fb-b57b-71bc31f95fff" providerId="AD" clId="Web-{09AA81D9-32FB-E895-5D63-A6C23B3A2359}" dt="2022-07-05T21:08:07.734" v="21"/>
          <ac:spMkLst>
            <pc:docMk/>
            <pc:sldMk cId="4170707168" sldId="262"/>
            <ac:spMk id="3" creationId="{2E30AD3C-B471-E006-EC23-DCB747ACF6D0}"/>
          </ac:spMkLst>
        </pc:spChg>
      </pc:sldChg>
      <pc:sldChg chg="modSp mod modClrScheme chgLayout">
        <pc:chgData name="Osma Perez, Karina" userId="S::kosmape@calstatela.edu::24b32153-f4e6-40fb-b57b-71bc31f95fff" providerId="AD" clId="Web-{09AA81D9-32FB-E895-5D63-A6C23B3A2359}" dt="2022-07-05T21:08:07.734" v="21"/>
        <pc:sldMkLst>
          <pc:docMk/>
          <pc:sldMk cId="693098225" sldId="263"/>
        </pc:sldMkLst>
        <pc:spChg chg="mod ord">
          <ac:chgData name="Osma Perez, Karina" userId="S::kosmape@calstatela.edu::24b32153-f4e6-40fb-b57b-71bc31f95fff" providerId="AD" clId="Web-{09AA81D9-32FB-E895-5D63-A6C23B3A2359}" dt="2022-07-05T21:08:07.734" v="21"/>
          <ac:spMkLst>
            <pc:docMk/>
            <pc:sldMk cId="693098225" sldId="263"/>
            <ac:spMk id="2" creationId="{00000000-0000-0000-0000-000000000000}"/>
          </ac:spMkLst>
        </pc:spChg>
        <pc:spChg chg="mod ord">
          <ac:chgData name="Osma Perez, Karina" userId="S::kosmape@calstatela.edu::24b32153-f4e6-40fb-b57b-71bc31f95fff" providerId="AD" clId="Web-{09AA81D9-32FB-E895-5D63-A6C23B3A2359}" dt="2022-07-05T21:08:07.734" v="21"/>
          <ac:spMkLst>
            <pc:docMk/>
            <pc:sldMk cId="693098225" sldId="263"/>
            <ac:spMk id="3" creationId="{00000000-0000-0000-0000-000000000000}"/>
          </ac:spMkLst>
        </pc:spChg>
      </pc:sldChg>
      <pc:sldChg chg="modSp mod modClrScheme chgLayout">
        <pc:chgData name="Osma Perez, Karina" userId="S::kosmape@calstatela.edu::24b32153-f4e6-40fb-b57b-71bc31f95fff" providerId="AD" clId="Web-{09AA81D9-32FB-E895-5D63-A6C23B3A2359}" dt="2022-07-05T21:08:07.734" v="21"/>
        <pc:sldMkLst>
          <pc:docMk/>
          <pc:sldMk cId="1462830087" sldId="264"/>
        </pc:sldMkLst>
        <pc:spChg chg="mod ord">
          <ac:chgData name="Osma Perez, Karina" userId="S::kosmape@calstatela.edu::24b32153-f4e6-40fb-b57b-71bc31f95fff" providerId="AD" clId="Web-{09AA81D9-32FB-E895-5D63-A6C23B3A2359}" dt="2022-07-05T21:08:07.734" v="21"/>
          <ac:spMkLst>
            <pc:docMk/>
            <pc:sldMk cId="1462830087" sldId="264"/>
            <ac:spMk id="2" creationId="{00000000-0000-0000-0000-000000000000}"/>
          </ac:spMkLst>
        </pc:spChg>
        <pc:spChg chg="mod ord">
          <ac:chgData name="Osma Perez, Karina" userId="S::kosmape@calstatela.edu::24b32153-f4e6-40fb-b57b-71bc31f95fff" providerId="AD" clId="Web-{09AA81D9-32FB-E895-5D63-A6C23B3A2359}" dt="2022-07-05T21:08:07.734" v="21"/>
          <ac:spMkLst>
            <pc:docMk/>
            <pc:sldMk cId="1462830087" sldId="264"/>
            <ac:spMk id="3" creationId="{00000000-0000-0000-0000-000000000000}"/>
          </ac:spMkLst>
        </pc:spChg>
      </pc:sldChg>
      <pc:sldChg chg="modSp mod modClrScheme chgLayout">
        <pc:chgData name="Osma Perez, Karina" userId="S::kosmape@calstatela.edu::24b32153-f4e6-40fb-b57b-71bc31f95fff" providerId="AD" clId="Web-{09AA81D9-32FB-E895-5D63-A6C23B3A2359}" dt="2022-07-05T21:08:07.734" v="21"/>
        <pc:sldMkLst>
          <pc:docMk/>
          <pc:sldMk cId="530057041" sldId="266"/>
        </pc:sldMkLst>
        <pc:spChg chg="mod ord">
          <ac:chgData name="Osma Perez, Karina" userId="S::kosmape@calstatela.edu::24b32153-f4e6-40fb-b57b-71bc31f95fff" providerId="AD" clId="Web-{09AA81D9-32FB-E895-5D63-A6C23B3A2359}" dt="2022-07-05T21:08:07.734" v="21"/>
          <ac:spMkLst>
            <pc:docMk/>
            <pc:sldMk cId="530057041" sldId="266"/>
            <ac:spMk id="2" creationId="{4B431F91-FAEC-3485-8BD9-A591D21B817E}"/>
          </ac:spMkLst>
        </pc:spChg>
        <pc:spChg chg="mod ord">
          <ac:chgData name="Osma Perez, Karina" userId="S::kosmape@calstatela.edu::24b32153-f4e6-40fb-b57b-71bc31f95fff" providerId="AD" clId="Web-{09AA81D9-32FB-E895-5D63-A6C23B3A2359}" dt="2022-07-05T21:08:07.734" v="21"/>
          <ac:spMkLst>
            <pc:docMk/>
            <pc:sldMk cId="530057041" sldId="266"/>
            <ac:spMk id="3" creationId="{F4CE0436-6F8A-30C9-AD07-A45F810B140A}"/>
          </ac:spMkLst>
        </pc:spChg>
      </pc:sldChg>
      <pc:sldChg chg="addSp delSp modSp mod setBg modClrScheme setClrOvrMap delDesignElem chgLayout">
        <pc:chgData name="Osma Perez, Karina" userId="S::kosmape@calstatela.edu::24b32153-f4e6-40fb-b57b-71bc31f95fff" providerId="AD" clId="Web-{09AA81D9-32FB-E895-5D63-A6C23B3A2359}" dt="2022-07-05T21:13:03.014" v="62" actId="20577"/>
        <pc:sldMkLst>
          <pc:docMk/>
          <pc:sldMk cId="984313336" sldId="267"/>
        </pc:sldMkLst>
        <pc:spChg chg="mod ord">
          <ac:chgData name="Osma Perez, Karina" userId="S::kosmape@calstatela.edu::24b32153-f4e6-40fb-b57b-71bc31f95fff" providerId="AD" clId="Web-{09AA81D9-32FB-E895-5D63-A6C23B3A2359}" dt="2022-07-05T21:12:12.748" v="56" actId="1076"/>
          <ac:spMkLst>
            <pc:docMk/>
            <pc:sldMk cId="984313336" sldId="267"/>
            <ac:spMk id="2" creationId="{4B431F91-FAEC-3485-8BD9-A591D21B817E}"/>
          </ac:spMkLst>
        </pc:spChg>
        <pc:spChg chg="mod ord">
          <ac:chgData name="Osma Perez, Karina" userId="S::kosmape@calstatela.edu::24b32153-f4e6-40fb-b57b-71bc31f95fff" providerId="AD" clId="Web-{09AA81D9-32FB-E895-5D63-A6C23B3A2359}" dt="2022-07-05T21:13:03.014" v="62" actId="20577"/>
          <ac:spMkLst>
            <pc:docMk/>
            <pc:sldMk cId="984313336" sldId="267"/>
            <ac:spMk id="3" creationId="{F4CE0436-6F8A-30C9-AD07-A45F810B140A}"/>
          </ac:spMkLst>
        </pc:spChg>
        <pc:spChg chg="add del">
          <ac:chgData name="Osma Perez, Karina" userId="S::kosmape@calstatela.edu::24b32153-f4e6-40fb-b57b-71bc31f95fff" providerId="AD" clId="Web-{09AA81D9-32FB-E895-5D63-A6C23B3A2359}" dt="2022-07-05T21:09:41.655" v="26"/>
          <ac:spMkLst>
            <pc:docMk/>
            <pc:sldMk cId="984313336" sldId="267"/>
            <ac:spMk id="116" creationId="{2C6A2225-94AF-4BC4-98F4-77746E7B10A9}"/>
          </ac:spMkLst>
        </pc:spChg>
        <pc:spChg chg="add del">
          <ac:chgData name="Osma Perez, Karina" userId="S::kosmape@calstatela.edu::24b32153-f4e6-40fb-b57b-71bc31f95fff" providerId="AD" clId="Web-{09AA81D9-32FB-E895-5D63-A6C23B3A2359}" dt="2022-07-05T21:09:41.655" v="26"/>
          <ac:spMkLst>
            <pc:docMk/>
            <pc:sldMk cId="984313336" sldId="267"/>
            <ac:spMk id="117" creationId="{648F5915-2CE1-4F74-88C5-D4366893D2DF}"/>
          </ac:spMkLst>
        </pc:spChg>
        <pc:spChg chg="add del">
          <ac:chgData name="Osma Perez, Karina" userId="S::kosmape@calstatela.edu::24b32153-f4e6-40fb-b57b-71bc31f95fff" providerId="AD" clId="Web-{09AA81D9-32FB-E895-5D63-A6C23B3A2359}" dt="2022-07-05T21:09:05.890" v="23"/>
          <ac:spMkLst>
            <pc:docMk/>
            <pc:sldMk cId="984313336" sldId="267"/>
            <ac:spMk id="122" creationId="{6ECA6DCB-B7E1-40A9-9524-540C6DA40B1B}"/>
          </ac:spMkLst>
        </pc:spChg>
        <pc:spChg chg="add del">
          <ac:chgData name="Osma Perez, Karina" userId="S::kosmape@calstatela.edu::24b32153-f4e6-40fb-b57b-71bc31f95fff" providerId="AD" clId="Web-{09AA81D9-32FB-E895-5D63-A6C23B3A2359}" dt="2022-07-05T21:10:23.608" v="34"/>
          <ac:spMkLst>
            <pc:docMk/>
            <pc:sldMk cId="984313336" sldId="267"/>
            <ac:spMk id="126" creationId="{70BEB1E7-2F88-40BC-B73D-42E5B6F80BFC}"/>
          </ac:spMkLst>
        </pc:spChg>
        <pc:spChg chg="add del">
          <ac:chgData name="Osma Perez, Karina" userId="S::kosmape@calstatela.edu::24b32153-f4e6-40fb-b57b-71bc31f95fff" providerId="AD" clId="Web-{09AA81D9-32FB-E895-5D63-A6C23B3A2359}" dt="2022-07-05T21:09:05.890" v="23"/>
          <ac:spMkLst>
            <pc:docMk/>
            <pc:sldMk cId="984313336" sldId="267"/>
            <ac:spMk id="128" creationId="{3873B707-463F-40B0-8227-E8CC6C67EB25}"/>
          </ac:spMkLst>
        </pc:spChg>
        <pc:spChg chg="add del">
          <ac:chgData name="Osma Perez, Karina" userId="S::kosmape@calstatela.edu::24b32153-f4e6-40fb-b57b-71bc31f95fff" providerId="AD" clId="Web-{09AA81D9-32FB-E895-5D63-A6C23B3A2359}" dt="2022-07-05T21:09:05.890" v="23"/>
          <ac:spMkLst>
            <pc:docMk/>
            <pc:sldMk cId="984313336" sldId="267"/>
            <ac:spMk id="130" creationId="{C13237C8-E62C-4F0D-A318-BD6FB6C2D138}"/>
          </ac:spMkLst>
        </pc:spChg>
        <pc:spChg chg="add del">
          <ac:chgData name="Osma Perez, Karina" userId="S::kosmape@calstatela.edu::24b32153-f4e6-40fb-b57b-71bc31f95fff" providerId="AD" clId="Web-{09AA81D9-32FB-E895-5D63-A6C23B3A2359}" dt="2022-07-05T21:09:05.890" v="23"/>
          <ac:spMkLst>
            <pc:docMk/>
            <pc:sldMk cId="984313336" sldId="267"/>
            <ac:spMk id="132" creationId="{19C9EAEA-39D0-4B0E-A0EB-51E7B26740B1}"/>
          </ac:spMkLst>
        </pc:spChg>
        <pc:spChg chg="add del">
          <ac:chgData name="Osma Perez, Karina" userId="S::kosmape@calstatela.edu::24b32153-f4e6-40fb-b57b-71bc31f95fff" providerId="AD" clId="Web-{09AA81D9-32FB-E895-5D63-A6C23B3A2359}" dt="2022-07-05T21:09:05.890" v="23"/>
          <ac:spMkLst>
            <pc:docMk/>
            <pc:sldMk cId="984313336" sldId="267"/>
            <ac:spMk id="134" creationId="{8CB5D2D7-DF65-4E86-BFBA-FFB9B5ACEB64}"/>
          </ac:spMkLst>
        </pc:spChg>
        <pc:spChg chg="add del">
          <ac:chgData name="Osma Perez, Karina" userId="S::kosmape@calstatela.edu::24b32153-f4e6-40fb-b57b-71bc31f95fff" providerId="AD" clId="Web-{09AA81D9-32FB-E895-5D63-A6C23B3A2359}" dt="2022-07-05T21:09:41.655" v="25"/>
          <ac:spMkLst>
            <pc:docMk/>
            <pc:sldMk cId="984313336" sldId="267"/>
            <ac:spMk id="136" creationId="{2C6A2225-94AF-4BC4-98F4-77746E7B10A9}"/>
          </ac:spMkLst>
        </pc:spChg>
        <pc:spChg chg="add del">
          <ac:chgData name="Osma Perez, Karina" userId="S::kosmape@calstatela.edu::24b32153-f4e6-40fb-b57b-71bc31f95fff" providerId="AD" clId="Web-{09AA81D9-32FB-E895-5D63-A6C23B3A2359}" dt="2022-07-05T21:09:41.655" v="25"/>
          <ac:spMkLst>
            <pc:docMk/>
            <pc:sldMk cId="984313336" sldId="267"/>
            <ac:spMk id="137" creationId="{648F5915-2CE1-4F74-88C5-D4366893D2DF}"/>
          </ac:spMkLst>
        </pc:spChg>
        <pc:spChg chg="add del">
          <ac:chgData name="Osma Perez, Karina" userId="S::kosmape@calstatela.edu::24b32153-f4e6-40fb-b57b-71bc31f95fff" providerId="AD" clId="Web-{09AA81D9-32FB-E895-5D63-A6C23B3A2359}" dt="2022-07-05T21:10:23.608" v="34"/>
          <ac:spMkLst>
            <pc:docMk/>
            <pc:sldMk cId="984313336" sldId="267"/>
            <ac:spMk id="139" creationId="{D2B783EE-0239-4717-BBEA-8C9EAC61C824}"/>
          </ac:spMkLst>
        </pc:spChg>
        <pc:spChg chg="add del">
          <ac:chgData name="Osma Perez, Karina" userId="S::kosmape@calstatela.edu::24b32153-f4e6-40fb-b57b-71bc31f95fff" providerId="AD" clId="Web-{09AA81D9-32FB-E895-5D63-A6C23B3A2359}" dt="2022-07-05T21:10:23.608" v="34"/>
          <ac:spMkLst>
            <pc:docMk/>
            <pc:sldMk cId="984313336" sldId="267"/>
            <ac:spMk id="140" creationId="{A7B99495-F43F-4D80-A44F-2CB4764EB90B}"/>
          </ac:spMkLst>
        </pc:spChg>
        <pc:spChg chg="add del">
          <ac:chgData name="Osma Perez, Karina" userId="S::kosmape@calstatela.edu::24b32153-f4e6-40fb-b57b-71bc31f95fff" providerId="AD" clId="Web-{09AA81D9-32FB-E895-5D63-A6C23B3A2359}" dt="2022-07-05T21:10:15.827" v="31"/>
          <ac:spMkLst>
            <pc:docMk/>
            <pc:sldMk cId="984313336" sldId="267"/>
            <ac:spMk id="145" creationId="{6ECA6DCB-B7E1-40A9-9524-540C6DA40B1B}"/>
          </ac:spMkLst>
        </pc:spChg>
        <pc:spChg chg="add del">
          <ac:chgData name="Osma Perez, Karina" userId="S::kosmape@calstatela.edu::24b32153-f4e6-40fb-b57b-71bc31f95fff" providerId="AD" clId="Web-{09AA81D9-32FB-E895-5D63-A6C23B3A2359}" dt="2022-07-05T21:10:23.530" v="33"/>
          <ac:spMkLst>
            <pc:docMk/>
            <pc:sldMk cId="984313336" sldId="267"/>
            <ac:spMk id="149" creationId="{2F05AAE2-453E-4EDA-8961-D9B319978159}"/>
          </ac:spMkLst>
        </pc:spChg>
        <pc:spChg chg="add del">
          <ac:chgData name="Osma Perez, Karina" userId="S::kosmape@calstatela.edu::24b32153-f4e6-40fb-b57b-71bc31f95fff" providerId="AD" clId="Web-{09AA81D9-32FB-E895-5D63-A6C23B3A2359}" dt="2022-07-05T21:10:15.827" v="31"/>
          <ac:spMkLst>
            <pc:docMk/>
            <pc:sldMk cId="984313336" sldId="267"/>
            <ac:spMk id="151" creationId="{3873B707-463F-40B0-8227-E8CC6C67EB25}"/>
          </ac:spMkLst>
        </pc:spChg>
        <pc:spChg chg="add del">
          <ac:chgData name="Osma Perez, Karina" userId="S::kosmape@calstatela.edu::24b32153-f4e6-40fb-b57b-71bc31f95fff" providerId="AD" clId="Web-{09AA81D9-32FB-E895-5D63-A6C23B3A2359}" dt="2022-07-05T21:10:15.827" v="31"/>
          <ac:spMkLst>
            <pc:docMk/>
            <pc:sldMk cId="984313336" sldId="267"/>
            <ac:spMk id="153" creationId="{C13237C8-E62C-4F0D-A318-BD6FB6C2D138}"/>
          </ac:spMkLst>
        </pc:spChg>
        <pc:spChg chg="add del">
          <ac:chgData name="Osma Perez, Karina" userId="S::kosmape@calstatela.edu::24b32153-f4e6-40fb-b57b-71bc31f95fff" providerId="AD" clId="Web-{09AA81D9-32FB-E895-5D63-A6C23B3A2359}" dt="2022-07-05T21:10:15.827" v="31"/>
          <ac:spMkLst>
            <pc:docMk/>
            <pc:sldMk cId="984313336" sldId="267"/>
            <ac:spMk id="155" creationId="{19C9EAEA-39D0-4B0E-A0EB-51E7B26740B1}"/>
          </ac:spMkLst>
        </pc:spChg>
        <pc:spChg chg="add del">
          <ac:chgData name="Osma Perez, Karina" userId="S::kosmape@calstatela.edu::24b32153-f4e6-40fb-b57b-71bc31f95fff" providerId="AD" clId="Web-{09AA81D9-32FB-E895-5D63-A6C23B3A2359}" dt="2022-07-05T21:10:15.827" v="31"/>
          <ac:spMkLst>
            <pc:docMk/>
            <pc:sldMk cId="984313336" sldId="267"/>
            <ac:spMk id="157" creationId="{8CB5D2D7-DF65-4E86-BFBA-FFB9B5ACEB64}"/>
          </ac:spMkLst>
        </pc:spChg>
        <pc:spChg chg="add del">
          <ac:chgData name="Osma Perez, Karina" userId="S::kosmape@calstatela.edu::24b32153-f4e6-40fb-b57b-71bc31f95fff" providerId="AD" clId="Web-{09AA81D9-32FB-E895-5D63-A6C23B3A2359}" dt="2022-07-05T21:10:23.530" v="33"/>
          <ac:spMkLst>
            <pc:docMk/>
            <pc:sldMk cId="984313336" sldId="267"/>
            <ac:spMk id="159" creationId="{69AB23CA-CF96-42B0-847F-37A181DEBFA5}"/>
          </ac:spMkLst>
        </pc:spChg>
        <pc:spChg chg="add del">
          <ac:chgData name="Osma Perez, Karina" userId="S::kosmape@calstatela.edu::24b32153-f4e6-40fb-b57b-71bc31f95fff" providerId="AD" clId="Web-{09AA81D9-32FB-E895-5D63-A6C23B3A2359}" dt="2022-07-05T21:10:23.530" v="33"/>
          <ac:spMkLst>
            <pc:docMk/>
            <pc:sldMk cId="984313336" sldId="267"/>
            <ac:spMk id="160" creationId="{A45FD7F6-BF7B-4588-AE38-90035891A149}"/>
          </ac:spMkLst>
        </pc:spChg>
        <pc:spChg chg="add del">
          <ac:chgData name="Osma Perez, Karina" userId="S::kosmape@calstatela.edu::24b32153-f4e6-40fb-b57b-71bc31f95fff" providerId="AD" clId="Web-{09AA81D9-32FB-E895-5D63-A6C23B3A2359}" dt="2022-07-05T21:10:23.530" v="33"/>
          <ac:spMkLst>
            <pc:docMk/>
            <pc:sldMk cId="984313336" sldId="267"/>
            <ac:spMk id="161" creationId="{CE2CF453-4871-4F22-8746-957F757DAAF8}"/>
          </ac:spMkLst>
        </pc:spChg>
        <pc:spChg chg="add del">
          <ac:chgData name="Osma Perez, Karina" userId="S::kosmape@calstatela.edu::24b32153-f4e6-40fb-b57b-71bc31f95fff" providerId="AD" clId="Web-{09AA81D9-32FB-E895-5D63-A6C23B3A2359}" dt="2022-07-05T21:10:23.530" v="33"/>
          <ac:spMkLst>
            <pc:docMk/>
            <pc:sldMk cId="984313336" sldId="267"/>
            <ac:spMk id="162" creationId="{6A0E0FAE-D6BC-43D5-ACA6-8CDE484777BC}"/>
          </ac:spMkLst>
        </pc:spChg>
        <pc:spChg chg="add del">
          <ac:chgData name="Osma Perez, Karina" userId="S::kosmape@calstatela.edu::24b32153-f4e6-40fb-b57b-71bc31f95fff" providerId="AD" clId="Web-{09AA81D9-32FB-E895-5D63-A6C23B3A2359}" dt="2022-07-05T21:11:24.358" v="46"/>
          <ac:spMkLst>
            <pc:docMk/>
            <pc:sldMk cId="984313336" sldId="267"/>
            <ac:spMk id="164" creationId="{472B52B5-CAED-474E-9C54-17CFA21A6152}"/>
          </ac:spMkLst>
        </pc:spChg>
        <pc:spChg chg="add">
          <ac:chgData name="Osma Perez, Karina" userId="S::kosmape@calstatela.edu::24b32153-f4e6-40fb-b57b-71bc31f95fff" providerId="AD" clId="Web-{09AA81D9-32FB-E895-5D63-A6C23B3A2359}" dt="2022-07-05T21:11:24.358" v="46"/>
          <ac:spMkLst>
            <pc:docMk/>
            <pc:sldMk cId="984313336" sldId="267"/>
            <ac:spMk id="175" creationId="{2C6A2225-94AF-4BC4-98F4-77746E7B10A9}"/>
          </ac:spMkLst>
        </pc:spChg>
        <pc:spChg chg="add">
          <ac:chgData name="Osma Perez, Karina" userId="S::kosmape@calstatela.edu::24b32153-f4e6-40fb-b57b-71bc31f95fff" providerId="AD" clId="Web-{09AA81D9-32FB-E895-5D63-A6C23B3A2359}" dt="2022-07-05T21:11:24.358" v="46"/>
          <ac:spMkLst>
            <pc:docMk/>
            <pc:sldMk cId="984313336" sldId="267"/>
            <ac:spMk id="177" creationId="{648F5915-2CE1-4F74-88C5-D4366893D2DF}"/>
          </ac:spMkLst>
        </pc:spChg>
        <pc:grpChg chg="add del">
          <ac:chgData name="Osma Perez, Karina" userId="S::kosmape@calstatela.edu::24b32153-f4e6-40fb-b57b-71bc31f95fff" providerId="AD" clId="Web-{09AA81D9-32FB-E895-5D63-A6C23B3A2359}" dt="2022-07-05T21:09:05.890" v="23"/>
          <ac:grpSpMkLst>
            <pc:docMk/>
            <pc:sldMk cId="984313336" sldId="267"/>
            <ac:grpSpMk id="124" creationId="{1DE889C7-FAD6-4397-98E2-05D503484459}"/>
          </ac:grpSpMkLst>
        </pc:grpChg>
        <pc:grpChg chg="add del">
          <ac:chgData name="Osma Perez, Karina" userId="S::kosmape@calstatela.edu::24b32153-f4e6-40fb-b57b-71bc31f95fff" providerId="AD" clId="Web-{09AA81D9-32FB-E895-5D63-A6C23B3A2359}" dt="2022-07-05T21:10:15.827" v="31"/>
          <ac:grpSpMkLst>
            <pc:docMk/>
            <pc:sldMk cId="984313336" sldId="267"/>
            <ac:grpSpMk id="147" creationId="{1DE889C7-FAD6-4397-98E2-05D503484459}"/>
          </ac:grpSpMkLst>
        </pc:grpChg>
        <pc:grpChg chg="add del">
          <ac:chgData name="Osma Perez, Karina" userId="S::kosmape@calstatela.edu::24b32153-f4e6-40fb-b57b-71bc31f95fff" providerId="AD" clId="Web-{09AA81D9-32FB-E895-5D63-A6C23B3A2359}" dt="2022-07-05T21:11:24.358" v="46"/>
          <ac:grpSpMkLst>
            <pc:docMk/>
            <pc:sldMk cId="984313336" sldId="267"/>
            <ac:grpSpMk id="165" creationId="{8283797C-C2D3-4D1E-BAE3-FAC0DBD27293}"/>
          </ac:grpSpMkLst>
        </pc:grpChg>
        <pc:grpChg chg="add del">
          <ac:chgData name="Osma Perez, Karina" userId="S::kosmape@calstatela.edu::24b32153-f4e6-40fb-b57b-71bc31f95fff" providerId="AD" clId="Web-{09AA81D9-32FB-E895-5D63-A6C23B3A2359}" dt="2022-07-05T21:11:24.358" v="46"/>
          <ac:grpSpMkLst>
            <pc:docMk/>
            <pc:sldMk cId="984313336" sldId="267"/>
            <ac:grpSpMk id="168" creationId="{B8DE9038-209B-495C-9722-BBC6BA189090}"/>
          </ac:grpSpMkLst>
        </pc:grpChg>
        <pc:picChg chg="mod ord">
          <ac:chgData name="Osma Perez, Karina" userId="S::kosmape@calstatela.edu::24b32153-f4e6-40fb-b57b-71bc31f95fff" providerId="AD" clId="Web-{09AA81D9-32FB-E895-5D63-A6C23B3A2359}" dt="2022-07-05T21:11:24.358" v="46"/>
          <ac:picMkLst>
            <pc:docMk/>
            <pc:sldMk cId="984313336" sldId="267"/>
            <ac:picMk id="5" creationId="{C67B4E8E-27F7-C1C4-052D-9B49FFDA767C}"/>
          </ac:picMkLst>
        </pc:picChg>
        <pc:picChg chg="mod ord">
          <ac:chgData name="Osma Perez, Karina" userId="S::kosmape@calstatela.edu::24b32153-f4e6-40fb-b57b-71bc31f95fff" providerId="AD" clId="Web-{09AA81D9-32FB-E895-5D63-A6C23B3A2359}" dt="2022-07-05T21:11:24.358" v="46"/>
          <ac:picMkLst>
            <pc:docMk/>
            <pc:sldMk cId="984313336" sldId="267"/>
            <ac:picMk id="6" creationId="{E751EC1E-089F-5923-213B-84275E695894}"/>
          </ac:picMkLst>
        </pc:picChg>
      </pc:sldChg>
      <pc:sldChg chg="addSp delSp modSp mod modClrScheme delDesignElem chgLayout">
        <pc:chgData name="Osma Perez, Karina" userId="S::kosmape@calstatela.edu::24b32153-f4e6-40fb-b57b-71bc31f95fff" providerId="AD" clId="Web-{09AA81D9-32FB-E895-5D63-A6C23B3A2359}" dt="2022-07-05T21:13:19.061" v="64" actId="1076"/>
        <pc:sldMkLst>
          <pc:docMk/>
          <pc:sldMk cId="2710526440" sldId="269"/>
        </pc:sldMkLst>
        <pc:spChg chg="mod">
          <ac:chgData name="Osma Perez, Karina" userId="S::kosmape@calstatela.edu::24b32153-f4e6-40fb-b57b-71bc31f95fff" providerId="AD" clId="Web-{09AA81D9-32FB-E895-5D63-A6C23B3A2359}" dt="2022-07-05T21:13:12.936" v="63" actId="14100"/>
          <ac:spMkLst>
            <pc:docMk/>
            <pc:sldMk cId="2710526440" sldId="269"/>
            <ac:spMk id="2" creationId="{0B6C997F-AA9C-EE88-9C01-F61F23DD7E8C}"/>
          </ac:spMkLst>
        </pc:spChg>
        <pc:spChg chg="mod">
          <ac:chgData name="Osma Perez, Karina" userId="S::kosmape@calstatela.edu::24b32153-f4e6-40fb-b57b-71bc31f95fff" providerId="AD" clId="Web-{09AA81D9-32FB-E895-5D63-A6C23B3A2359}" dt="2022-07-05T21:13:19.061" v="64" actId="1076"/>
          <ac:spMkLst>
            <pc:docMk/>
            <pc:sldMk cId="2710526440" sldId="269"/>
            <ac:spMk id="3" creationId="{AF039BD1-1353-2F6F-AB85-43953830C08F}"/>
          </ac:spMkLst>
        </pc:spChg>
        <pc:spChg chg="add del">
          <ac:chgData name="Osma Perez, Karina" userId="S::kosmape@calstatela.edu::24b32153-f4e6-40fb-b57b-71bc31f95fff" providerId="AD" clId="Web-{09AA81D9-32FB-E895-5D63-A6C23B3A2359}" dt="2022-07-05T21:08:07.734" v="21"/>
          <ac:spMkLst>
            <pc:docMk/>
            <pc:sldMk cId="2710526440" sldId="269"/>
            <ac:spMk id="9" creationId="{04812C46-200A-4DEB-A05E-3ED6C68C2387}"/>
          </ac:spMkLst>
        </pc:spChg>
        <pc:spChg chg="add del">
          <ac:chgData name="Osma Perez, Karina" userId="S::kosmape@calstatela.edu::24b32153-f4e6-40fb-b57b-71bc31f95fff" providerId="AD" clId="Web-{09AA81D9-32FB-E895-5D63-A6C23B3A2359}" dt="2022-07-05T21:08:07.734" v="21"/>
          <ac:spMkLst>
            <pc:docMk/>
            <pc:sldMk cId="2710526440" sldId="269"/>
            <ac:spMk id="11" creationId="{D1EA859B-E555-4109-94F3-6700E046E008}"/>
          </ac:spMkLst>
        </pc:spChg>
      </pc:sldChg>
      <pc:sldChg chg="addSp delSp modSp mod modClrScheme setClrOvrMap delDesignElem chgLayout">
        <pc:chgData name="Osma Perez, Karina" userId="S::kosmape@calstatela.edu::24b32153-f4e6-40fb-b57b-71bc31f95fff" providerId="AD" clId="Web-{09AA81D9-32FB-E895-5D63-A6C23B3A2359}" dt="2022-07-05T21:08:07.734" v="21"/>
        <pc:sldMkLst>
          <pc:docMk/>
          <pc:sldMk cId="1648730288" sldId="270"/>
        </pc:sldMkLst>
        <pc:spChg chg="mod ord">
          <ac:chgData name="Osma Perez, Karina" userId="S::kosmape@calstatela.edu::24b32153-f4e6-40fb-b57b-71bc31f95fff" providerId="AD" clId="Web-{09AA81D9-32FB-E895-5D63-A6C23B3A2359}" dt="2022-07-05T21:08:07.734" v="21"/>
          <ac:spMkLst>
            <pc:docMk/>
            <pc:sldMk cId="1648730288" sldId="270"/>
            <ac:spMk id="2" creationId="{ED422682-F14E-D331-E418-55B06A9301FF}"/>
          </ac:spMkLst>
        </pc:spChg>
        <pc:spChg chg="add del">
          <ac:chgData name="Osma Perez, Karina" userId="S::kosmape@calstatela.edu::24b32153-f4e6-40fb-b57b-71bc31f95fff" providerId="AD" clId="Web-{09AA81D9-32FB-E895-5D63-A6C23B3A2359}" dt="2022-07-05T21:08:07.734" v="21"/>
          <ac:spMkLst>
            <pc:docMk/>
            <pc:sldMk cId="1648730288" sldId="270"/>
            <ac:spMk id="22" creationId="{A2679492-7988-4050-9056-542444452411}"/>
          </ac:spMkLst>
        </pc:spChg>
        <pc:spChg chg="add del">
          <ac:chgData name="Osma Perez, Karina" userId="S::kosmape@calstatela.edu::24b32153-f4e6-40fb-b57b-71bc31f95fff" providerId="AD" clId="Web-{09AA81D9-32FB-E895-5D63-A6C23B3A2359}" dt="2022-07-05T21:08:07.734" v="21"/>
          <ac:spMkLst>
            <pc:docMk/>
            <pc:sldMk cId="1648730288" sldId="270"/>
            <ac:spMk id="24" creationId="{B091B163-7D61-4891-ABCF-5C13D9C418D0}"/>
          </ac:spMkLst>
        </pc:spChg>
        <pc:spChg chg="add del">
          <ac:chgData name="Osma Perez, Karina" userId="S::kosmape@calstatela.edu::24b32153-f4e6-40fb-b57b-71bc31f95fff" providerId="AD" clId="Web-{09AA81D9-32FB-E895-5D63-A6C23B3A2359}" dt="2022-07-05T21:01:30.173" v="1"/>
          <ac:spMkLst>
            <pc:docMk/>
            <pc:sldMk cId="1648730288" sldId="270"/>
            <ac:spMk id="342" creationId="{68A4132F-DEC6-4332-A00C-A11AD4519B6C}"/>
          </ac:spMkLst>
        </pc:spChg>
        <pc:spChg chg="add del">
          <ac:chgData name="Osma Perez, Karina" userId="S::kosmape@calstatela.edu::24b32153-f4e6-40fb-b57b-71bc31f95fff" providerId="AD" clId="Web-{09AA81D9-32FB-E895-5D63-A6C23B3A2359}" dt="2022-07-05T21:01:30.173" v="1"/>
          <ac:spMkLst>
            <pc:docMk/>
            <pc:sldMk cId="1648730288" sldId="270"/>
            <ac:spMk id="344" creationId="{9B38642C-62C4-4E31-A5D3-BB1DD8CA3942}"/>
          </ac:spMkLst>
        </pc:spChg>
        <pc:spChg chg="add del">
          <ac:chgData name="Osma Perez, Karina" userId="S::kosmape@calstatela.edu::24b32153-f4e6-40fb-b57b-71bc31f95fff" providerId="AD" clId="Web-{09AA81D9-32FB-E895-5D63-A6C23B3A2359}" dt="2022-07-05T21:01:30.173" v="1"/>
          <ac:spMkLst>
            <pc:docMk/>
            <pc:sldMk cId="1648730288" sldId="270"/>
            <ac:spMk id="346" creationId="{A9F66240-8C38-4069-A5C9-2D3FCD97EDAD}"/>
          </ac:spMkLst>
        </pc:spChg>
        <pc:spChg chg="add del">
          <ac:chgData name="Osma Perez, Karina" userId="S::kosmape@calstatela.edu::24b32153-f4e6-40fb-b57b-71bc31f95fff" providerId="AD" clId="Web-{09AA81D9-32FB-E895-5D63-A6C23B3A2359}" dt="2022-07-05T21:01:37.892" v="3"/>
          <ac:spMkLst>
            <pc:docMk/>
            <pc:sldMk cId="1648730288" sldId="270"/>
            <ac:spMk id="348" creationId="{68A4132F-DEC6-4332-A00C-A11AD4519B6C}"/>
          </ac:spMkLst>
        </pc:spChg>
        <pc:spChg chg="add del">
          <ac:chgData name="Osma Perez, Karina" userId="S::kosmape@calstatela.edu::24b32153-f4e6-40fb-b57b-71bc31f95fff" providerId="AD" clId="Web-{09AA81D9-32FB-E895-5D63-A6C23B3A2359}" dt="2022-07-05T21:01:37.892" v="3"/>
          <ac:spMkLst>
            <pc:docMk/>
            <pc:sldMk cId="1648730288" sldId="270"/>
            <ac:spMk id="349" creationId="{9B38642C-62C4-4E31-A5D3-BB1DD8CA3942}"/>
          </ac:spMkLst>
        </pc:spChg>
        <pc:spChg chg="add del">
          <ac:chgData name="Osma Perez, Karina" userId="S::kosmape@calstatela.edu::24b32153-f4e6-40fb-b57b-71bc31f95fff" providerId="AD" clId="Web-{09AA81D9-32FB-E895-5D63-A6C23B3A2359}" dt="2022-07-05T21:01:37.892" v="3"/>
          <ac:spMkLst>
            <pc:docMk/>
            <pc:sldMk cId="1648730288" sldId="270"/>
            <ac:spMk id="350" creationId="{A9F66240-8C38-4069-A5C9-2D3FCD97EDAD}"/>
          </ac:spMkLst>
        </pc:spChg>
        <pc:graphicFrameChg chg="mod ord modGraphic">
          <ac:chgData name="Osma Perez, Karina" userId="S::kosmape@calstatela.edu::24b32153-f4e6-40fb-b57b-71bc31f95fff" providerId="AD" clId="Web-{09AA81D9-32FB-E895-5D63-A6C23B3A2359}" dt="2022-07-05T21:08:07.734" v="21"/>
          <ac:graphicFrameMkLst>
            <pc:docMk/>
            <pc:sldMk cId="1648730288" sldId="270"/>
            <ac:graphicFrameMk id="17" creationId="{4DAD376E-78B2-6104-77B5-815AA46C011D}"/>
          </ac:graphicFrameMkLst>
        </pc:graphicFrameChg>
        <pc:picChg chg="mod ord">
          <ac:chgData name="Osma Perez, Karina" userId="S::kosmape@calstatela.edu::24b32153-f4e6-40fb-b57b-71bc31f95fff" providerId="AD" clId="Web-{09AA81D9-32FB-E895-5D63-A6C23B3A2359}" dt="2022-07-05T21:01:37.892" v="3"/>
          <ac:picMkLst>
            <pc:docMk/>
            <pc:sldMk cId="1648730288" sldId="270"/>
            <ac:picMk id="337" creationId="{E4D12C4A-AF9B-046D-4C63-E258CD380735}"/>
          </ac:picMkLst>
        </pc:picChg>
        <pc:cxnChg chg="add del">
          <ac:chgData name="Osma Perez, Karina" userId="S::kosmape@calstatela.edu::24b32153-f4e6-40fb-b57b-71bc31f95fff" providerId="AD" clId="Web-{09AA81D9-32FB-E895-5D63-A6C23B3A2359}" dt="2022-07-05T21:08:07.734" v="21"/>
          <ac:cxnSpMkLst>
            <pc:docMk/>
            <pc:sldMk cId="1648730288" sldId="270"/>
            <ac:cxnSpMk id="26" creationId="{C49DA8F6-BCC1-4447-B54C-57856834B94B}"/>
          </ac:cxnSpMkLst>
        </pc:cxnChg>
      </pc:sldChg>
      <pc:sldChg chg="addSp delSp modSp new mod setBg modClrScheme setClrOvrMap chgLayout">
        <pc:chgData name="Osma Perez, Karina" userId="S::kosmape@calstatela.edu::24b32153-f4e6-40fb-b57b-71bc31f95fff" providerId="AD" clId="Web-{09AA81D9-32FB-E895-5D63-A6C23B3A2359}" dt="2022-07-05T21:19:36.044" v="102" actId="20577"/>
        <pc:sldMkLst>
          <pc:docMk/>
          <pc:sldMk cId="1112060483" sldId="271"/>
        </pc:sldMkLst>
        <pc:spChg chg="mod ord">
          <ac:chgData name="Osma Perez, Karina" userId="S::kosmape@calstatela.edu::24b32153-f4e6-40fb-b57b-71bc31f95fff" providerId="AD" clId="Web-{09AA81D9-32FB-E895-5D63-A6C23B3A2359}" dt="2022-07-05T21:19:02.091" v="94" actId="1076"/>
          <ac:spMkLst>
            <pc:docMk/>
            <pc:sldMk cId="1112060483" sldId="271"/>
            <ac:spMk id="2" creationId="{7475CE8B-3D8B-F7DC-E405-BA95576E14B7}"/>
          </ac:spMkLst>
        </pc:spChg>
        <pc:spChg chg="mod ord">
          <ac:chgData name="Osma Perez, Karina" userId="S::kosmape@calstatela.edu::24b32153-f4e6-40fb-b57b-71bc31f95fff" providerId="AD" clId="Web-{09AA81D9-32FB-E895-5D63-A6C23B3A2359}" dt="2022-07-05T21:19:36.044" v="102" actId="20577"/>
          <ac:spMkLst>
            <pc:docMk/>
            <pc:sldMk cId="1112060483" sldId="271"/>
            <ac:spMk id="3" creationId="{418CF758-8898-C5F6-0EEC-800E91FEFF8E}"/>
          </ac:spMkLst>
        </pc:spChg>
        <pc:spChg chg="add del">
          <ac:chgData name="Osma Perez, Karina" userId="S::kosmape@calstatela.edu::24b32153-f4e6-40fb-b57b-71bc31f95fff" providerId="AD" clId="Web-{09AA81D9-32FB-E895-5D63-A6C23B3A2359}" dt="2022-07-05T21:18:39.779" v="88"/>
          <ac:spMkLst>
            <pc:docMk/>
            <pc:sldMk cId="1112060483" sldId="271"/>
            <ac:spMk id="7" creationId="{472B52B5-CAED-474E-9C54-17CFA21A6152}"/>
          </ac:spMkLst>
        </pc:spChg>
        <pc:spChg chg="add del">
          <ac:chgData name="Osma Perez, Karina" userId="S::kosmape@calstatela.edu::24b32153-f4e6-40fb-b57b-71bc31f95fff" providerId="AD" clId="Web-{09AA81D9-32FB-E895-5D63-A6C23B3A2359}" dt="2022-07-05T21:07:28.906" v="19"/>
          <ac:spMkLst>
            <pc:docMk/>
            <pc:sldMk cId="1112060483" sldId="271"/>
            <ac:spMk id="8" creationId="{EA67B5B4-3A24-436E-B663-1B2EBFF8A0CD}"/>
          </ac:spMkLst>
        </pc:spChg>
        <pc:spChg chg="add del">
          <ac:chgData name="Osma Perez, Karina" userId="S::kosmape@calstatela.edu::24b32153-f4e6-40fb-b57b-71bc31f95fff" providerId="AD" clId="Web-{09AA81D9-32FB-E895-5D63-A6C23B3A2359}" dt="2022-07-05T21:07:28.906" v="19"/>
          <ac:spMkLst>
            <pc:docMk/>
            <pc:sldMk cId="1112060483" sldId="271"/>
            <ac:spMk id="10" creationId="{987FDF89-C993-41F4-A1B8-DBAFF16008A9}"/>
          </ac:spMkLst>
        </pc:spChg>
        <pc:spChg chg="add del">
          <ac:chgData name="Osma Perez, Karina" userId="S::kosmape@calstatela.edu::24b32153-f4e6-40fb-b57b-71bc31f95fff" providerId="AD" clId="Web-{09AA81D9-32FB-E895-5D63-A6C23B3A2359}" dt="2022-07-05T21:07:28.906" v="19"/>
          <ac:spMkLst>
            <pc:docMk/>
            <pc:sldMk cId="1112060483" sldId="271"/>
            <ac:spMk id="12" creationId="{64E585EA-75FD-4025-8270-F66A58A15CDA}"/>
          </ac:spMkLst>
        </pc:spChg>
        <pc:spChg chg="add del">
          <ac:chgData name="Osma Perez, Karina" userId="S::kosmape@calstatela.edu::24b32153-f4e6-40fb-b57b-71bc31f95fff" providerId="AD" clId="Web-{09AA81D9-32FB-E895-5D63-A6C23B3A2359}" dt="2022-07-05T21:18:52.357" v="90"/>
          <ac:spMkLst>
            <pc:docMk/>
            <pc:sldMk cId="1112060483" sldId="271"/>
            <ac:spMk id="14" creationId="{70BEB1E7-2F88-40BC-B73D-42E5B6F80BFC}"/>
          </ac:spMkLst>
        </pc:spChg>
        <pc:spChg chg="add del">
          <ac:chgData name="Osma Perez, Karina" userId="S::kosmape@calstatela.edu::24b32153-f4e6-40fb-b57b-71bc31f95fff" providerId="AD" clId="Web-{09AA81D9-32FB-E895-5D63-A6C23B3A2359}" dt="2022-07-05T21:18:52.357" v="90"/>
          <ac:spMkLst>
            <pc:docMk/>
            <pc:sldMk cId="1112060483" sldId="271"/>
            <ac:spMk id="24" creationId="{D2B783EE-0239-4717-BBEA-8C9EAC61C824}"/>
          </ac:spMkLst>
        </pc:spChg>
        <pc:spChg chg="add del">
          <ac:chgData name="Osma Perez, Karina" userId="S::kosmape@calstatela.edu::24b32153-f4e6-40fb-b57b-71bc31f95fff" providerId="AD" clId="Web-{09AA81D9-32FB-E895-5D63-A6C23B3A2359}" dt="2022-07-05T21:18:52.357" v="90"/>
          <ac:spMkLst>
            <pc:docMk/>
            <pc:sldMk cId="1112060483" sldId="271"/>
            <ac:spMk id="25" creationId="{A7B99495-F43F-4D80-A44F-2CB4764EB90B}"/>
          </ac:spMkLst>
        </pc:spChg>
        <pc:spChg chg="add">
          <ac:chgData name="Osma Perez, Karina" userId="S::kosmape@calstatela.edu::24b32153-f4e6-40fb-b57b-71bc31f95fff" providerId="AD" clId="Web-{09AA81D9-32FB-E895-5D63-A6C23B3A2359}" dt="2022-07-05T21:18:52.388" v="91"/>
          <ac:spMkLst>
            <pc:docMk/>
            <pc:sldMk cId="1112060483" sldId="271"/>
            <ac:spMk id="27" creationId="{472B52B5-CAED-474E-9C54-17CFA21A6152}"/>
          </ac:spMkLst>
        </pc:spChg>
        <pc:grpChg chg="add del">
          <ac:chgData name="Osma Perez, Karina" userId="S::kosmape@calstatela.edu::24b32153-f4e6-40fb-b57b-71bc31f95fff" providerId="AD" clId="Web-{09AA81D9-32FB-E895-5D63-A6C23B3A2359}" dt="2022-07-05T21:18:39.779" v="88"/>
          <ac:grpSpMkLst>
            <pc:docMk/>
            <pc:sldMk cId="1112060483" sldId="271"/>
            <ac:grpSpMk id="9" creationId="{8283797C-C2D3-4D1E-BAE3-FAC0DBD27293}"/>
          </ac:grpSpMkLst>
        </pc:grpChg>
        <pc:grpChg chg="add del">
          <ac:chgData name="Osma Perez, Karina" userId="S::kosmape@calstatela.edu::24b32153-f4e6-40fb-b57b-71bc31f95fff" providerId="AD" clId="Web-{09AA81D9-32FB-E895-5D63-A6C23B3A2359}" dt="2022-07-05T21:18:39.779" v="88"/>
          <ac:grpSpMkLst>
            <pc:docMk/>
            <pc:sldMk cId="1112060483" sldId="271"/>
            <ac:grpSpMk id="18" creationId="{B8DE9038-209B-495C-9722-BBC6BA189090}"/>
          </ac:grpSpMkLst>
        </pc:grpChg>
        <pc:grpChg chg="add">
          <ac:chgData name="Osma Perez, Karina" userId="S::kosmape@calstatela.edu::24b32153-f4e6-40fb-b57b-71bc31f95fff" providerId="AD" clId="Web-{09AA81D9-32FB-E895-5D63-A6C23B3A2359}" dt="2022-07-05T21:18:52.388" v="91"/>
          <ac:grpSpMkLst>
            <pc:docMk/>
            <pc:sldMk cId="1112060483" sldId="271"/>
            <ac:grpSpMk id="28" creationId="{8283797C-C2D3-4D1E-BAE3-FAC0DBD27293}"/>
          </ac:grpSpMkLst>
        </pc:grpChg>
        <pc:grpChg chg="add">
          <ac:chgData name="Osma Perez, Karina" userId="S::kosmape@calstatela.edu::24b32153-f4e6-40fb-b57b-71bc31f95fff" providerId="AD" clId="Web-{09AA81D9-32FB-E895-5D63-A6C23B3A2359}" dt="2022-07-05T21:18:52.388" v="91"/>
          <ac:grpSpMkLst>
            <pc:docMk/>
            <pc:sldMk cId="1112060483" sldId="271"/>
            <ac:grpSpMk id="30" creationId="{B8DE9038-209B-495C-9722-BBC6BA189090}"/>
          </ac:grpSpMkLst>
        </pc:grpChg>
        <pc:picChg chg="add mod ord">
          <ac:chgData name="Osma Perez, Karina" userId="S::kosmape@calstatela.edu::24b32153-f4e6-40fb-b57b-71bc31f95fff" providerId="AD" clId="Web-{09AA81D9-32FB-E895-5D63-A6C23B3A2359}" dt="2022-07-05T21:18:52.388" v="91"/>
          <ac:picMkLst>
            <pc:docMk/>
            <pc:sldMk cId="1112060483" sldId="271"/>
            <ac:picMk id="4" creationId="{B504165D-F84B-33F1-9736-BE7977335976}"/>
          </ac:picMkLst>
        </pc:picChg>
        <pc:picChg chg="add mod">
          <ac:chgData name="Osma Perez, Karina" userId="S::kosmape@calstatela.edu::24b32153-f4e6-40fb-b57b-71bc31f95fff" providerId="AD" clId="Web-{09AA81D9-32FB-E895-5D63-A6C23B3A2359}" dt="2022-07-05T21:18:52.388" v="91"/>
          <ac:picMkLst>
            <pc:docMk/>
            <pc:sldMk cId="1112060483" sldId="271"/>
            <ac:picMk id="5" creationId="{3FFD7F8E-148B-6C34-E581-0E6557BAC333}"/>
          </ac:picMkLst>
        </pc:picChg>
      </pc:sldChg>
      <pc:sldChg chg="addSp delSp add del replId">
        <pc:chgData name="Osma Perez, Karina" userId="S::kosmape@calstatela.edu::24b32153-f4e6-40fb-b57b-71bc31f95fff" providerId="AD" clId="Web-{09AA81D9-32FB-E895-5D63-A6C23B3A2359}" dt="2022-07-05T21:05:36.516" v="17"/>
        <pc:sldMkLst>
          <pc:docMk/>
          <pc:sldMk cId="297108684" sldId="272"/>
        </pc:sldMkLst>
        <pc:picChg chg="add del">
          <ac:chgData name="Osma Perez, Karina" userId="S::kosmape@calstatela.edu::24b32153-f4e6-40fb-b57b-71bc31f95fff" providerId="AD" clId="Web-{09AA81D9-32FB-E895-5D63-A6C23B3A2359}" dt="2022-07-05T21:05:32.500" v="16"/>
          <ac:picMkLst>
            <pc:docMk/>
            <pc:sldMk cId="297108684" sldId="272"/>
            <ac:picMk id="7" creationId="{DE9C95E8-3A26-E06D-B6B5-D4992456EC5D}"/>
          </ac:picMkLst>
        </pc:picChg>
      </pc:sldChg>
      <pc:sldChg chg="addSp delSp modSp add mod replId setBg">
        <pc:chgData name="Osma Perez, Karina" userId="S::kosmape@calstatela.edu::24b32153-f4e6-40fb-b57b-71bc31f95fff" providerId="AD" clId="Web-{09AA81D9-32FB-E895-5D63-A6C23B3A2359}" dt="2022-07-05T21:22:26.012" v="109"/>
        <pc:sldMkLst>
          <pc:docMk/>
          <pc:sldMk cId="3690160496" sldId="272"/>
        </pc:sldMkLst>
        <pc:spChg chg="mod">
          <ac:chgData name="Osma Perez, Karina" userId="S::kosmape@calstatela.edu::24b32153-f4e6-40fb-b57b-71bc31f95fff" providerId="AD" clId="Web-{09AA81D9-32FB-E895-5D63-A6C23B3A2359}" dt="2022-07-05T21:22:26.012" v="109"/>
          <ac:spMkLst>
            <pc:docMk/>
            <pc:sldMk cId="3690160496" sldId="272"/>
            <ac:spMk id="2" creationId="{7475CE8B-3D8B-F7DC-E405-BA95576E14B7}"/>
          </ac:spMkLst>
        </pc:spChg>
        <pc:spChg chg="mod ord">
          <ac:chgData name="Osma Perez, Karina" userId="S::kosmape@calstatela.edu::24b32153-f4e6-40fb-b57b-71bc31f95fff" providerId="AD" clId="Web-{09AA81D9-32FB-E895-5D63-A6C23B3A2359}" dt="2022-07-05T21:22:26.012" v="109"/>
          <ac:spMkLst>
            <pc:docMk/>
            <pc:sldMk cId="3690160496" sldId="272"/>
            <ac:spMk id="3" creationId="{418CF758-8898-C5F6-0EEC-800E91FEFF8E}"/>
          </ac:spMkLst>
        </pc:spChg>
        <pc:spChg chg="add del">
          <ac:chgData name="Osma Perez, Karina" userId="S::kosmape@calstatela.edu::24b32153-f4e6-40fb-b57b-71bc31f95fff" providerId="AD" clId="Web-{09AA81D9-32FB-E895-5D63-A6C23B3A2359}" dt="2022-07-05T21:20:56.497" v="107"/>
          <ac:spMkLst>
            <pc:docMk/>
            <pc:sldMk cId="3690160496" sldId="272"/>
            <ac:spMk id="13" creationId="{327D73B4-9F5C-4A64-A179-51B9500CB8B5}"/>
          </ac:spMkLst>
        </pc:spChg>
        <pc:spChg chg="add del">
          <ac:chgData name="Osma Perez, Karina" userId="S::kosmape@calstatela.edu::24b32153-f4e6-40fb-b57b-71bc31f95fff" providerId="AD" clId="Web-{09AA81D9-32FB-E895-5D63-A6C23B3A2359}" dt="2022-07-05T21:20:56.497" v="107"/>
          <ac:spMkLst>
            <pc:docMk/>
            <pc:sldMk cId="3690160496" sldId="272"/>
            <ac:spMk id="15" creationId="{C1F06963-6374-4B48-844F-071A9BAAAE02}"/>
          </ac:spMkLst>
        </pc:spChg>
        <pc:spChg chg="add del">
          <ac:chgData name="Osma Perez, Karina" userId="S::kosmape@calstatela.edu::24b32153-f4e6-40fb-b57b-71bc31f95fff" providerId="AD" clId="Web-{09AA81D9-32FB-E895-5D63-A6C23B3A2359}" dt="2022-07-05T21:20:56.497" v="107"/>
          <ac:spMkLst>
            <pc:docMk/>
            <pc:sldMk cId="3690160496" sldId="272"/>
            <ac:spMk id="17" creationId="{6CB927A4-E432-4310-9CD5-E89FF5063179}"/>
          </ac:spMkLst>
        </pc:spChg>
        <pc:spChg chg="add del">
          <ac:chgData name="Osma Perez, Karina" userId="S::kosmape@calstatela.edu::24b32153-f4e6-40fb-b57b-71bc31f95fff" providerId="AD" clId="Web-{09AA81D9-32FB-E895-5D63-A6C23B3A2359}" dt="2022-07-05T21:20:56.497" v="107"/>
          <ac:spMkLst>
            <pc:docMk/>
            <pc:sldMk cId="3690160496" sldId="272"/>
            <ac:spMk id="19" creationId="{1453BF6C-B012-48B7-B4E8-6D7AC7C27D02}"/>
          </ac:spMkLst>
        </pc:spChg>
        <pc:spChg chg="add del">
          <ac:chgData name="Osma Perez, Karina" userId="S::kosmape@calstatela.edu::24b32153-f4e6-40fb-b57b-71bc31f95fff" providerId="AD" clId="Web-{09AA81D9-32FB-E895-5D63-A6C23B3A2359}" dt="2022-07-05T21:20:56.497" v="107"/>
          <ac:spMkLst>
            <pc:docMk/>
            <pc:sldMk cId="3690160496" sldId="272"/>
            <ac:spMk id="21" creationId="{E3020543-B24B-4EC4-8FFC-8DD88EEA91A8}"/>
          </ac:spMkLst>
        </pc:spChg>
        <pc:spChg chg="add del">
          <ac:chgData name="Osma Perez, Karina" userId="S::kosmape@calstatela.edu::24b32153-f4e6-40fb-b57b-71bc31f95fff" providerId="AD" clId="Web-{09AA81D9-32FB-E895-5D63-A6C23B3A2359}" dt="2022-07-05T21:22:26.012" v="109"/>
          <ac:spMkLst>
            <pc:docMk/>
            <pc:sldMk cId="3690160496" sldId="272"/>
            <ac:spMk id="28" creationId="{4BC99CB9-DDAD-44A2-8A1C-E3AF4E72DF5C}"/>
          </ac:spMkLst>
        </pc:spChg>
        <pc:spChg chg="add">
          <ac:chgData name="Osma Perez, Karina" userId="S::kosmape@calstatela.edu::24b32153-f4e6-40fb-b57b-71bc31f95fff" providerId="AD" clId="Web-{09AA81D9-32FB-E895-5D63-A6C23B3A2359}" dt="2022-07-05T21:22:26.012" v="109"/>
          <ac:spMkLst>
            <pc:docMk/>
            <pc:sldMk cId="3690160496" sldId="272"/>
            <ac:spMk id="45" creationId="{FFB60E8C-7224-44A4-87A0-46A1711DD2ED}"/>
          </ac:spMkLst>
        </pc:spChg>
        <pc:spChg chg="add">
          <ac:chgData name="Osma Perez, Karina" userId="S::kosmape@calstatela.edu::24b32153-f4e6-40fb-b57b-71bc31f95fff" providerId="AD" clId="Web-{09AA81D9-32FB-E895-5D63-A6C23B3A2359}" dt="2022-07-05T21:22:26.012" v="109"/>
          <ac:spMkLst>
            <pc:docMk/>
            <pc:sldMk cId="3690160496" sldId="272"/>
            <ac:spMk id="47" creationId="{5DA32751-37A2-45C0-BE94-63D375E27003}"/>
          </ac:spMkLst>
        </pc:spChg>
        <pc:spChg chg="add">
          <ac:chgData name="Osma Perez, Karina" userId="S::kosmape@calstatela.edu::24b32153-f4e6-40fb-b57b-71bc31f95fff" providerId="AD" clId="Web-{09AA81D9-32FB-E895-5D63-A6C23B3A2359}" dt="2022-07-05T21:22:26.012" v="109"/>
          <ac:spMkLst>
            <pc:docMk/>
            <pc:sldMk cId="3690160496" sldId="272"/>
            <ac:spMk id="49" creationId="{E659831F-0D9A-4C63-9EBB-8435B85A440F}"/>
          </ac:spMkLst>
        </pc:spChg>
        <pc:spChg chg="add">
          <ac:chgData name="Osma Perez, Karina" userId="S::kosmape@calstatela.edu::24b32153-f4e6-40fb-b57b-71bc31f95fff" providerId="AD" clId="Web-{09AA81D9-32FB-E895-5D63-A6C23B3A2359}" dt="2022-07-05T21:22:26.012" v="109"/>
          <ac:spMkLst>
            <pc:docMk/>
            <pc:sldMk cId="3690160496" sldId="272"/>
            <ac:spMk id="51" creationId="{5A55FBCD-CD42-40F5-8A1B-3203F9CAEEAA}"/>
          </ac:spMkLst>
        </pc:spChg>
        <pc:grpChg chg="add del">
          <ac:chgData name="Osma Perez, Karina" userId="S::kosmape@calstatela.edu::24b32153-f4e6-40fb-b57b-71bc31f95fff" providerId="AD" clId="Web-{09AA81D9-32FB-E895-5D63-A6C23B3A2359}" dt="2022-07-05T21:22:26.012" v="109"/>
          <ac:grpSpMkLst>
            <pc:docMk/>
            <pc:sldMk cId="3690160496" sldId="272"/>
            <ac:grpSpMk id="30" creationId="{05545017-2445-4AB3-95A6-48F17C802612}"/>
          </ac:grpSpMkLst>
        </pc:grpChg>
        <pc:grpChg chg="add del">
          <ac:chgData name="Osma Perez, Karina" userId="S::kosmape@calstatela.edu::24b32153-f4e6-40fb-b57b-71bc31f95fff" providerId="AD" clId="Web-{09AA81D9-32FB-E895-5D63-A6C23B3A2359}" dt="2022-07-05T21:22:26.012" v="109"/>
          <ac:grpSpMkLst>
            <pc:docMk/>
            <pc:sldMk cId="3690160496" sldId="272"/>
            <ac:grpSpMk id="36" creationId="{06B7259D-F2AD-42FE-B984-6D1D74321C5D}"/>
          </ac:grpSpMkLst>
        </pc:grpChg>
        <pc:picChg chg="add del">
          <ac:chgData name="Osma Perez, Karina" userId="S::kosmape@calstatela.edu::24b32153-f4e6-40fb-b57b-71bc31f95fff" providerId="AD" clId="Web-{09AA81D9-32FB-E895-5D63-A6C23B3A2359}" dt="2022-07-05T21:14:08.107" v="68"/>
          <ac:picMkLst>
            <pc:docMk/>
            <pc:sldMk cId="3690160496" sldId="272"/>
            <ac:picMk id="5" creationId="{A67F1016-3473-4FAC-65F0-12701F846C56}"/>
          </ac:picMkLst>
        </pc:picChg>
        <pc:picChg chg="add del">
          <ac:chgData name="Osma Perez, Karina" userId="S::kosmape@calstatela.edu::24b32153-f4e6-40fb-b57b-71bc31f95fff" providerId="AD" clId="Web-{09AA81D9-32FB-E895-5D63-A6C23B3A2359}" dt="2022-07-05T21:14:13.217" v="70"/>
          <ac:picMkLst>
            <pc:docMk/>
            <pc:sldMk cId="3690160496" sldId="272"/>
            <ac:picMk id="7" creationId="{186FC113-6754-8A77-36D0-A6F9F8CA56C5}"/>
          </ac:picMkLst>
        </pc:picChg>
        <pc:picChg chg="add del mod">
          <ac:chgData name="Osma Perez, Karina" userId="S::kosmape@calstatela.edu::24b32153-f4e6-40fb-b57b-71bc31f95fff" providerId="AD" clId="Web-{09AA81D9-32FB-E895-5D63-A6C23B3A2359}" dt="2022-07-05T21:20:53.153" v="106"/>
          <ac:picMkLst>
            <pc:docMk/>
            <pc:sldMk cId="3690160496" sldId="272"/>
            <ac:picMk id="8" creationId="{B9F42D3D-8F8E-0ABA-9CF2-8CD5BC539522}"/>
          </ac:picMkLst>
        </pc:picChg>
        <pc:picChg chg="add mod">
          <ac:chgData name="Osma Perez, Karina" userId="S::kosmape@calstatela.edu::24b32153-f4e6-40fb-b57b-71bc31f95fff" providerId="AD" clId="Web-{09AA81D9-32FB-E895-5D63-A6C23B3A2359}" dt="2022-07-05T21:22:26.012" v="109"/>
          <ac:picMkLst>
            <pc:docMk/>
            <pc:sldMk cId="3690160496" sldId="272"/>
            <ac:picMk id="9" creationId="{62DE20BB-4D5E-6CDA-2374-A06D25464AD8}"/>
          </ac:picMkLst>
        </pc:picChg>
        <pc:cxnChg chg="add del">
          <ac:chgData name="Osma Perez, Karina" userId="S::kosmape@calstatela.edu::24b32153-f4e6-40fb-b57b-71bc31f95fff" providerId="AD" clId="Web-{09AA81D9-32FB-E895-5D63-A6C23B3A2359}" dt="2022-07-05T21:20:56.497" v="107"/>
          <ac:cxnSpMkLst>
            <pc:docMk/>
            <pc:sldMk cId="3690160496" sldId="272"/>
            <ac:cxnSpMk id="23" creationId="{C49DA8F6-BCC1-4447-B54C-57856834B94B}"/>
          </ac:cxnSpMkLst>
        </pc:cxnChg>
      </pc:sldChg>
      <pc:sldChg chg="addSp delSp modSp add mod replId setBg">
        <pc:chgData name="Osma Perez, Karina" userId="S::kosmape@calstatela.edu::24b32153-f4e6-40fb-b57b-71bc31f95fff" providerId="AD" clId="Web-{09AA81D9-32FB-E895-5D63-A6C23B3A2359}" dt="2022-07-05T21:49:53.911" v="126" actId="1076"/>
        <pc:sldMkLst>
          <pc:docMk/>
          <pc:sldMk cId="1980692203" sldId="273"/>
        </pc:sldMkLst>
        <pc:spChg chg="mod">
          <ac:chgData name="Osma Perez, Karina" userId="S::kosmape@calstatela.edu::24b32153-f4e6-40fb-b57b-71bc31f95fff" providerId="AD" clId="Web-{09AA81D9-32FB-E895-5D63-A6C23B3A2359}" dt="2022-07-05T21:49:53.911" v="126" actId="1076"/>
          <ac:spMkLst>
            <pc:docMk/>
            <pc:sldMk cId="1980692203" sldId="273"/>
            <ac:spMk id="2" creationId="{7475CE8B-3D8B-F7DC-E405-BA95576E14B7}"/>
          </ac:spMkLst>
        </pc:spChg>
        <pc:spChg chg="mod ord">
          <ac:chgData name="Osma Perez, Karina" userId="S::kosmape@calstatela.edu::24b32153-f4e6-40fb-b57b-71bc31f95fff" providerId="AD" clId="Web-{09AA81D9-32FB-E895-5D63-A6C23B3A2359}" dt="2022-07-05T21:49:35.161" v="122" actId="1076"/>
          <ac:spMkLst>
            <pc:docMk/>
            <pc:sldMk cId="1980692203" sldId="273"/>
            <ac:spMk id="3" creationId="{418CF758-8898-C5F6-0EEC-800E91FEFF8E}"/>
          </ac:spMkLst>
        </pc:spChg>
        <pc:spChg chg="add del">
          <ac:chgData name="Osma Perez, Karina" userId="S::kosmape@calstatela.edu::24b32153-f4e6-40fb-b57b-71bc31f95fff" providerId="AD" clId="Web-{09AA81D9-32FB-E895-5D63-A6C23B3A2359}" dt="2022-07-05T21:24:41.230" v="116"/>
          <ac:spMkLst>
            <pc:docMk/>
            <pc:sldMk cId="1980692203" sldId="273"/>
            <ac:spMk id="9" creationId="{FFB60E8C-7224-44A4-87A0-46A1711DD2ED}"/>
          </ac:spMkLst>
        </pc:spChg>
        <pc:spChg chg="add del">
          <ac:chgData name="Osma Perez, Karina" userId="S::kosmape@calstatela.edu::24b32153-f4e6-40fb-b57b-71bc31f95fff" providerId="AD" clId="Web-{09AA81D9-32FB-E895-5D63-A6C23B3A2359}" dt="2022-07-05T21:24:41.230" v="116"/>
          <ac:spMkLst>
            <pc:docMk/>
            <pc:sldMk cId="1980692203" sldId="273"/>
            <ac:spMk id="11" creationId="{5DA32751-37A2-45C0-BE94-63D375E27003}"/>
          </ac:spMkLst>
        </pc:spChg>
        <pc:spChg chg="add del">
          <ac:chgData name="Osma Perez, Karina" userId="S::kosmape@calstatela.edu::24b32153-f4e6-40fb-b57b-71bc31f95fff" providerId="AD" clId="Web-{09AA81D9-32FB-E895-5D63-A6C23B3A2359}" dt="2022-07-05T21:24:41.230" v="116"/>
          <ac:spMkLst>
            <pc:docMk/>
            <pc:sldMk cId="1980692203" sldId="273"/>
            <ac:spMk id="13" creationId="{E659831F-0D9A-4C63-9EBB-8435B85A440F}"/>
          </ac:spMkLst>
        </pc:spChg>
        <pc:spChg chg="add del">
          <ac:chgData name="Osma Perez, Karina" userId="S::kosmape@calstatela.edu::24b32153-f4e6-40fb-b57b-71bc31f95fff" providerId="AD" clId="Web-{09AA81D9-32FB-E895-5D63-A6C23B3A2359}" dt="2022-07-05T21:24:41.230" v="116"/>
          <ac:spMkLst>
            <pc:docMk/>
            <pc:sldMk cId="1980692203" sldId="273"/>
            <ac:spMk id="15" creationId="{5A55FBCD-CD42-40F5-8A1B-3203F9CAEEAA}"/>
          </ac:spMkLst>
        </pc:spChg>
        <pc:spChg chg="add del">
          <ac:chgData name="Osma Perez, Karina" userId="S::kosmape@calstatela.edu::24b32153-f4e6-40fb-b57b-71bc31f95fff" providerId="AD" clId="Web-{09AA81D9-32FB-E895-5D63-A6C23B3A2359}" dt="2022-07-05T21:25:04.402" v="118"/>
          <ac:spMkLst>
            <pc:docMk/>
            <pc:sldMk cId="1980692203" sldId="273"/>
            <ac:spMk id="20" creationId="{F2AC420E-F79A-4FB7-8013-94B1E8B6320D}"/>
          </ac:spMkLst>
        </pc:spChg>
        <pc:spChg chg="add del">
          <ac:chgData name="Osma Perez, Karina" userId="S::kosmape@calstatela.edu::24b32153-f4e6-40fb-b57b-71bc31f95fff" providerId="AD" clId="Web-{09AA81D9-32FB-E895-5D63-A6C23B3A2359}" dt="2022-07-05T21:25:04.402" v="118"/>
          <ac:spMkLst>
            <pc:docMk/>
            <pc:sldMk cId="1980692203" sldId="273"/>
            <ac:spMk id="22" creationId="{3CD1EA40-7116-4FCB-9369-70F29FAA91EC}"/>
          </ac:spMkLst>
        </pc:spChg>
        <pc:spChg chg="add del">
          <ac:chgData name="Osma Perez, Karina" userId="S::kosmape@calstatela.edu::24b32153-f4e6-40fb-b57b-71bc31f95fff" providerId="AD" clId="Web-{09AA81D9-32FB-E895-5D63-A6C23B3A2359}" dt="2022-07-05T21:25:04.402" v="118"/>
          <ac:spMkLst>
            <pc:docMk/>
            <pc:sldMk cId="1980692203" sldId="273"/>
            <ac:spMk id="24" creationId="{BF647E38-F93D-4661-8D77-CE13EEB65B5A}"/>
          </ac:spMkLst>
        </pc:spChg>
        <pc:spChg chg="add del">
          <ac:chgData name="Osma Perez, Karina" userId="S::kosmape@calstatela.edu::24b32153-f4e6-40fb-b57b-71bc31f95fff" providerId="AD" clId="Web-{09AA81D9-32FB-E895-5D63-A6C23B3A2359}" dt="2022-07-05T21:25:04.402" v="118"/>
          <ac:spMkLst>
            <pc:docMk/>
            <pc:sldMk cId="1980692203" sldId="273"/>
            <ac:spMk id="48" creationId="{D6C80E47-971C-437F-B030-191115B01D68}"/>
          </ac:spMkLst>
        </pc:spChg>
        <pc:spChg chg="add del">
          <ac:chgData name="Osma Perez, Karina" userId="S::kosmape@calstatela.edu::24b32153-f4e6-40fb-b57b-71bc31f95fff" providerId="AD" clId="Web-{09AA81D9-32FB-E895-5D63-A6C23B3A2359}" dt="2022-07-05T21:49:19.818" v="120"/>
          <ac:spMkLst>
            <pc:docMk/>
            <pc:sldMk cId="1980692203" sldId="273"/>
            <ac:spMk id="53" creationId="{D55CD764-972B-4CA5-A885-53E55C63E174}"/>
          </ac:spMkLst>
        </pc:spChg>
        <pc:spChg chg="add del">
          <ac:chgData name="Osma Perez, Karina" userId="S::kosmape@calstatela.edu::24b32153-f4e6-40fb-b57b-71bc31f95fff" providerId="AD" clId="Web-{09AA81D9-32FB-E895-5D63-A6C23B3A2359}" dt="2022-07-05T21:49:19.818" v="120"/>
          <ac:spMkLst>
            <pc:docMk/>
            <pc:sldMk cId="1980692203" sldId="273"/>
            <ac:spMk id="55" creationId="{34165AB3-7006-4430-BCE3-25476BE13322}"/>
          </ac:spMkLst>
        </pc:spChg>
        <pc:spChg chg="add del">
          <ac:chgData name="Osma Perez, Karina" userId="S::kosmape@calstatela.edu::24b32153-f4e6-40fb-b57b-71bc31f95fff" providerId="AD" clId="Web-{09AA81D9-32FB-E895-5D63-A6C23B3A2359}" dt="2022-07-05T21:49:19.818" v="120"/>
          <ac:spMkLst>
            <pc:docMk/>
            <pc:sldMk cId="1980692203" sldId="273"/>
            <ac:spMk id="79" creationId="{E3E51905-F374-4E1A-97CF-B741584B74D5}"/>
          </ac:spMkLst>
        </pc:spChg>
        <pc:spChg chg="add">
          <ac:chgData name="Osma Perez, Karina" userId="S::kosmape@calstatela.edu::24b32153-f4e6-40fb-b57b-71bc31f95fff" providerId="AD" clId="Web-{09AA81D9-32FB-E895-5D63-A6C23B3A2359}" dt="2022-07-05T21:49:19.818" v="120"/>
          <ac:spMkLst>
            <pc:docMk/>
            <pc:sldMk cId="1980692203" sldId="273"/>
            <ac:spMk id="84" creationId="{F2AC420E-F79A-4FB7-8013-94B1E8B6320D}"/>
          </ac:spMkLst>
        </pc:spChg>
        <pc:spChg chg="add">
          <ac:chgData name="Osma Perez, Karina" userId="S::kosmape@calstatela.edu::24b32153-f4e6-40fb-b57b-71bc31f95fff" providerId="AD" clId="Web-{09AA81D9-32FB-E895-5D63-A6C23B3A2359}" dt="2022-07-05T21:49:19.818" v="120"/>
          <ac:spMkLst>
            <pc:docMk/>
            <pc:sldMk cId="1980692203" sldId="273"/>
            <ac:spMk id="86" creationId="{3CD1EA40-7116-4FCB-9369-70F29FAA91EC}"/>
          </ac:spMkLst>
        </pc:spChg>
        <pc:spChg chg="add">
          <ac:chgData name="Osma Perez, Karina" userId="S::kosmape@calstatela.edu::24b32153-f4e6-40fb-b57b-71bc31f95fff" providerId="AD" clId="Web-{09AA81D9-32FB-E895-5D63-A6C23B3A2359}" dt="2022-07-05T21:49:19.818" v="120"/>
          <ac:spMkLst>
            <pc:docMk/>
            <pc:sldMk cId="1980692203" sldId="273"/>
            <ac:spMk id="88" creationId="{BF647E38-F93D-4661-8D77-CE13EEB65B5A}"/>
          </ac:spMkLst>
        </pc:spChg>
        <pc:spChg chg="add">
          <ac:chgData name="Osma Perez, Karina" userId="S::kosmape@calstatela.edu::24b32153-f4e6-40fb-b57b-71bc31f95fff" providerId="AD" clId="Web-{09AA81D9-32FB-E895-5D63-A6C23B3A2359}" dt="2022-07-05T21:49:19.818" v="120"/>
          <ac:spMkLst>
            <pc:docMk/>
            <pc:sldMk cId="1980692203" sldId="273"/>
            <ac:spMk id="112" creationId="{D6C80E47-971C-437F-B030-191115B01D68}"/>
          </ac:spMkLst>
        </pc:spChg>
        <pc:grpChg chg="add del">
          <ac:chgData name="Osma Perez, Karina" userId="S::kosmape@calstatela.edu::24b32153-f4e6-40fb-b57b-71bc31f95fff" providerId="AD" clId="Web-{09AA81D9-32FB-E895-5D63-A6C23B3A2359}" dt="2022-07-05T21:25:04.402" v="118"/>
          <ac:grpSpMkLst>
            <pc:docMk/>
            <pc:sldMk cId="1980692203" sldId="273"/>
            <ac:grpSpMk id="26" creationId="{8E8872B6-836E-4281-A971-D133C61875CB}"/>
          </ac:grpSpMkLst>
        </pc:grpChg>
        <pc:grpChg chg="add del">
          <ac:chgData name="Osma Perez, Karina" userId="S::kosmape@calstatela.edu::24b32153-f4e6-40fb-b57b-71bc31f95fff" providerId="AD" clId="Web-{09AA81D9-32FB-E895-5D63-A6C23B3A2359}" dt="2022-07-05T21:49:19.818" v="120"/>
          <ac:grpSpMkLst>
            <pc:docMk/>
            <pc:sldMk cId="1980692203" sldId="273"/>
            <ac:grpSpMk id="57" creationId="{C57F67D8-2BFF-4661-AFAF-E2CE8B7DCE81}"/>
          </ac:grpSpMkLst>
        </pc:grpChg>
        <pc:grpChg chg="add">
          <ac:chgData name="Osma Perez, Karina" userId="S::kosmape@calstatela.edu::24b32153-f4e6-40fb-b57b-71bc31f95fff" providerId="AD" clId="Web-{09AA81D9-32FB-E895-5D63-A6C23B3A2359}" dt="2022-07-05T21:49:19.818" v="120"/>
          <ac:grpSpMkLst>
            <pc:docMk/>
            <pc:sldMk cId="1980692203" sldId="273"/>
            <ac:grpSpMk id="90" creationId="{8E8872B6-836E-4281-A971-D133C61875CB}"/>
          </ac:grpSpMkLst>
        </pc:grpChg>
        <pc:picChg chg="add del mod modCrop">
          <ac:chgData name="Osma Perez, Karina" userId="S::kosmape@calstatela.edu::24b32153-f4e6-40fb-b57b-71bc31f95fff" providerId="AD" clId="Web-{09AA81D9-32FB-E895-5D63-A6C23B3A2359}" dt="2022-07-05T21:24:57.012" v="117"/>
          <ac:picMkLst>
            <pc:docMk/>
            <pc:sldMk cId="1980692203" sldId="273"/>
            <ac:picMk id="4" creationId="{78B0A329-5A88-4A8D-F49E-BBCB34D71605}"/>
          </ac:picMkLst>
        </pc:picChg>
        <pc:picChg chg="add mod">
          <ac:chgData name="Osma Perez, Karina" userId="S::kosmape@calstatela.edu::24b32153-f4e6-40fb-b57b-71bc31f95fff" providerId="AD" clId="Web-{09AA81D9-32FB-E895-5D63-A6C23B3A2359}" dt="2022-07-05T21:49:19.818" v="120"/>
          <ac:picMkLst>
            <pc:docMk/>
            <pc:sldMk cId="1980692203" sldId="273"/>
            <ac:picMk id="4" creationId="{7ACC9924-BE4C-544B-3EC4-21D08747EAC8}"/>
          </ac:picMkLst>
        </pc:picChg>
      </pc:sldChg>
      <pc:sldMasterChg chg="add del addSldLayout delSldLayout">
        <pc:chgData name="Osma Perez, Karina" userId="S::kosmape@calstatela.edu::24b32153-f4e6-40fb-b57b-71bc31f95fff" providerId="AD" clId="Web-{09AA81D9-32FB-E895-5D63-A6C23B3A2359}" dt="2022-07-05T21:08:07.734" v="21"/>
        <pc:sldMasterMkLst>
          <pc:docMk/>
          <pc:sldMasterMk cId="1519177331" sldId="2147483648"/>
        </pc:sldMasterMkLst>
        <pc:sldLayoutChg chg="add del">
          <pc:chgData name="Osma Perez, Karina" userId="S::kosmape@calstatela.edu::24b32153-f4e6-40fb-b57b-71bc31f95fff" providerId="AD" clId="Web-{09AA81D9-32FB-E895-5D63-A6C23B3A2359}" dt="2022-07-05T21:08:07.734" v="21"/>
          <pc:sldLayoutMkLst>
            <pc:docMk/>
            <pc:sldMasterMk cId="1519177331" sldId="2147483648"/>
            <pc:sldLayoutMk cId="934489210" sldId="2147483649"/>
          </pc:sldLayoutMkLst>
        </pc:sldLayoutChg>
        <pc:sldLayoutChg chg="add del">
          <pc:chgData name="Osma Perez, Karina" userId="S::kosmape@calstatela.edu::24b32153-f4e6-40fb-b57b-71bc31f95fff" providerId="AD" clId="Web-{09AA81D9-32FB-E895-5D63-A6C23B3A2359}" dt="2022-07-05T21:08:07.734" v="21"/>
          <pc:sldLayoutMkLst>
            <pc:docMk/>
            <pc:sldMasterMk cId="1519177331" sldId="2147483648"/>
            <pc:sldLayoutMk cId="2892724392" sldId="2147483650"/>
          </pc:sldLayoutMkLst>
        </pc:sldLayoutChg>
        <pc:sldLayoutChg chg="add del">
          <pc:chgData name="Osma Perez, Karina" userId="S::kosmape@calstatela.edu::24b32153-f4e6-40fb-b57b-71bc31f95fff" providerId="AD" clId="Web-{09AA81D9-32FB-E895-5D63-A6C23B3A2359}" dt="2022-07-05T21:08:07.734" v="21"/>
          <pc:sldLayoutMkLst>
            <pc:docMk/>
            <pc:sldMasterMk cId="1519177331" sldId="2147483648"/>
            <pc:sldLayoutMk cId="1998064274" sldId="2147483651"/>
          </pc:sldLayoutMkLst>
        </pc:sldLayoutChg>
        <pc:sldLayoutChg chg="add del">
          <pc:chgData name="Osma Perez, Karina" userId="S::kosmape@calstatela.edu::24b32153-f4e6-40fb-b57b-71bc31f95fff" providerId="AD" clId="Web-{09AA81D9-32FB-E895-5D63-A6C23B3A2359}" dt="2022-07-05T21:08:07.734" v="21"/>
          <pc:sldLayoutMkLst>
            <pc:docMk/>
            <pc:sldMasterMk cId="1519177331" sldId="2147483648"/>
            <pc:sldLayoutMk cId="460037875" sldId="2147483652"/>
          </pc:sldLayoutMkLst>
        </pc:sldLayoutChg>
        <pc:sldLayoutChg chg="add del">
          <pc:chgData name="Osma Perez, Karina" userId="S::kosmape@calstatela.edu::24b32153-f4e6-40fb-b57b-71bc31f95fff" providerId="AD" clId="Web-{09AA81D9-32FB-E895-5D63-A6C23B3A2359}" dt="2022-07-05T21:08:07.734" v="21"/>
          <pc:sldLayoutMkLst>
            <pc:docMk/>
            <pc:sldMasterMk cId="1519177331" sldId="2147483648"/>
            <pc:sldLayoutMk cId="3243484210" sldId="2147483653"/>
          </pc:sldLayoutMkLst>
        </pc:sldLayoutChg>
        <pc:sldLayoutChg chg="add del">
          <pc:chgData name="Osma Perez, Karina" userId="S::kosmape@calstatela.edu::24b32153-f4e6-40fb-b57b-71bc31f95fff" providerId="AD" clId="Web-{09AA81D9-32FB-E895-5D63-A6C23B3A2359}" dt="2022-07-05T21:08:07.734" v="21"/>
          <pc:sldLayoutMkLst>
            <pc:docMk/>
            <pc:sldMasterMk cId="1519177331" sldId="2147483648"/>
            <pc:sldLayoutMk cId="1748192086" sldId="2147483654"/>
          </pc:sldLayoutMkLst>
        </pc:sldLayoutChg>
        <pc:sldLayoutChg chg="add del">
          <pc:chgData name="Osma Perez, Karina" userId="S::kosmape@calstatela.edu::24b32153-f4e6-40fb-b57b-71bc31f95fff" providerId="AD" clId="Web-{09AA81D9-32FB-E895-5D63-A6C23B3A2359}" dt="2022-07-05T21:08:07.734" v="21"/>
          <pc:sldLayoutMkLst>
            <pc:docMk/>
            <pc:sldMasterMk cId="1519177331" sldId="2147483648"/>
            <pc:sldLayoutMk cId="2551306568" sldId="2147483655"/>
          </pc:sldLayoutMkLst>
        </pc:sldLayoutChg>
        <pc:sldLayoutChg chg="add del">
          <pc:chgData name="Osma Perez, Karina" userId="S::kosmape@calstatela.edu::24b32153-f4e6-40fb-b57b-71bc31f95fff" providerId="AD" clId="Web-{09AA81D9-32FB-E895-5D63-A6C23B3A2359}" dt="2022-07-05T21:08:07.734" v="21"/>
          <pc:sldLayoutMkLst>
            <pc:docMk/>
            <pc:sldMasterMk cId="1519177331" sldId="2147483648"/>
            <pc:sldLayoutMk cId="1185700135" sldId="2147483656"/>
          </pc:sldLayoutMkLst>
        </pc:sldLayoutChg>
        <pc:sldLayoutChg chg="add del">
          <pc:chgData name="Osma Perez, Karina" userId="S::kosmape@calstatela.edu::24b32153-f4e6-40fb-b57b-71bc31f95fff" providerId="AD" clId="Web-{09AA81D9-32FB-E895-5D63-A6C23B3A2359}" dt="2022-07-05T21:08:07.734" v="21"/>
          <pc:sldLayoutMkLst>
            <pc:docMk/>
            <pc:sldMasterMk cId="1519177331" sldId="2147483648"/>
            <pc:sldLayoutMk cId="961930938" sldId="2147483657"/>
          </pc:sldLayoutMkLst>
        </pc:sldLayoutChg>
        <pc:sldLayoutChg chg="add del">
          <pc:chgData name="Osma Perez, Karina" userId="S::kosmape@calstatela.edu::24b32153-f4e6-40fb-b57b-71bc31f95fff" providerId="AD" clId="Web-{09AA81D9-32FB-E895-5D63-A6C23B3A2359}" dt="2022-07-05T21:08:07.734" v="21"/>
          <pc:sldLayoutMkLst>
            <pc:docMk/>
            <pc:sldMasterMk cId="1519177331" sldId="2147483648"/>
            <pc:sldLayoutMk cId="3546101048" sldId="2147483658"/>
          </pc:sldLayoutMkLst>
        </pc:sldLayoutChg>
        <pc:sldLayoutChg chg="add del">
          <pc:chgData name="Osma Perez, Karina" userId="S::kosmape@calstatela.edu::24b32153-f4e6-40fb-b57b-71bc31f95fff" providerId="AD" clId="Web-{09AA81D9-32FB-E895-5D63-A6C23B3A2359}" dt="2022-07-05T21:08:07.734" v="21"/>
          <pc:sldLayoutMkLst>
            <pc:docMk/>
            <pc:sldMasterMk cId="1519177331" sldId="2147483648"/>
            <pc:sldLayoutMk cId="2295932935" sldId="2147483659"/>
          </pc:sldLayoutMkLst>
        </pc:sldLayoutChg>
      </pc:sldMasterChg>
      <pc:sldMasterChg chg="add del addSldLayout delSldLayout modSldLayout">
        <pc:chgData name="Osma Perez, Karina" userId="S::kosmape@calstatela.edu::24b32153-f4e6-40fb-b57b-71bc31f95fff" providerId="AD" clId="Web-{09AA81D9-32FB-E895-5D63-A6C23B3A2359}" dt="2022-07-05T21:08:07.734" v="21"/>
        <pc:sldMasterMkLst>
          <pc:docMk/>
          <pc:sldMasterMk cId="1544095827" sldId="2147483660"/>
        </pc:sldMasterMkLst>
        <pc:sldLayoutChg chg="add del mod replId">
          <pc:chgData name="Osma Perez, Karina" userId="S::kosmape@calstatela.edu::24b32153-f4e6-40fb-b57b-71bc31f95fff" providerId="AD" clId="Web-{09AA81D9-32FB-E895-5D63-A6C23B3A2359}" dt="2022-07-05T21:08:07.734" v="21"/>
          <pc:sldLayoutMkLst>
            <pc:docMk/>
            <pc:sldMasterMk cId="1544095827" sldId="2147483660"/>
            <pc:sldLayoutMk cId="2203306560" sldId="2147483661"/>
          </pc:sldLayoutMkLst>
        </pc:sldLayoutChg>
        <pc:sldLayoutChg chg="add del mod replId">
          <pc:chgData name="Osma Perez, Karina" userId="S::kosmape@calstatela.edu::24b32153-f4e6-40fb-b57b-71bc31f95fff" providerId="AD" clId="Web-{09AA81D9-32FB-E895-5D63-A6C23B3A2359}" dt="2022-07-05T21:08:07.734" v="21"/>
          <pc:sldLayoutMkLst>
            <pc:docMk/>
            <pc:sldMasterMk cId="1544095827" sldId="2147483660"/>
            <pc:sldLayoutMk cId="2245523504" sldId="2147483662"/>
          </pc:sldLayoutMkLst>
        </pc:sldLayoutChg>
        <pc:sldLayoutChg chg="add del mod replId">
          <pc:chgData name="Osma Perez, Karina" userId="S::kosmape@calstatela.edu::24b32153-f4e6-40fb-b57b-71bc31f95fff" providerId="AD" clId="Web-{09AA81D9-32FB-E895-5D63-A6C23B3A2359}" dt="2022-07-05T21:08:07.734" v="21"/>
          <pc:sldLayoutMkLst>
            <pc:docMk/>
            <pc:sldMasterMk cId="1544095827" sldId="2147483660"/>
            <pc:sldLayoutMk cId="825129096" sldId="2147483663"/>
          </pc:sldLayoutMkLst>
        </pc:sldLayoutChg>
        <pc:sldLayoutChg chg="add del mod replId">
          <pc:chgData name="Osma Perez, Karina" userId="S::kosmape@calstatela.edu::24b32153-f4e6-40fb-b57b-71bc31f95fff" providerId="AD" clId="Web-{09AA81D9-32FB-E895-5D63-A6C23B3A2359}" dt="2022-07-05T21:08:07.734" v="21"/>
          <pc:sldLayoutMkLst>
            <pc:docMk/>
            <pc:sldMasterMk cId="1544095827" sldId="2147483660"/>
            <pc:sldLayoutMk cId="2006218617" sldId="2147483664"/>
          </pc:sldLayoutMkLst>
        </pc:sldLayoutChg>
        <pc:sldLayoutChg chg="add del mod replId">
          <pc:chgData name="Osma Perez, Karina" userId="S::kosmape@calstatela.edu::24b32153-f4e6-40fb-b57b-71bc31f95fff" providerId="AD" clId="Web-{09AA81D9-32FB-E895-5D63-A6C23B3A2359}" dt="2022-07-05T21:08:07.734" v="21"/>
          <pc:sldLayoutMkLst>
            <pc:docMk/>
            <pc:sldMasterMk cId="1544095827" sldId="2147483660"/>
            <pc:sldLayoutMk cId="3139464996" sldId="2147483665"/>
          </pc:sldLayoutMkLst>
        </pc:sldLayoutChg>
        <pc:sldLayoutChg chg="add del mod replId">
          <pc:chgData name="Osma Perez, Karina" userId="S::kosmape@calstatela.edu::24b32153-f4e6-40fb-b57b-71bc31f95fff" providerId="AD" clId="Web-{09AA81D9-32FB-E895-5D63-A6C23B3A2359}" dt="2022-07-05T21:08:07.734" v="21"/>
          <pc:sldLayoutMkLst>
            <pc:docMk/>
            <pc:sldMasterMk cId="1544095827" sldId="2147483660"/>
            <pc:sldLayoutMk cId="527204519" sldId="2147483666"/>
          </pc:sldLayoutMkLst>
        </pc:sldLayoutChg>
        <pc:sldLayoutChg chg="add del mod replId">
          <pc:chgData name="Osma Perez, Karina" userId="S::kosmape@calstatela.edu::24b32153-f4e6-40fb-b57b-71bc31f95fff" providerId="AD" clId="Web-{09AA81D9-32FB-E895-5D63-A6C23B3A2359}" dt="2022-07-05T21:08:07.734" v="21"/>
          <pc:sldLayoutMkLst>
            <pc:docMk/>
            <pc:sldMasterMk cId="1544095827" sldId="2147483660"/>
            <pc:sldLayoutMk cId="2523955717" sldId="2147483667"/>
          </pc:sldLayoutMkLst>
        </pc:sldLayoutChg>
        <pc:sldLayoutChg chg="add del mod replId">
          <pc:chgData name="Osma Perez, Karina" userId="S::kosmape@calstatela.edu::24b32153-f4e6-40fb-b57b-71bc31f95fff" providerId="AD" clId="Web-{09AA81D9-32FB-E895-5D63-A6C23B3A2359}" dt="2022-07-05T21:08:07.734" v="21"/>
          <pc:sldLayoutMkLst>
            <pc:docMk/>
            <pc:sldMasterMk cId="1544095827" sldId="2147483660"/>
            <pc:sldLayoutMk cId="4136253016" sldId="2147483668"/>
          </pc:sldLayoutMkLst>
        </pc:sldLayoutChg>
        <pc:sldLayoutChg chg="add del mod replId">
          <pc:chgData name="Osma Perez, Karina" userId="S::kosmape@calstatela.edu::24b32153-f4e6-40fb-b57b-71bc31f95fff" providerId="AD" clId="Web-{09AA81D9-32FB-E895-5D63-A6C23B3A2359}" dt="2022-07-05T21:08:07.734" v="21"/>
          <pc:sldLayoutMkLst>
            <pc:docMk/>
            <pc:sldMasterMk cId="1544095827" sldId="2147483660"/>
            <pc:sldLayoutMk cId="575440731" sldId="2147483669"/>
          </pc:sldLayoutMkLst>
        </pc:sldLayoutChg>
        <pc:sldLayoutChg chg="add del mod replId">
          <pc:chgData name="Osma Perez, Karina" userId="S::kosmape@calstatela.edu::24b32153-f4e6-40fb-b57b-71bc31f95fff" providerId="AD" clId="Web-{09AA81D9-32FB-E895-5D63-A6C23B3A2359}" dt="2022-07-05T21:08:07.734" v="21"/>
          <pc:sldLayoutMkLst>
            <pc:docMk/>
            <pc:sldMasterMk cId="1544095827" sldId="2147483660"/>
            <pc:sldLayoutMk cId="1093730043" sldId="2147483670"/>
          </pc:sldLayoutMkLst>
        </pc:sldLayoutChg>
        <pc:sldLayoutChg chg="add del mod replId">
          <pc:chgData name="Osma Perez, Karina" userId="S::kosmape@calstatela.edu::24b32153-f4e6-40fb-b57b-71bc31f95fff" providerId="AD" clId="Web-{09AA81D9-32FB-E895-5D63-A6C23B3A2359}" dt="2022-07-05T21:08:07.734" v="21"/>
          <pc:sldLayoutMkLst>
            <pc:docMk/>
            <pc:sldMasterMk cId="1544095827" sldId="2147483660"/>
            <pc:sldLayoutMk cId="4150363579" sldId="2147483671"/>
          </pc:sldLayoutMkLst>
        </pc:sldLayoutChg>
      </pc:sldMasterChg>
    </pc:docChg>
  </pc:docChgLst>
  <pc:docChgLst>
    <pc:chgData name="Osma Perez, Karina" userId="S::kosmape@calstatela.edu::24b32153-f4e6-40fb-b57b-71bc31f95fff" providerId="AD" clId="Web-{EFA386B8-4192-DFB2-B90F-EA9B0F94F40A}"/>
    <pc:docChg chg="addSld delSld modSld">
      <pc:chgData name="Osma Perez, Karina" userId="S::kosmape@calstatela.edu::24b32153-f4e6-40fb-b57b-71bc31f95fff" providerId="AD" clId="Web-{EFA386B8-4192-DFB2-B90F-EA9B0F94F40A}" dt="2022-07-05T21:00:03.391" v="293" actId="1076"/>
      <pc:docMkLst>
        <pc:docMk/>
      </pc:docMkLst>
      <pc:sldChg chg="modSp">
        <pc:chgData name="Osma Perez, Karina" userId="S::kosmape@calstatela.edu::24b32153-f4e6-40fb-b57b-71bc31f95fff" providerId="AD" clId="Web-{EFA386B8-4192-DFB2-B90F-EA9B0F94F40A}" dt="2022-07-05T20:19:00.160" v="34" actId="20577"/>
        <pc:sldMkLst>
          <pc:docMk/>
          <pc:sldMk cId="530057041" sldId="266"/>
        </pc:sldMkLst>
        <pc:spChg chg="mod">
          <ac:chgData name="Osma Perez, Karina" userId="S::kosmape@calstatela.edu::24b32153-f4e6-40fb-b57b-71bc31f95fff" providerId="AD" clId="Web-{EFA386B8-4192-DFB2-B90F-EA9B0F94F40A}" dt="2022-07-05T20:19:00.160" v="34" actId="20577"/>
          <ac:spMkLst>
            <pc:docMk/>
            <pc:sldMk cId="530057041" sldId="266"/>
            <ac:spMk id="2" creationId="{4B431F91-FAEC-3485-8BD9-A591D21B817E}"/>
          </ac:spMkLst>
        </pc:spChg>
        <pc:spChg chg="mod">
          <ac:chgData name="Osma Perez, Karina" userId="S::kosmape@calstatela.edu::24b32153-f4e6-40fb-b57b-71bc31f95fff" providerId="AD" clId="Web-{EFA386B8-4192-DFB2-B90F-EA9B0F94F40A}" dt="2022-07-05T20:18:54.645" v="21" actId="20577"/>
          <ac:spMkLst>
            <pc:docMk/>
            <pc:sldMk cId="530057041" sldId="266"/>
            <ac:spMk id="3" creationId="{F4CE0436-6F8A-30C9-AD07-A45F810B140A}"/>
          </ac:spMkLst>
        </pc:spChg>
      </pc:sldChg>
      <pc:sldChg chg="addSp delSp modSp add mod replId setBg setClrOvrMap">
        <pc:chgData name="Osma Perez, Karina" userId="S::kosmape@calstatela.edu::24b32153-f4e6-40fb-b57b-71bc31f95fff" providerId="AD" clId="Web-{EFA386B8-4192-DFB2-B90F-EA9B0F94F40A}" dt="2022-07-05T20:48:42.861" v="222" actId="14100"/>
        <pc:sldMkLst>
          <pc:docMk/>
          <pc:sldMk cId="984313336" sldId="267"/>
        </pc:sldMkLst>
        <pc:spChg chg="mod">
          <ac:chgData name="Osma Perez, Karina" userId="S::kosmape@calstatela.edu::24b32153-f4e6-40fb-b57b-71bc31f95fff" providerId="AD" clId="Web-{EFA386B8-4192-DFB2-B90F-EA9B0F94F40A}" dt="2022-07-05T20:48:02.205" v="216" actId="1076"/>
          <ac:spMkLst>
            <pc:docMk/>
            <pc:sldMk cId="984313336" sldId="267"/>
            <ac:spMk id="2" creationId="{4B431F91-FAEC-3485-8BD9-A591D21B817E}"/>
          </ac:spMkLst>
        </pc:spChg>
        <pc:spChg chg="mod ord">
          <ac:chgData name="Osma Perez, Karina" userId="S::kosmape@calstatela.edu::24b32153-f4e6-40fb-b57b-71bc31f95fff" providerId="AD" clId="Web-{EFA386B8-4192-DFB2-B90F-EA9B0F94F40A}" dt="2022-07-05T20:48:42.861" v="222" actId="14100"/>
          <ac:spMkLst>
            <pc:docMk/>
            <pc:sldMk cId="984313336" sldId="267"/>
            <ac:spMk id="3" creationId="{F4CE0436-6F8A-30C9-AD07-A45F810B140A}"/>
          </ac:spMkLst>
        </pc:spChg>
        <pc:spChg chg="add del">
          <ac:chgData name="Osma Perez, Karina" userId="S::kosmape@calstatela.edu::24b32153-f4e6-40fb-b57b-71bc31f95fff" providerId="AD" clId="Web-{EFA386B8-4192-DFB2-B90F-EA9B0F94F40A}" dt="2022-07-05T20:30:33.456" v="76"/>
          <ac:spMkLst>
            <pc:docMk/>
            <pc:sldMk cId="984313336" sldId="267"/>
            <ac:spMk id="9" creationId="{2B566528-1B12-4246-9431-5C2D7D081168}"/>
          </ac:spMkLst>
        </pc:spChg>
        <pc:spChg chg="add del">
          <ac:chgData name="Osma Perez, Karina" userId="S::kosmape@calstatela.edu::24b32153-f4e6-40fb-b57b-71bc31f95fff" providerId="AD" clId="Web-{EFA386B8-4192-DFB2-B90F-EA9B0F94F40A}" dt="2022-07-05T20:30:37.878" v="78"/>
          <ac:spMkLst>
            <pc:docMk/>
            <pc:sldMk cId="984313336" sldId="267"/>
            <ac:spMk id="19" creationId="{45D37F4E-DDB4-456B-97E0-9937730A039F}"/>
          </ac:spMkLst>
        </pc:spChg>
        <pc:spChg chg="add del">
          <ac:chgData name="Osma Perez, Karina" userId="S::kosmape@calstatela.edu::24b32153-f4e6-40fb-b57b-71bc31f95fff" providerId="AD" clId="Web-{EFA386B8-4192-DFB2-B90F-EA9B0F94F40A}" dt="2022-07-05T20:30:37.878" v="78"/>
          <ac:spMkLst>
            <pc:docMk/>
            <pc:sldMk cId="984313336" sldId="267"/>
            <ac:spMk id="20" creationId="{B2DD41CD-8F47-4F56-AD12-4E2FF7696987}"/>
          </ac:spMkLst>
        </pc:spChg>
        <pc:spChg chg="add del">
          <ac:chgData name="Osma Perez, Karina" userId="S::kosmape@calstatela.edu::24b32153-f4e6-40fb-b57b-71bc31f95fff" providerId="AD" clId="Web-{EFA386B8-4192-DFB2-B90F-EA9B0F94F40A}" dt="2022-07-05T20:30:50.456" v="80"/>
          <ac:spMkLst>
            <pc:docMk/>
            <pc:sldMk cId="984313336" sldId="267"/>
            <ac:spMk id="22" creationId="{04812C46-200A-4DEB-A05E-3ED6C68C2387}"/>
          </ac:spMkLst>
        </pc:spChg>
        <pc:spChg chg="add del">
          <ac:chgData name="Osma Perez, Karina" userId="S::kosmape@calstatela.edu::24b32153-f4e6-40fb-b57b-71bc31f95fff" providerId="AD" clId="Web-{EFA386B8-4192-DFB2-B90F-EA9B0F94F40A}" dt="2022-07-05T20:30:50.456" v="80"/>
          <ac:spMkLst>
            <pc:docMk/>
            <pc:sldMk cId="984313336" sldId="267"/>
            <ac:spMk id="23" creationId="{D1EA859B-E555-4109-94F3-6700E046E008}"/>
          </ac:spMkLst>
        </pc:spChg>
        <pc:spChg chg="add del">
          <ac:chgData name="Osma Perez, Karina" userId="S::kosmape@calstatela.edu::24b32153-f4e6-40fb-b57b-71bc31f95fff" providerId="AD" clId="Web-{EFA386B8-4192-DFB2-B90F-EA9B0F94F40A}" dt="2022-07-05T20:31:00.128" v="82"/>
          <ac:spMkLst>
            <pc:docMk/>
            <pc:sldMk cId="984313336" sldId="267"/>
            <ac:spMk id="25" creationId="{04812C46-200A-4DEB-A05E-3ED6C68C2387}"/>
          </ac:spMkLst>
        </pc:spChg>
        <pc:spChg chg="add del">
          <ac:chgData name="Osma Perez, Karina" userId="S::kosmape@calstatela.edu::24b32153-f4e6-40fb-b57b-71bc31f95fff" providerId="AD" clId="Web-{EFA386B8-4192-DFB2-B90F-EA9B0F94F40A}" dt="2022-07-05T20:31:00.128" v="82"/>
          <ac:spMkLst>
            <pc:docMk/>
            <pc:sldMk cId="984313336" sldId="267"/>
            <ac:spMk id="26" creationId="{D1EA859B-E555-4109-94F3-6700E046E008}"/>
          </ac:spMkLst>
        </pc:spChg>
        <pc:spChg chg="add del">
          <ac:chgData name="Osma Perez, Karina" userId="S::kosmape@calstatela.edu::24b32153-f4e6-40fb-b57b-71bc31f95fff" providerId="AD" clId="Web-{EFA386B8-4192-DFB2-B90F-EA9B0F94F40A}" dt="2022-07-05T20:32:19.956" v="96"/>
          <ac:spMkLst>
            <pc:docMk/>
            <pc:sldMk cId="984313336" sldId="267"/>
            <ac:spMk id="28" creationId="{9228552E-C8B1-4A80-8448-0787CE0FC704}"/>
          </ac:spMkLst>
        </pc:spChg>
        <pc:spChg chg="add del">
          <ac:chgData name="Osma Perez, Karina" userId="S::kosmape@calstatela.edu::24b32153-f4e6-40fb-b57b-71bc31f95fff" providerId="AD" clId="Web-{EFA386B8-4192-DFB2-B90F-EA9B0F94F40A}" dt="2022-07-05T20:32:04.924" v="89"/>
          <ac:spMkLst>
            <pc:docMk/>
            <pc:sldMk cId="984313336" sldId="267"/>
            <ac:spMk id="33" creationId="{F2AC420E-F79A-4FB7-8013-94B1E8B6320D}"/>
          </ac:spMkLst>
        </pc:spChg>
        <pc:spChg chg="add del">
          <ac:chgData name="Osma Perez, Karina" userId="S::kosmape@calstatela.edu::24b32153-f4e6-40fb-b57b-71bc31f95fff" providerId="AD" clId="Web-{EFA386B8-4192-DFB2-B90F-EA9B0F94F40A}" dt="2022-07-05T20:32:04.924" v="89"/>
          <ac:spMkLst>
            <pc:docMk/>
            <pc:sldMk cId="984313336" sldId="267"/>
            <ac:spMk id="35" creationId="{3CD1EA40-7116-4FCB-9369-70F29FAA91EC}"/>
          </ac:spMkLst>
        </pc:spChg>
        <pc:spChg chg="add del">
          <ac:chgData name="Osma Perez, Karina" userId="S::kosmape@calstatela.edu::24b32153-f4e6-40fb-b57b-71bc31f95fff" providerId="AD" clId="Web-{EFA386B8-4192-DFB2-B90F-EA9B0F94F40A}" dt="2022-07-05T20:32:04.924" v="89"/>
          <ac:spMkLst>
            <pc:docMk/>
            <pc:sldMk cId="984313336" sldId="267"/>
            <ac:spMk id="37" creationId="{BF647E38-F93D-4661-8D77-CE13EEB65B5A}"/>
          </ac:spMkLst>
        </pc:spChg>
        <pc:spChg chg="add del">
          <ac:chgData name="Osma Perez, Karina" userId="S::kosmape@calstatela.edu::24b32153-f4e6-40fb-b57b-71bc31f95fff" providerId="AD" clId="Web-{EFA386B8-4192-DFB2-B90F-EA9B0F94F40A}" dt="2022-07-05T20:32:04.924" v="89"/>
          <ac:spMkLst>
            <pc:docMk/>
            <pc:sldMk cId="984313336" sldId="267"/>
            <ac:spMk id="61" creationId="{D6C80E47-971C-437F-B030-191115B01D68}"/>
          </ac:spMkLst>
        </pc:spChg>
        <pc:spChg chg="add del">
          <ac:chgData name="Osma Perez, Karina" userId="S::kosmape@calstatela.edu::24b32153-f4e6-40fb-b57b-71bc31f95fff" providerId="AD" clId="Web-{EFA386B8-4192-DFB2-B90F-EA9B0F94F40A}" dt="2022-07-05T20:32:13.065" v="91"/>
          <ac:spMkLst>
            <pc:docMk/>
            <pc:sldMk cId="984313336" sldId="267"/>
            <ac:spMk id="63" creationId="{8F90786E-B72D-4C32-BDCE-A170B007822D}"/>
          </ac:spMkLst>
        </pc:spChg>
        <pc:spChg chg="add del">
          <ac:chgData name="Osma Perez, Karina" userId="S::kosmape@calstatela.edu::24b32153-f4e6-40fb-b57b-71bc31f95fff" providerId="AD" clId="Web-{EFA386B8-4192-DFB2-B90F-EA9B0F94F40A}" dt="2022-07-05T20:32:13.065" v="91"/>
          <ac:spMkLst>
            <pc:docMk/>
            <pc:sldMk cId="984313336" sldId="267"/>
            <ac:spMk id="64" creationId="{5E46F2E7-848F-4A6C-A098-4764FDEA771A}"/>
          </ac:spMkLst>
        </pc:spChg>
        <pc:spChg chg="add del">
          <ac:chgData name="Osma Perez, Karina" userId="S::kosmape@calstatela.edu::24b32153-f4e6-40fb-b57b-71bc31f95fff" providerId="AD" clId="Web-{EFA386B8-4192-DFB2-B90F-EA9B0F94F40A}" dt="2022-07-05T20:32:16.049" v="93"/>
          <ac:spMkLst>
            <pc:docMk/>
            <pc:sldMk cId="984313336" sldId="267"/>
            <ac:spMk id="66" creationId="{9228552E-C8B1-4A80-8448-0787CE0FC704}"/>
          </ac:spMkLst>
        </pc:spChg>
        <pc:spChg chg="add del">
          <ac:chgData name="Osma Perez, Karina" userId="S::kosmape@calstatela.edu::24b32153-f4e6-40fb-b57b-71bc31f95fff" providerId="AD" clId="Web-{EFA386B8-4192-DFB2-B90F-EA9B0F94F40A}" dt="2022-07-05T20:32:19.956" v="95"/>
          <ac:spMkLst>
            <pc:docMk/>
            <pc:sldMk cId="984313336" sldId="267"/>
            <ac:spMk id="68" creationId="{25E8815A-9407-4234-B08F-A1E49DCD7F37}"/>
          </ac:spMkLst>
        </pc:spChg>
        <pc:spChg chg="add del">
          <ac:chgData name="Osma Perez, Karina" userId="S::kosmape@calstatela.edu::24b32153-f4e6-40fb-b57b-71bc31f95fff" providerId="AD" clId="Web-{EFA386B8-4192-DFB2-B90F-EA9B0F94F40A}" dt="2022-07-05T20:32:19.956" v="95"/>
          <ac:spMkLst>
            <pc:docMk/>
            <pc:sldMk cId="984313336" sldId="267"/>
            <ac:spMk id="69" creationId="{AD72D4D1-076F-49D3-9889-EFC4F6D7CA66}"/>
          </ac:spMkLst>
        </pc:spChg>
        <pc:spChg chg="add del">
          <ac:chgData name="Osma Perez, Karina" userId="S::kosmape@calstatela.edu::24b32153-f4e6-40fb-b57b-71bc31f95fff" providerId="AD" clId="Web-{EFA386B8-4192-DFB2-B90F-EA9B0F94F40A}" dt="2022-07-05T20:32:19.956" v="95"/>
          <ac:spMkLst>
            <pc:docMk/>
            <pc:sldMk cId="984313336" sldId="267"/>
            <ac:spMk id="70" creationId="{C9C56819-FD02-4626-ABF5-85C7463C990D}"/>
          </ac:spMkLst>
        </pc:spChg>
        <pc:spChg chg="add del">
          <ac:chgData name="Osma Perez, Karina" userId="S::kosmape@calstatela.edu::24b32153-f4e6-40fb-b57b-71bc31f95fff" providerId="AD" clId="Web-{EFA386B8-4192-DFB2-B90F-EA9B0F94F40A}" dt="2022-07-05T20:43:33.549" v="183"/>
          <ac:spMkLst>
            <pc:docMk/>
            <pc:sldMk cId="984313336" sldId="267"/>
            <ac:spMk id="72" creationId="{9228552E-C8B1-4A80-8448-0787CE0FC704}"/>
          </ac:spMkLst>
        </pc:spChg>
        <pc:spChg chg="add del">
          <ac:chgData name="Osma Perez, Karina" userId="S::kosmape@calstatela.edu::24b32153-f4e6-40fb-b57b-71bc31f95fff" providerId="AD" clId="Web-{EFA386B8-4192-DFB2-B90F-EA9B0F94F40A}" dt="2022-07-05T20:43:55.956" v="186"/>
          <ac:spMkLst>
            <pc:docMk/>
            <pc:sldMk cId="984313336" sldId="267"/>
            <ac:spMk id="77" creationId="{04812C46-200A-4DEB-A05E-3ED6C68C2387}"/>
          </ac:spMkLst>
        </pc:spChg>
        <pc:spChg chg="add del">
          <ac:chgData name="Osma Perez, Karina" userId="S::kosmape@calstatela.edu::24b32153-f4e6-40fb-b57b-71bc31f95fff" providerId="AD" clId="Web-{EFA386B8-4192-DFB2-B90F-EA9B0F94F40A}" dt="2022-07-05T20:45:07.721" v="190"/>
          <ac:spMkLst>
            <pc:docMk/>
            <pc:sldMk cId="984313336" sldId="267"/>
            <ac:spMk id="82" creationId="{04812C46-200A-4DEB-A05E-3ED6C68C2387}"/>
          </ac:spMkLst>
        </pc:spChg>
        <pc:spChg chg="add del">
          <ac:chgData name="Osma Perez, Karina" userId="S::kosmape@calstatela.edu::24b32153-f4e6-40fb-b57b-71bc31f95fff" providerId="AD" clId="Web-{EFA386B8-4192-DFB2-B90F-EA9B0F94F40A}" dt="2022-07-05T20:45:07.721" v="190"/>
          <ac:spMkLst>
            <pc:docMk/>
            <pc:sldMk cId="984313336" sldId="267"/>
            <ac:spMk id="84" creationId="{D1EA859B-E555-4109-94F3-6700E046E008}"/>
          </ac:spMkLst>
        </pc:spChg>
        <pc:spChg chg="add del">
          <ac:chgData name="Osma Perez, Karina" userId="S::kosmape@calstatela.edu::24b32153-f4e6-40fb-b57b-71bc31f95fff" providerId="AD" clId="Web-{EFA386B8-4192-DFB2-B90F-EA9B0F94F40A}" dt="2022-07-05T20:45:07.705" v="189"/>
          <ac:spMkLst>
            <pc:docMk/>
            <pc:sldMk cId="984313336" sldId="267"/>
            <ac:spMk id="89" creationId="{A86541C6-61B1-4DAA-B57A-EAF3F24F0491}"/>
          </ac:spMkLst>
        </pc:spChg>
        <pc:spChg chg="add del">
          <ac:chgData name="Osma Perez, Karina" userId="S::kosmape@calstatela.edu::24b32153-f4e6-40fb-b57b-71bc31f95fff" providerId="AD" clId="Web-{EFA386B8-4192-DFB2-B90F-EA9B0F94F40A}" dt="2022-07-05T20:45:07.705" v="189"/>
          <ac:spMkLst>
            <pc:docMk/>
            <pc:sldMk cId="984313336" sldId="267"/>
            <ac:spMk id="91" creationId="{71750011-2006-46BB-AFDE-C6E461752333}"/>
          </ac:spMkLst>
        </pc:spChg>
        <pc:spChg chg="add del">
          <ac:chgData name="Osma Perez, Karina" userId="S::kosmape@calstatela.edu::24b32153-f4e6-40fb-b57b-71bc31f95fff" providerId="AD" clId="Web-{EFA386B8-4192-DFB2-B90F-EA9B0F94F40A}" dt="2022-07-05T20:46:50.111" v="205"/>
          <ac:spMkLst>
            <pc:docMk/>
            <pc:sldMk cId="984313336" sldId="267"/>
            <ac:spMk id="93" creationId="{2C6A2225-94AF-4BC4-98F4-77746E7B10A9}"/>
          </ac:spMkLst>
        </pc:spChg>
        <pc:spChg chg="add del">
          <ac:chgData name="Osma Perez, Karina" userId="S::kosmape@calstatela.edu::24b32153-f4e6-40fb-b57b-71bc31f95fff" providerId="AD" clId="Web-{EFA386B8-4192-DFB2-B90F-EA9B0F94F40A}" dt="2022-07-05T20:46:50.111" v="205"/>
          <ac:spMkLst>
            <pc:docMk/>
            <pc:sldMk cId="984313336" sldId="267"/>
            <ac:spMk id="94" creationId="{648F5915-2CE1-4F74-88C5-D4366893D2DF}"/>
          </ac:spMkLst>
        </pc:spChg>
        <pc:spChg chg="add del">
          <ac:chgData name="Osma Perez, Karina" userId="S::kosmape@calstatela.edu::24b32153-f4e6-40fb-b57b-71bc31f95fff" providerId="AD" clId="Web-{EFA386B8-4192-DFB2-B90F-EA9B0F94F40A}" dt="2022-07-05T20:46:50.111" v="204"/>
          <ac:spMkLst>
            <pc:docMk/>
            <pc:sldMk cId="984313336" sldId="267"/>
            <ac:spMk id="99" creationId="{432691CC-4AB8-48AF-B822-EBF7F4E9E6CD}"/>
          </ac:spMkLst>
        </pc:spChg>
        <pc:spChg chg="add del">
          <ac:chgData name="Osma Perez, Karina" userId="S::kosmape@calstatela.edu::24b32153-f4e6-40fb-b57b-71bc31f95fff" providerId="AD" clId="Web-{EFA386B8-4192-DFB2-B90F-EA9B0F94F40A}" dt="2022-07-05T20:46:50.111" v="204"/>
          <ac:spMkLst>
            <pc:docMk/>
            <pc:sldMk cId="984313336" sldId="267"/>
            <ac:spMk id="101" creationId="{D6A8E1B4-B839-4C58-B08A-F0B09458080B}"/>
          </ac:spMkLst>
        </pc:spChg>
        <pc:spChg chg="add del">
          <ac:chgData name="Osma Perez, Karina" userId="S::kosmape@calstatela.edu::24b32153-f4e6-40fb-b57b-71bc31f95fff" providerId="AD" clId="Web-{EFA386B8-4192-DFB2-B90F-EA9B0F94F40A}" dt="2022-07-05T20:47:44.439" v="212"/>
          <ac:spMkLst>
            <pc:docMk/>
            <pc:sldMk cId="984313336" sldId="267"/>
            <ac:spMk id="103" creationId="{A86541C6-61B1-4DAA-B57A-EAF3F24F0491}"/>
          </ac:spMkLst>
        </pc:spChg>
        <pc:spChg chg="add del">
          <ac:chgData name="Osma Perez, Karina" userId="S::kosmape@calstatela.edu::24b32153-f4e6-40fb-b57b-71bc31f95fff" providerId="AD" clId="Web-{EFA386B8-4192-DFB2-B90F-EA9B0F94F40A}" dt="2022-07-05T20:47:44.439" v="212"/>
          <ac:spMkLst>
            <pc:docMk/>
            <pc:sldMk cId="984313336" sldId="267"/>
            <ac:spMk id="104" creationId="{71750011-2006-46BB-AFDE-C6E461752333}"/>
          </ac:spMkLst>
        </pc:spChg>
        <pc:spChg chg="add del">
          <ac:chgData name="Osma Perez, Karina" userId="S::kosmape@calstatela.edu::24b32153-f4e6-40fb-b57b-71bc31f95fff" providerId="AD" clId="Web-{EFA386B8-4192-DFB2-B90F-EA9B0F94F40A}" dt="2022-07-05T20:47:38.908" v="209"/>
          <ac:spMkLst>
            <pc:docMk/>
            <pc:sldMk cId="984313336" sldId="267"/>
            <ac:spMk id="109" creationId="{2C6A2225-94AF-4BC4-98F4-77746E7B10A9}"/>
          </ac:spMkLst>
        </pc:spChg>
        <pc:spChg chg="add del">
          <ac:chgData name="Osma Perez, Karina" userId="S::kosmape@calstatela.edu::24b32153-f4e6-40fb-b57b-71bc31f95fff" providerId="AD" clId="Web-{EFA386B8-4192-DFB2-B90F-EA9B0F94F40A}" dt="2022-07-05T20:47:38.908" v="209"/>
          <ac:spMkLst>
            <pc:docMk/>
            <pc:sldMk cId="984313336" sldId="267"/>
            <ac:spMk id="111" creationId="{648F5915-2CE1-4F74-88C5-D4366893D2DF}"/>
          </ac:spMkLst>
        </pc:spChg>
        <pc:spChg chg="add del">
          <ac:chgData name="Osma Perez, Karina" userId="S::kosmape@calstatela.edu::24b32153-f4e6-40fb-b57b-71bc31f95fff" providerId="AD" clId="Web-{EFA386B8-4192-DFB2-B90F-EA9B0F94F40A}" dt="2022-07-05T20:47:44.424" v="211"/>
          <ac:spMkLst>
            <pc:docMk/>
            <pc:sldMk cId="984313336" sldId="267"/>
            <ac:spMk id="113" creationId="{B5809B1F-0726-44C0-B0A1-7FCE2A129E20}"/>
          </ac:spMkLst>
        </pc:spChg>
        <pc:spChg chg="add del">
          <ac:chgData name="Osma Perez, Karina" userId="S::kosmape@calstatela.edu::24b32153-f4e6-40fb-b57b-71bc31f95fff" providerId="AD" clId="Web-{EFA386B8-4192-DFB2-B90F-EA9B0F94F40A}" dt="2022-07-05T20:47:44.424" v="211"/>
          <ac:spMkLst>
            <pc:docMk/>
            <pc:sldMk cId="984313336" sldId="267"/>
            <ac:spMk id="114" creationId="{26EE9A0B-C601-4E3F-8541-29CA20DE1186}"/>
          </ac:spMkLst>
        </pc:spChg>
        <pc:spChg chg="add">
          <ac:chgData name="Osma Perez, Karina" userId="S::kosmape@calstatela.edu::24b32153-f4e6-40fb-b57b-71bc31f95fff" providerId="AD" clId="Web-{EFA386B8-4192-DFB2-B90F-EA9B0F94F40A}" dt="2022-07-05T20:47:44.439" v="212"/>
          <ac:spMkLst>
            <pc:docMk/>
            <pc:sldMk cId="984313336" sldId="267"/>
            <ac:spMk id="116" creationId="{2C6A2225-94AF-4BC4-98F4-77746E7B10A9}"/>
          </ac:spMkLst>
        </pc:spChg>
        <pc:spChg chg="add">
          <ac:chgData name="Osma Perez, Karina" userId="S::kosmape@calstatela.edu::24b32153-f4e6-40fb-b57b-71bc31f95fff" providerId="AD" clId="Web-{EFA386B8-4192-DFB2-B90F-EA9B0F94F40A}" dt="2022-07-05T20:47:44.439" v="212"/>
          <ac:spMkLst>
            <pc:docMk/>
            <pc:sldMk cId="984313336" sldId="267"/>
            <ac:spMk id="117" creationId="{648F5915-2CE1-4F74-88C5-D4366893D2DF}"/>
          </ac:spMkLst>
        </pc:spChg>
        <pc:grpChg chg="add del">
          <ac:chgData name="Osma Perez, Karina" userId="S::kosmape@calstatela.edu::24b32153-f4e6-40fb-b57b-71bc31f95fff" providerId="AD" clId="Web-{EFA386B8-4192-DFB2-B90F-EA9B0F94F40A}" dt="2022-07-05T20:30:33.456" v="76"/>
          <ac:grpSpMkLst>
            <pc:docMk/>
            <pc:sldMk cId="984313336" sldId="267"/>
            <ac:grpSpMk id="11" creationId="{828A5161-06F1-46CF-8AD7-844680A59E13}"/>
          </ac:grpSpMkLst>
        </pc:grpChg>
        <pc:grpChg chg="add del">
          <ac:chgData name="Osma Perez, Karina" userId="S::kosmape@calstatela.edu::24b32153-f4e6-40fb-b57b-71bc31f95fff" providerId="AD" clId="Web-{EFA386B8-4192-DFB2-B90F-EA9B0F94F40A}" dt="2022-07-05T20:30:33.456" v="76"/>
          <ac:grpSpMkLst>
            <pc:docMk/>
            <pc:sldMk cId="984313336" sldId="267"/>
            <ac:grpSpMk id="15" creationId="{5995D10D-E9C9-47DB-AE7E-801FEF38F5C9}"/>
          </ac:grpSpMkLst>
        </pc:grpChg>
        <pc:grpChg chg="add del">
          <ac:chgData name="Osma Perez, Karina" userId="S::kosmape@calstatela.edu::24b32153-f4e6-40fb-b57b-71bc31f95fff" providerId="AD" clId="Web-{EFA386B8-4192-DFB2-B90F-EA9B0F94F40A}" dt="2022-07-05T20:32:04.924" v="89"/>
          <ac:grpSpMkLst>
            <pc:docMk/>
            <pc:sldMk cId="984313336" sldId="267"/>
            <ac:grpSpMk id="39" creationId="{8E8872B6-836E-4281-A971-D133C61875CB}"/>
          </ac:grpSpMkLst>
        </pc:grpChg>
        <pc:picChg chg="add del mod ord">
          <ac:chgData name="Osma Perez, Karina" userId="S::kosmape@calstatela.edu::24b32153-f4e6-40fb-b57b-71bc31f95fff" providerId="AD" clId="Web-{EFA386B8-4192-DFB2-B90F-EA9B0F94F40A}" dt="2022-07-05T20:43:48.252" v="184"/>
          <ac:picMkLst>
            <pc:docMk/>
            <pc:sldMk cId="984313336" sldId="267"/>
            <ac:picMk id="4" creationId="{6F448455-910D-677B-B980-2D758436312C}"/>
          </ac:picMkLst>
        </pc:picChg>
        <pc:picChg chg="add mod ord">
          <ac:chgData name="Osma Perez, Karina" userId="S::kosmape@calstatela.edu::24b32153-f4e6-40fb-b57b-71bc31f95fff" providerId="AD" clId="Web-{EFA386B8-4192-DFB2-B90F-EA9B0F94F40A}" dt="2022-07-05T20:47:44.439" v="212"/>
          <ac:picMkLst>
            <pc:docMk/>
            <pc:sldMk cId="984313336" sldId="267"/>
            <ac:picMk id="5" creationId="{C67B4E8E-27F7-C1C4-052D-9B49FFDA767C}"/>
          </ac:picMkLst>
        </pc:picChg>
        <pc:picChg chg="add mod">
          <ac:chgData name="Osma Perez, Karina" userId="S::kosmape@calstatela.edu::24b32153-f4e6-40fb-b57b-71bc31f95fff" providerId="AD" clId="Web-{EFA386B8-4192-DFB2-B90F-EA9B0F94F40A}" dt="2022-07-05T20:47:44.439" v="212"/>
          <ac:picMkLst>
            <pc:docMk/>
            <pc:sldMk cId="984313336" sldId="267"/>
            <ac:picMk id="6" creationId="{E751EC1E-089F-5923-213B-84275E695894}"/>
          </ac:picMkLst>
        </pc:picChg>
        <pc:picChg chg="del">
          <ac:chgData name="Osma Perez, Karina" userId="S::kosmape@calstatela.edu::24b32153-f4e6-40fb-b57b-71bc31f95fff" providerId="AD" clId="Web-{EFA386B8-4192-DFB2-B90F-EA9B0F94F40A}" dt="2022-07-05T20:29:14.050" v="67"/>
          <ac:picMkLst>
            <pc:docMk/>
            <pc:sldMk cId="984313336" sldId="267"/>
            <ac:picMk id="1026" creationId="{00000000-0000-0000-0000-000000000000}"/>
          </ac:picMkLst>
        </pc:picChg>
        <pc:picChg chg="del">
          <ac:chgData name="Osma Perez, Karina" userId="S::kosmape@calstatela.edu::24b32153-f4e6-40fb-b57b-71bc31f95fff" providerId="AD" clId="Web-{EFA386B8-4192-DFB2-B90F-EA9B0F94F40A}" dt="2022-07-05T20:30:26.300" v="74"/>
          <ac:picMkLst>
            <pc:docMk/>
            <pc:sldMk cId="984313336" sldId="267"/>
            <ac:picMk id="2050" creationId="{00000000-0000-0000-0000-000000000000}"/>
          </ac:picMkLst>
        </pc:picChg>
      </pc:sldChg>
      <pc:sldChg chg="modSp add del replId">
        <pc:chgData name="Osma Perez, Karina" userId="S::kosmape@calstatela.edu::24b32153-f4e6-40fb-b57b-71bc31f95fff" providerId="AD" clId="Web-{EFA386B8-4192-DFB2-B90F-EA9B0F94F40A}" dt="2022-07-05T20:42:32.126" v="179"/>
        <pc:sldMkLst>
          <pc:docMk/>
          <pc:sldMk cId="2733737946" sldId="268"/>
        </pc:sldMkLst>
        <pc:spChg chg="mod">
          <ac:chgData name="Osma Perez, Karina" userId="S::kosmape@calstatela.edu::24b32153-f4e6-40fb-b57b-71bc31f95fff" providerId="AD" clId="Web-{EFA386B8-4192-DFB2-B90F-EA9B0F94F40A}" dt="2022-07-05T20:35:41.987" v="117" actId="20577"/>
          <ac:spMkLst>
            <pc:docMk/>
            <pc:sldMk cId="2733737946" sldId="268"/>
            <ac:spMk id="3" creationId="{F4CE0436-6F8A-30C9-AD07-A45F810B140A}"/>
          </ac:spMkLst>
        </pc:spChg>
        <pc:picChg chg="mod">
          <ac:chgData name="Osma Perez, Karina" userId="S::kosmape@calstatela.edu::24b32153-f4e6-40fb-b57b-71bc31f95fff" providerId="AD" clId="Web-{EFA386B8-4192-DFB2-B90F-EA9B0F94F40A}" dt="2022-07-05T20:36:06.533" v="119" actId="1076"/>
          <ac:picMkLst>
            <pc:docMk/>
            <pc:sldMk cId="2733737946" sldId="268"/>
            <ac:picMk id="4" creationId="{6F448455-910D-677B-B980-2D758436312C}"/>
          </ac:picMkLst>
        </pc:picChg>
      </pc:sldChg>
      <pc:sldChg chg="addSp modSp new mod setBg">
        <pc:chgData name="Osma Perez, Karina" userId="S::kosmape@calstatela.edu::24b32153-f4e6-40fb-b57b-71bc31f95fff" providerId="AD" clId="Web-{EFA386B8-4192-DFB2-B90F-EA9B0F94F40A}" dt="2022-07-05T20:42:49.798" v="182" actId="14100"/>
        <pc:sldMkLst>
          <pc:docMk/>
          <pc:sldMk cId="2710526440" sldId="269"/>
        </pc:sldMkLst>
        <pc:spChg chg="add mod">
          <ac:chgData name="Osma Perez, Karina" userId="S::kosmape@calstatela.edu::24b32153-f4e6-40fb-b57b-71bc31f95fff" providerId="AD" clId="Web-{EFA386B8-4192-DFB2-B90F-EA9B0F94F40A}" dt="2022-07-05T20:42:49.798" v="182" actId="14100"/>
          <ac:spMkLst>
            <pc:docMk/>
            <pc:sldMk cId="2710526440" sldId="269"/>
            <ac:spMk id="2" creationId="{0B6C997F-AA9C-EE88-9C01-F61F23DD7E8C}"/>
          </ac:spMkLst>
        </pc:spChg>
        <pc:spChg chg="add mod">
          <ac:chgData name="Osma Perez, Karina" userId="S::kosmape@calstatela.edu::24b32153-f4e6-40fb-b57b-71bc31f95fff" providerId="AD" clId="Web-{EFA386B8-4192-DFB2-B90F-EA9B0F94F40A}" dt="2022-07-05T20:42:42.095" v="181" actId="20577"/>
          <ac:spMkLst>
            <pc:docMk/>
            <pc:sldMk cId="2710526440" sldId="269"/>
            <ac:spMk id="3" creationId="{AF039BD1-1353-2F6F-AB85-43953830C08F}"/>
          </ac:spMkLst>
        </pc:spChg>
        <pc:spChg chg="add">
          <ac:chgData name="Osma Perez, Karina" userId="S::kosmape@calstatela.edu::24b32153-f4e6-40fb-b57b-71bc31f95fff" providerId="AD" clId="Web-{EFA386B8-4192-DFB2-B90F-EA9B0F94F40A}" dt="2022-07-05T20:42:21.345" v="178"/>
          <ac:spMkLst>
            <pc:docMk/>
            <pc:sldMk cId="2710526440" sldId="269"/>
            <ac:spMk id="9" creationId="{04812C46-200A-4DEB-A05E-3ED6C68C2387}"/>
          </ac:spMkLst>
        </pc:spChg>
        <pc:spChg chg="add">
          <ac:chgData name="Osma Perez, Karina" userId="S::kosmape@calstatela.edu::24b32153-f4e6-40fb-b57b-71bc31f95fff" providerId="AD" clId="Web-{EFA386B8-4192-DFB2-B90F-EA9B0F94F40A}" dt="2022-07-05T20:42:21.345" v="178"/>
          <ac:spMkLst>
            <pc:docMk/>
            <pc:sldMk cId="2710526440" sldId="269"/>
            <ac:spMk id="11" creationId="{D1EA859B-E555-4109-94F3-6700E046E008}"/>
          </ac:spMkLst>
        </pc:spChg>
        <pc:picChg chg="add mod ord">
          <ac:chgData name="Osma Perez, Karina" userId="S::kosmape@calstatela.edu::24b32153-f4e6-40fb-b57b-71bc31f95fff" providerId="AD" clId="Web-{EFA386B8-4192-DFB2-B90F-EA9B0F94F40A}" dt="2022-07-05T20:42:21.345" v="178"/>
          <ac:picMkLst>
            <pc:docMk/>
            <pc:sldMk cId="2710526440" sldId="269"/>
            <ac:picMk id="4" creationId="{B3AE9094-0A01-BBA2-BD35-E1EA8BACA995}"/>
          </ac:picMkLst>
        </pc:picChg>
      </pc:sldChg>
      <pc:sldChg chg="addSp delSp modSp new mod setBg setClrOvrMap">
        <pc:chgData name="Osma Perez, Karina" userId="S::kosmape@calstatela.edu::24b32153-f4e6-40fb-b57b-71bc31f95fff" providerId="AD" clId="Web-{EFA386B8-4192-DFB2-B90F-EA9B0F94F40A}" dt="2022-07-05T21:00:03.391" v="293" actId="1076"/>
        <pc:sldMkLst>
          <pc:docMk/>
          <pc:sldMk cId="1648730288" sldId="270"/>
        </pc:sldMkLst>
        <pc:spChg chg="mod">
          <ac:chgData name="Osma Perez, Karina" userId="S::kosmape@calstatela.edu::24b32153-f4e6-40fb-b57b-71bc31f95fff" providerId="AD" clId="Web-{EFA386B8-4192-DFB2-B90F-EA9B0F94F40A}" dt="2022-07-05T20:57:29.892" v="281" actId="14100"/>
          <ac:spMkLst>
            <pc:docMk/>
            <pc:sldMk cId="1648730288" sldId="270"/>
            <ac:spMk id="2" creationId="{ED422682-F14E-D331-E418-55B06A9301FF}"/>
          </ac:spMkLst>
        </pc:spChg>
        <pc:spChg chg="add del mod">
          <ac:chgData name="Osma Perez, Karina" userId="S::kosmape@calstatela.edu::24b32153-f4e6-40fb-b57b-71bc31f95fff" providerId="AD" clId="Web-{EFA386B8-4192-DFB2-B90F-EA9B0F94F40A}" dt="2022-07-05T20:53:16.126" v="242"/>
          <ac:spMkLst>
            <pc:docMk/>
            <pc:sldMk cId="1648730288" sldId="270"/>
            <ac:spMk id="3" creationId="{462AF483-8E7E-38D9-B82C-E2E434297855}"/>
          </ac:spMkLst>
        </pc:spChg>
        <pc:spChg chg="del mod">
          <ac:chgData name="Osma Perez, Karina" userId="S::kosmape@calstatela.edu::24b32153-f4e6-40fb-b57b-71bc31f95fff" providerId="AD" clId="Web-{EFA386B8-4192-DFB2-B90F-EA9B0F94F40A}" dt="2022-07-05T20:52:14.627" v="230"/>
          <ac:spMkLst>
            <pc:docMk/>
            <pc:sldMk cId="1648730288" sldId="270"/>
            <ac:spMk id="4" creationId="{F65BD976-7A80-FE6A-841B-C3E7AE451CEC}"/>
          </ac:spMkLst>
        </pc:spChg>
        <pc:spChg chg="add del">
          <ac:chgData name="Osma Perez, Karina" userId="S::kosmape@calstatela.edu::24b32153-f4e6-40fb-b57b-71bc31f95fff" providerId="AD" clId="Web-{EFA386B8-4192-DFB2-B90F-EA9B0F94F40A}" dt="2022-07-05T20:53:16.080" v="241"/>
          <ac:spMkLst>
            <pc:docMk/>
            <pc:sldMk cId="1648730288" sldId="270"/>
            <ac:spMk id="8" creationId="{CB5DFCDA-694D-4637-8E9B-038575194349}"/>
          </ac:spMkLst>
        </pc:spChg>
        <pc:spChg chg="add del">
          <ac:chgData name="Osma Perez, Karina" userId="S::kosmape@calstatela.edu::24b32153-f4e6-40fb-b57b-71bc31f95fff" providerId="AD" clId="Web-{EFA386B8-4192-DFB2-B90F-EA9B0F94F40A}" dt="2022-07-05T20:53:11.830" v="239"/>
          <ac:spMkLst>
            <pc:docMk/>
            <pc:sldMk cId="1648730288" sldId="270"/>
            <ac:spMk id="10" creationId="{9228552E-C8B1-4A80-8448-0787CE0FC704}"/>
          </ac:spMkLst>
        </pc:spChg>
        <pc:spChg chg="add del">
          <ac:chgData name="Osma Perez, Karina" userId="S::kosmape@calstatela.edu::24b32153-f4e6-40fb-b57b-71bc31f95fff" providerId="AD" clId="Web-{EFA386B8-4192-DFB2-B90F-EA9B0F94F40A}" dt="2022-07-05T20:53:16.080" v="241"/>
          <ac:spMkLst>
            <pc:docMk/>
            <pc:sldMk cId="1648730288" sldId="270"/>
            <ac:spMk id="12" creationId="{E4DB276E-BFF1-43F5-AB90-7ABA4B9A919A}"/>
          </ac:spMkLst>
        </pc:spChg>
        <pc:spChg chg="add del">
          <ac:chgData name="Osma Perez, Karina" userId="S::kosmape@calstatela.edu::24b32153-f4e6-40fb-b57b-71bc31f95fff" providerId="AD" clId="Web-{EFA386B8-4192-DFB2-B90F-EA9B0F94F40A}" dt="2022-07-05T20:53:16.080" v="241"/>
          <ac:spMkLst>
            <pc:docMk/>
            <pc:sldMk cId="1648730288" sldId="270"/>
            <ac:spMk id="13" creationId="{462AF483-8E7E-38D9-B82C-E2E434297855}"/>
          </ac:spMkLst>
        </pc:spChg>
        <pc:spChg chg="add del">
          <ac:chgData name="Osma Perez, Karina" userId="S::kosmape@calstatela.edu::24b32153-f4e6-40fb-b57b-71bc31f95fff" providerId="AD" clId="Web-{EFA386B8-4192-DFB2-B90F-EA9B0F94F40A}" dt="2022-07-05T20:54:28.079" v="243"/>
          <ac:spMkLst>
            <pc:docMk/>
            <pc:sldMk cId="1648730288" sldId="270"/>
            <ac:spMk id="15" creationId="{CF62D2A7-8207-488C-9F46-316BA81A16C8}"/>
          </ac:spMkLst>
        </pc:spChg>
        <pc:spChg chg="add">
          <ac:chgData name="Osma Perez, Karina" userId="S::kosmape@calstatela.edu::24b32153-f4e6-40fb-b57b-71bc31f95fff" providerId="AD" clId="Web-{EFA386B8-4192-DFB2-B90F-EA9B0F94F40A}" dt="2022-07-05T20:54:28.079" v="243"/>
          <ac:spMkLst>
            <pc:docMk/>
            <pc:sldMk cId="1648730288" sldId="270"/>
            <ac:spMk id="22" creationId="{A2679492-7988-4050-9056-542444452411}"/>
          </ac:spMkLst>
        </pc:spChg>
        <pc:spChg chg="add">
          <ac:chgData name="Osma Perez, Karina" userId="S::kosmape@calstatela.edu::24b32153-f4e6-40fb-b57b-71bc31f95fff" providerId="AD" clId="Web-{EFA386B8-4192-DFB2-B90F-EA9B0F94F40A}" dt="2022-07-05T20:54:28.079" v="243"/>
          <ac:spMkLst>
            <pc:docMk/>
            <pc:sldMk cId="1648730288" sldId="270"/>
            <ac:spMk id="24" creationId="{B091B163-7D61-4891-ABCF-5C13D9C418D0}"/>
          </ac:spMkLst>
        </pc:spChg>
        <pc:graphicFrameChg chg="add del">
          <ac:chgData name="Osma Perez, Karina" userId="S::kosmape@calstatela.edu::24b32153-f4e6-40fb-b57b-71bc31f95fff" providerId="AD" clId="Web-{EFA386B8-4192-DFB2-B90F-EA9B0F94F40A}" dt="2022-07-05T20:53:11.830" v="239"/>
          <ac:graphicFrameMkLst>
            <pc:docMk/>
            <pc:sldMk cId="1648730288" sldId="270"/>
            <ac:graphicFrameMk id="5" creationId="{10724FCE-1B53-B674-F5A9-A23B4F15361A}"/>
          </ac:graphicFrameMkLst>
        </pc:graphicFrameChg>
        <pc:graphicFrameChg chg="add mod modGraphic">
          <ac:chgData name="Osma Perez, Karina" userId="S::kosmape@calstatela.edu::24b32153-f4e6-40fb-b57b-71bc31f95fff" providerId="AD" clId="Web-{EFA386B8-4192-DFB2-B90F-EA9B0F94F40A}" dt="2022-07-05T20:57:50.345" v="283" actId="1076"/>
          <ac:graphicFrameMkLst>
            <pc:docMk/>
            <pc:sldMk cId="1648730288" sldId="270"/>
            <ac:graphicFrameMk id="17" creationId="{4DAD376E-78B2-6104-77B5-815AA46C011D}"/>
          </ac:graphicFrameMkLst>
        </pc:graphicFrameChg>
        <pc:picChg chg="add del">
          <ac:chgData name="Osma Perez, Karina" userId="S::kosmape@calstatela.edu::24b32153-f4e6-40fb-b57b-71bc31f95fff" providerId="AD" clId="Web-{EFA386B8-4192-DFB2-B90F-EA9B0F94F40A}" dt="2022-07-05T20:53:11.830" v="239"/>
          <ac:picMkLst>
            <pc:docMk/>
            <pc:sldMk cId="1648730288" sldId="270"/>
            <ac:picMk id="6" creationId="{B0EBCB22-EBA3-A0C3-F257-84128C08D7FD}"/>
          </ac:picMkLst>
        </pc:picChg>
        <pc:picChg chg="add del mod">
          <ac:chgData name="Osma Perez, Karina" userId="S::kosmape@calstatela.edu::24b32153-f4e6-40fb-b57b-71bc31f95fff" providerId="AD" clId="Web-{EFA386B8-4192-DFB2-B90F-EA9B0F94F40A}" dt="2022-07-05T20:58:26.220" v="284"/>
          <ac:picMkLst>
            <pc:docMk/>
            <pc:sldMk cId="1648730288" sldId="270"/>
            <ac:picMk id="16" creationId="{F6BC2F0D-A0EB-2874-C55C-90D8CDA77E7A}"/>
          </ac:picMkLst>
        </pc:picChg>
        <pc:picChg chg="add mod">
          <ac:chgData name="Osma Perez, Karina" userId="S::kosmape@calstatela.edu::24b32153-f4e6-40fb-b57b-71bc31f95fff" providerId="AD" clId="Web-{EFA386B8-4192-DFB2-B90F-EA9B0F94F40A}" dt="2022-07-05T21:00:03.391" v="293" actId="1076"/>
          <ac:picMkLst>
            <pc:docMk/>
            <pc:sldMk cId="1648730288" sldId="270"/>
            <ac:picMk id="337" creationId="{E4D12C4A-AF9B-046D-4C63-E258CD380735}"/>
          </ac:picMkLst>
        </pc:picChg>
        <pc:cxnChg chg="add">
          <ac:chgData name="Osma Perez, Karina" userId="S::kosmape@calstatela.edu::24b32153-f4e6-40fb-b57b-71bc31f95fff" providerId="AD" clId="Web-{EFA386B8-4192-DFB2-B90F-EA9B0F94F40A}" dt="2022-07-05T20:54:28.079" v="243"/>
          <ac:cxnSpMkLst>
            <pc:docMk/>
            <pc:sldMk cId="1648730288" sldId="270"/>
            <ac:cxnSpMk id="26" creationId="{C49DA8F6-BCC1-4447-B54C-57856834B94B}"/>
          </ac:cxnSpMkLst>
        </pc:cxn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46C1B9-AD2B-4C0C-8AC2-C1266445D3A7}"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327CFA7E-C72D-45DF-90FC-328DC9CE06CB}">
      <dgm:prSet phldr="0" custT="1"/>
      <dgm:spPr/>
      <dgm:t>
        <a:bodyPr/>
        <a:lstStyle/>
        <a:p>
          <a:pPr rtl="0"/>
          <a:r>
            <a:rPr lang="en-US" sz="1800"/>
            <a:t>View and predict PWM output</a:t>
          </a:r>
        </a:p>
      </dgm:t>
    </dgm:pt>
    <dgm:pt modelId="{02D8534E-577E-4A21-BA71-9CBB195A5076}" type="parTrans" cxnId="{A51BBB37-6B59-45DB-BC2E-DB3CF0ED96A4}">
      <dgm:prSet/>
      <dgm:spPr/>
      <dgm:t>
        <a:bodyPr/>
        <a:lstStyle/>
        <a:p>
          <a:endParaRPr lang="en-US"/>
        </a:p>
      </dgm:t>
    </dgm:pt>
    <dgm:pt modelId="{8058F6B3-E0C0-4B67-933D-890E2EE6EE49}" type="sibTrans" cxnId="{A51BBB37-6B59-45DB-BC2E-DB3CF0ED96A4}">
      <dgm:prSet/>
      <dgm:spPr/>
      <dgm:t>
        <a:bodyPr/>
        <a:lstStyle/>
        <a:p>
          <a:endParaRPr lang="en-US"/>
        </a:p>
      </dgm:t>
    </dgm:pt>
    <dgm:pt modelId="{C5149BB8-845C-4C8A-B7D6-3DED72106910}">
      <dgm:prSet custT="1"/>
      <dgm:spPr/>
      <dgm:t>
        <a:bodyPr/>
        <a:lstStyle/>
        <a:p>
          <a:r>
            <a:rPr lang="en-US" sz="1800"/>
            <a:t>Wire servomotor to </a:t>
          </a:r>
          <a:r>
            <a:rPr lang="en-US" sz="1800" err="1"/>
            <a:t>Pynq</a:t>
          </a:r>
          <a:r>
            <a:rPr lang="en-US" sz="1800"/>
            <a:t> board as shown in Fig. 2.</a:t>
          </a:r>
        </a:p>
      </dgm:t>
    </dgm:pt>
    <dgm:pt modelId="{F45F4363-D8D7-453E-860F-DBCB7DF54D99}" type="parTrans" cxnId="{0D45D321-04CA-4048-8FE9-03814C9C85C8}">
      <dgm:prSet/>
      <dgm:spPr/>
      <dgm:t>
        <a:bodyPr/>
        <a:lstStyle/>
        <a:p>
          <a:endParaRPr lang="en-US"/>
        </a:p>
      </dgm:t>
    </dgm:pt>
    <dgm:pt modelId="{994CF78A-CB45-4FE8-97A1-F5854658A6E1}" type="sibTrans" cxnId="{0D45D321-04CA-4048-8FE9-03814C9C85C8}">
      <dgm:prSet/>
      <dgm:spPr/>
      <dgm:t>
        <a:bodyPr/>
        <a:lstStyle/>
        <a:p>
          <a:endParaRPr lang="en-US"/>
        </a:p>
      </dgm:t>
    </dgm:pt>
    <dgm:pt modelId="{26EEAB93-2744-46E1-9C67-DE0ED7701B77}">
      <dgm:prSet custT="1"/>
      <dgm:spPr/>
      <dgm:t>
        <a:bodyPr/>
        <a:lstStyle/>
        <a:p>
          <a:r>
            <a:rPr lang="en-US" sz="1800"/>
            <a:t>Connect the PWM output to the oscilloscope. In your workbook, sketch the output you predict to see.</a:t>
          </a:r>
        </a:p>
      </dgm:t>
    </dgm:pt>
    <dgm:pt modelId="{EE843800-E563-43C4-B548-C2C852B0D401}" type="parTrans" cxnId="{2D2E8E1E-95C3-4868-84C6-13A7E5076C73}">
      <dgm:prSet/>
      <dgm:spPr/>
      <dgm:t>
        <a:bodyPr/>
        <a:lstStyle/>
        <a:p>
          <a:endParaRPr lang="en-US"/>
        </a:p>
      </dgm:t>
    </dgm:pt>
    <dgm:pt modelId="{DE4B8069-9A57-44B5-861F-F9711A1F0134}" type="sibTrans" cxnId="{2D2E8E1E-95C3-4868-84C6-13A7E5076C73}">
      <dgm:prSet/>
      <dgm:spPr/>
      <dgm:t>
        <a:bodyPr/>
        <a:lstStyle/>
        <a:p>
          <a:endParaRPr lang="en-US"/>
        </a:p>
      </dgm:t>
    </dgm:pt>
    <dgm:pt modelId="{E796E247-A474-4A35-8B3B-71D215C6783C}">
      <dgm:prSet custT="1"/>
      <dgm:spPr/>
      <dgm:t>
        <a:bodyPr/>
        <a:lstStyle/>
        <a:p>
          <a:r>
            <a:rPr lang="en-US" sz="1800"/>
            <a:t>Now run </a:t>
          </a:r>
          <a:r>
            <a:rPr lang="en-US" sz="1800">
              <a:latin typeface="Calibri Light" panose="020F0302020204030204"/>
            </a:rPr>
            <a:t>servoGo</a:t>
          </a:r>
          <a:r>
            <a:rPr lang="en-US" sz="1800"/>
            <a:t>.</a:t>
          </a:r>
          <a:r>
            <a:rPr lang="en-US" sz="1800">
              <a:latin typeface="Calibri Light" panose="020F0302020204030204"/>
            </a:rPr>
            <a:t>ipynb</a:t>
          </a:r>
          <a:r>
            <a:rPr lang="en-US" sz="1800"/>
            <a:t> and log results.</a:t>
          </a:r>
        </a:p>
      </dgm:t>
    </dgm:pt>
    <dgm:pt modelId="{29D3A807-F2AC-41B8-A828-6D9D4D0A8345}" type="parTrans" cxnId="{37A9F538-B33B-4B1B-9096-F862201F153E}">
      <dgm:prSet/>
      <dgm:spPr/>
      <dgm:t>
        <a:bodyPr/>
        <a:lstStyle/>
        <a:p>
          <a:endParaRPr lang="en-US"/>
        </a:p>
      </dgm:t>
    </dgm:pt>
    <dgm:pt modelId="{14310984-D431-4DA0-8AD4-48F1074D7EF8}" type="sibTrans" cxnId="{37A9F538-B33B-4B1B-9096-F862201F153E}">
      <dgm:prSet/>
      <dgm:spPr/>
      <dgm:t>
        <a:bodyPr/>
        <a:lstStyle/>
        <a:p>
          <a:endParaRPr lang="en-US"/>
        </a:p>
      </dgm:t>
    </dgm:pt>
    <dgm:pt modelId="{97ACB1BB-4348-433A-8E71-4056DA5EE659}">
      <dgm:prSet custT="1"/>
      <dgm:spPr/>
      <dgm:t>
        <a:bodyPr/>
        <a:lstStyle/>
        <a:p>
          <a:pPr rtl="0"/>
          <a:r>
            <a:rPr lang="en-US" sz="1800">
              <a:latin typeface="Calibri Light" panose="020F0302020204030204"/>
            </a:rPr>
            <a:t>Adjust</a:t>
          </a:r>
          <a:r>
            <a:rPr lang="en-US" sz="1800"/>
            <a:t> the code to make it scrub for 5s.</a:t>
          </a:r>
          <a:r>
            <a:rPr lang="en-US" sz="1800">
              <a:latin typeface="Calibri Light" panose="020F0302020204030204"/>
            </a:rPr>
            <a:t> </a:t>
          </a:r>
        </a:p>
      </dgm:t>
    </dgm:pt>
    <dgm:pt modelId="{163FA4E9-C46E-45F0-A92D-6F075117A646}" type="parTrans" cxnId="{EF182876-AC6B-45F7-A261-DFCE2EFFF9DE}">
      <dgm:prSet/>
      <dgm:spPr/>
      <dgm:t>
        <a:bodyPr/>
        <a:lstStyle/>
        <a:p>
          <a:endParaRPr lang="en-US"/>
        </a:p>
      </dgm:t>
    </dgm:pt>
    <dgm:pt modelId="{5D29689A-BD42-4038-B078-C56E109F511D}" type="sibTrans" cxnId="{EF182876-AC6B-45F7-A261-DFCE2EFFF9DE}">
      <dgm:prSet/>
      <dgm:spPr/>
      <dgm:t>
        <a:bodyPr/>
        <a:lstStyle/>
        <a:p>
          <a:endParaRPr lang="en-US"/>
        </a:p>
      </dgm:t>
    </dgm:pt>
    <dgm:pt modelId="{3CF26144-7A32-4F50-91D1-645B8C616F3A}">
      <dgm:prSet custT="1"/>
      <dgm:spPr/>
      <dgm:t>
        <a:bodyPr/>
        <a:lstStyle/>
        <a:p>
          <a:r>
            <a:rPr lang="en-US" sz="1800"/>
            <a:t>Adjust the code to make the arm scrub more of the back (i.e., control the length along back that it scrubs)</a:t>
          </a:r>
        </a:p>
      </dgm:t>
    </dgm:pt>
    <dgm:pt modelId="{1C275A90-4E90-4E60-A89A-D141F8BCB547}" type="parTrans" cxnId="{B908ECC3-1CB0-4D05-9931-0009A34038E0}">
      <dgm:prSet/>
      <dgm:spPr/>
      <dgm:t>
        <a:bodyPr/>
        <a:lstStyle/>
        <a:p>
          <a:endParaRPr lang="en-US"/>
        </a:p>
      </dgm:t>
    </dgm:pt>
    <dgm:pt modelId="{4B3C84E5-A6BC-480E-A5B6-119B3B6386E4}" type="sibTrans" cxnId="{B908ECC3-1CB0-4D05-9931-0009A34038E0}">
      <dgm:prSet/>
      <dgm:spPr/>
      <dgm:t>
        <a:bodyPr/>
        <a:lstStyle/>
        <a:p>
          <a:endParaRPr lang="en-US"/>
        </a:p>
      </dgm:t>
    </dgm:pt>
    <dgm:pt modelId="{52DE48C9-760F-4F8A-B34D-86659D8F4D39}">
      <dgm:prSet custT="1"/>
      <dgm:spPr/>
      <dgm:t>
        <a:bodyPr/>
        <a:lstStyle/>
        <a:p>
          <a:pPr rtl="0"/>
          <a:r>
            <a:rPr lang="en-US" sz="1800">
              <a:latin typeface="Calibri Light" panose="020F0302020204030204"/>
            </a:rPr>
            <a:t>Adjust</a:t>
          </a:r>
          <a:r>
            <a:rPr lang="en-US" sz="1800"/>
            <a:t> the code to make arm scrub faster.  </a:t>
          </a:r>
          <a:endParaRPr lang="en-US" sz="1800">
            <a:latin typeface="Calibri Light" panose="020F0302020204030204"/>
          </a:endParaRPr>
        </a:p>
      </dgm:t>
    </dgm:pt>
    <dgm:pt modelId="{6D41346E-19AC-407D-9714-2D8BDCEAB136}" type="parTrans" cxnId="{D4EE150E-C032-4175-A76B-DA6A493B13C6}">
      <dgm:prSet/>
      <dgm:spPr/>
      <dgm:t>
        <a:bodyPr/>
        <a:lstStyle/>
        <a:p>
          <a:endParaRPr lang="en-US"/>
        </a:p>
      </dgm:t>
    </dgm:pt>
    <dgm:pt modelId="{1930DC28-8F9E-40E2-A8DA-BBEB02137587}" type="sibTrans" cxnId="{D4EE150E-C032-4175-A76B-DA6A493B13C6}">
      <dgm:prSet/>
      <dgm:spPr/>
      <dgm:t>
        <a:bodyPr/>
        <a:lstStyle/>
        <a:p>
          <a:endParaRPr lang="en-US"/>
        </a:p>
      </dgm:t>
    </dgm:pt>
    <dgm:pt modelId="{3D5BBC7A-D944-455C-BFE5-44B62E979313}">
      <dgm:prSet phldr="0" custT="1"/>
      <dgm:spPr/>
      <dgm:t>
        <a:bodyPr/>
        <a:lstStyle/>
        <a:p>
          <a:r>
            <a:rPr lang="en-US" sz="1800"/>
            <a:t>Log results.</a:t>
          </a:r>
        </a:p>
      </dgm:t>
    </dgm:pt>
    <dgm:pt modelId="{21ACC4EE-CB81-4CA4-A9AB-B36C87524A72}" type="parTrans" cxnId="{17FD282B-BB3F-414E-BE17-6AF9A8B187D6}">
      <dgm:prSet/>
      <dgm:spPr/>
      <dgm:t>
        <a:bodyPr/>
        <a:lstStyle/>
        <a:p>
          <a:endParaRPr lang="en-US"/>
        </a:p>
      </dgm:t>
    </dgm:pt>
    <dgm:pt modelId="{72906743-9333-4A6F-A7A6-E7184E2E288F}" type="sibTrans" cxnId="{17FD282B-BB3F-414E-BE17-6AF9A8B187D6}">
      <dgm:prSet/>
      <dgm:spPr/>
      <dgm:t>
        <a:bodyPr/>
        <a:lstStyle/>
        <a:p>
          <a:endParaRPr lang="en-US"/>
        </a:p>
      </dgm:t>
    </dgm:pt>
    <dgm:pt modelId="{FE36C59F-5F77-4B70-97B1-BAA3FE4FEF2D}">
      <dgm:prSet phldr="0" custT="1"/>
      <dgm:spPr/>
      <dgm:t>
        <a:bodyPr/>
        <a:lstStyle/>
        <a:p>
          <a:r>
            <a:rPr lang="en-US" sz="1800"/>
            <a:t>Log results.</a:t>
          </a:r>
          <a:r>
            <a:rPr lang="en-US" sz="1800">
              <a:latin typeface="Calibri Light" panose="020F0302020204030204"/>
            </a:rPr>
            <a:t> </a:t>
          </a:r>
          <a:endParaRPr lang="en-US" sz="1800"/>
        </a:p>
      </dgm:t>
    </dgm:pt>
    <dgm:pt modelId="{CB27DDB1-0679-4C4B-8EDB-36DE7BBCBF83}" type="parTrans" cxnId="{14713341-152E-4E9B-97AE-0CC1EA04B8FA}">
      <dgm:prSet/>
      <dgm:spPr/>
      <dgm:t>
        <a:bodyPr/>
        <a:lstStyle/>
        <a:p>
          <a:endParaRPr lang="en-US"/>
        </a:p>
      </dgm:t>
    </dgm:pt>
    <dgm:pt modelId="{7C4991CF-919E-49FF-9CD9-1A179E4383F5}" type="sibTrans" cxnId="{14713341-152E-4E9B-97AE-0CC1EA04B8FA}">
      <dgm:prSet/>
      <dgm:spPr/>
      <dgm:t>
        <a:bodyPr/>
        <a:lstStyle/>
        <a:p>
          <a:endParaRPr lang="en-US"/>
        </a:p>
      </dgm:t>
    </dgm:pt>
    <dgm:pt modelId="{60528B03-506E-412F-8991-7C9E3317AC07}" type="pres">
      <dgm:prSet presAssocID="{0846C1B9-AD2B-4C0C-8AC2-C1266445D3A7}" presName="linear" presStyleCnt="0">
        <dgm:presLayoutVars>
          <dgm:animLvl val="lvl"/>
          <dgm:resizeHandles val="exact"/>
        </dgm:presLayoutVars>
      </dgm:prSet>
      <dgm:spPr/>
    </dgm:pt>
    <dgm:pt modelId="{B63F4EA5-0F1D-45FC-8B0C-155BB6EC6C71}" type="pres">
      <dgm:prSet presAssocID="{327CFA7E-C72D-45DF-90FC-328DC9CE06CB}" presName="parentText" presStyleLbl="node1" presStyleIdx="0" presStyleCnt="4">
        <dgm:presLayoutVars>
          <dgm:chMax val="0"/>
          <dgm:bulletEnabled val="1"/>
        </dgm:presLayoutVars>
      </dgm:prSet>
      <dgm:spPr/>
    </dgm:pt>
    <dgm:pt modelId="{9BF7B2E4-0349-48CA-9DA7-DDA81FF91D1A}" type="pres">
      <dgm:prSet presAssocID="{327CFA7E-C72D-45DF-90FC-328DC9CE06CB}" presName="childText" presStyleLbl="revTx" presStyleIdx="0" presStyleCnt="3">
        <dgm:presLayoutVars>
          <dgm:bulletEnabled val="1"/>
        </dgm:presLayoutVars>
      </dgm:prSet>
      <dgm:spPr/>
    </dgm:pt>
    <dgm:pt modelId="{1D9F292F-D92F-4D7C-801E-EAB366F1A9DB}" type="pres">
      <dgm:prSet presAssocID="{97ACB1BB-4348-433A-8E71-4056DA5EE659}" presName="parentText" presStyleLbl="node1" presStyleIdx="1" presStyleCnt="4">
        <dgm:presLayoutVars>
          <dgm:chMax val="0"/>
          <dgm:bulletEnabled val="1"/>
        </dgm:presLayoutVars>
      </dgm:prSet>
      <dgm:spPr/>
    </dgm:pt>
    <dgm:pt modelId="{7E0E270B-D2E5-42DE-AB0C-F3FEE7559374}" type="pres">
      <dgm:prSet presAssocID="{97ACB1BB-4348-433A-8E71-4056DA5EE659}" presName="childText" presStyleLbl="revTx" presStyleIdx="1" presStyleCnt="3">
        <dgm:presLayoutVars>
          <dgm:bulletEnabled val="1"/>
        </dgm:presLayoutVars>
      </dgm:prSet>
      <dgm:spPr/>
    </dgm:pt>
    <dgm:pt modelId="{F0CF769C-BACB-4766-93CD-3D3D03CC7ADA}" type="pres">
      <dgm:prSet presAssocID="{3CF26144-7A32-4F50-91D1-645B8C616F3A}" presName="parentText" presStyleLbl="node1" presStyleIdx="2" presStyleCnt="4">
        <dgm:presLayoutVars>
          <dgm:chMax val="0"/>
          <dgm:bulletEnabled val="1"/>
        </dgm:presLayoutVars>
      </dgm:prSet>
      <dgm:spPr/>
    </dgm:pt>
    <dgm:pt modelId="{352C3099-40E1-4E79-9464-272962776BCA}" type="pres">
      <dgm:prSet presAssocID="{4B3C84E5-A6BC-480E-A5B6-119B3B6386E4}" presName="spacer" presStyleCnt="0"/>
      <dgm:spPr/>
    </dgm:pt>
    <dgm:pt modelId="{EE990FEB-5FBD-47A3-9D7A-462F2F79E67E}" type="pres">
      <dgm:prSet presAssocID="{52DE48C9-760F-4F8A-B34D-86659D8F4D39}" presName="parentText" presStyleLbl="node1" presStyleIdx="3" presStyleCnt="4">
        <dgm:presLayoutVars>
          <dgm:chMax val="0"/>
          <dgm:bulletEnabled val="1"/>
        </dgm:presLayoutVars>
      </dgm:prSet>
      <dgm:spPr/>
    </dgm:pt>
    <dgm:pt modelId="{47AD8223-D019-484A-BD18-A81C325855FC}" type="pres">
      <dgm:prSet presAssocID="{52DE48C9-760F-4F8A-B34D-86659D8F4D39}" presName="childText" presStyleLbl="revTx" presStyleIdx="2" presStyleCnt="3">
        <dgm:presLayoutVars>
          <dgm:bulletEnabled val="1"/>
        </dgm:presLayoutVars>
      </dgm:prSet>
      <dgm:spPr/>
    </dgm:pt>
  </dgm:ptLst>
  <dgm:cxnLst>
    <dgm:cxn modelId="{2BAD9608-D589-45EC-9BA0-7A018D0521EC}" type="presOf" srcId="{C5149BB8-845C-4C8A-B7D6-3DED72106910}" destId="{9BF7B2E4-0349-48CA-9DA7-DDA81FF91D1A}" srcOrd="0" destOrd="0" presId="urn:microsoft.com/office/officeart/2005/8/layout/vList2"/>
    <dgm:cxn modelId="{D4EE150E-C032-4175-A76B-DA6A493B13C6}" srcId="{0846C1B9-AD2B-4C0C-8AC2-C1266445D3A7}" destId="{52DE48C9-760F-4F8A-B34D-86659D8F4D39}" srcOrd="3" destOrd="0" parTransId="{6D41346E-19AC-407D-9714-2D8BDCEAB136}" sibTransId="{1930DC28-8F9E-40E2-A8DA-BBEB02137587}"/>
    <dgm:cxn modelId="{2D2E8E1E-95C3-4868-84C6-13A7E5076C73}" srcId="{327CFA7E-C72D-45DF-90FC-328DC9CE06CB}" destId="{26EEAB93-2744-46E1-9C67-DE0ED7701B77}" srcOrd="1" destOrd="0" parTransId="{EE843800-E563-43C4-B548-C2C852B0D401}" sibTransId="{DE4B8069-9A57-44B5-861F-F9711A1F0134}"/>
    <dgm:cxn modelId="{0D45D321-04CA-4048-8FE9-03814C9C85C8}" srcId="{327CFA7E-C72D-45DF-90FC-328DC9CE06CB}" destId="{C5149BB8-845C-4C8A-B7D6-3DED72106910}" srcOrd="0" destOrd="0" parTransId="{F45F4363-D8D7-453E-860F-DBCB7DF54D99}" sibTransId="{994CF78A-CB45-4FE8-97A1-F5854658A6E1}"/>
    <dgm:cxn modelId="{6EA7D923-6CE4-473C-8DA8-760E24CACB18}" type="presOf" srcId="{FE36C59F-5F77-4B70-97B1-BAA3FE4FEF2D}" destId="{47AD8223-D019-484A-BD18-A81C325855FC}" srcOrd="0" destOrd="0" presId="urn:microsoft.com/office/officeart/2005/8/layout/vList2"/>
    <dgm:cxn modelId="{17FD282B-BB3F-414E-BE17-6AF9A8B187D6}" srcId="{97ACB1BB-4348-433A-8E71-4056DA5EE659}" destId="{3D5BBC7A-D944-455C-BFE5-44B62E979313}" srcOrd="0" destOrd="0" parTransId="{21ACC4EE-CB81-4CA4-A9AB-B36C87524A72}" sibTransId="{72906743-9333-4A6F-A7A6-E7184E2E288F}"/>
    <dgm:cxn modelId="{0E0F692B-9B47-4E1F-8F42-69E53ED0E00C}" type="presOf" srcId="{26EEAB93-2744-46E1-9C67-DE0ED7701B77}" destId="{9BF7B2E4-0349-48CA-9DA7-DDA81FF91D1A}" srcOrd="0" destOrd="1" presId="urn:microsoft.com/office/officeart/2005/8/layout/vList2"/>
    <dgm:cxn modelId="{C4524336-8F0F-4430-B7EC-34E005AFA89A}" type="presOf" srcId="{327CFA7E-C72D-45DF-90FC-328DC9CE06CB}" destId="{B63F4EA5-0F1D-45FC-8B0C-155BB6EC6C71}" srcOrd="0" destOrd="0" presId="urn:microsoft.com/office/officeart/2005/8/layout/vList2"/>
    <dgm:cxn modelId="{A51BBB37-6B59-45DB-BC2E-DB3CF0ED96A4}" srcId="{0846C1B9-AD2B-4C0C-8AC2-C1266445D3A7}" destId="{327CFA7E-C72D-45DF-90FC-328DC9CE06CB}" srcOrd="0" destOrd="0" parTransId="{02D8534E-577E-4A21-BA71-9CBB195A5076}" sibTransId="{8058F6B3-E0C0-4B67-933D-890E2EE6EE49}"/>
    <dgm:cxn modelId="{37A9F538-B33B-4B1B-9096-F862201F153E}" srcId="{327CFA7E-C72D-45DF-90FC-328DC9CE06CB}" destId="{E796E247-A474-4A35-8B3B-71D215C6783C}" srcOrd="2" destOrd="0" parTransId="{29D3A807-F2AC-41B8-A828-6D9D4D0A8345}" sibTransId="{14310984-D431-4DA0-8AD4-48F1074D7EF8}"/>
    <dgm:cxn modelId="{F750AA39-3C5A-4D23-8883-C26A66916B9B}" type="presOf" srcId="{97ACB1BB-4348-433A-8E71-4056DA5EE659}" destId="{1D9F292F-D92F-4D7C-801E-EAB366F1A9DB}" srcOrd="0" destOrd="0" presId="urn:microsoft.com/office/officeart/2005/8/layout/vList2"/>
    <dgm:cxn modelId="{096C935F-EAF3-4490-85E2-48650FFCF9C1}" type="presOf" srcId="{3D5BBC7A-D944-455C-BFE5-44B62E979313}" destId="{7E0E270B-D2E5-42DE-AB0C-F3FEE7559374}" srcOrd="0" destOrd="0" presId="urn:microsoft.com/office/officeart/2005/8/layout/vList2"/>
    <dgm:cxn modelId="{14713341-152E-4E9B-97AE-0CC1EA04B8FA}" srcId="{52DE48C9-760F-4F8A-B34D-86659D8F4D39}" destId="{FE36C59F-5F77-4B70-97B1-BAA3FE4FEF2D}" srcOrd="0" destOrd="0" parTransId="{CB27DDB1-0679-4C4B-8EDB-36DE7BBCBF83}" sibTransId="{7C4991CF-919E-49FF-9CD9-1A179E4383F5}"/>
    <dgm:cxn modelId="{38827566-9011-4459-A8A9-804B703A6616}" type="presOf" srcId="{3CF26144-7A32-4F50-91D1-645B8C616F3A}" destId="{F0CF769C-BACB-4766-93CD-3D3D03CC7ADA}" srcOrd="0" destOrd="0" presId="urn:microsoft.com/office/officeart/2005/8/layout/vList2"/>
    <dgm:cxn modelId="{B77B2C51-2E73-4FA4-A1CF-881C9CDE6131}" type="presOf" srcId="{52DE48C9-760F-4F8A-B34D-86659D8F4D39}" destId="{EE990FEB-5FBD-47A3-9D7A-462F2F79E67E}" srcOrd="0" destOrd="0" presId="urn:microsoft.com/office/officeart/2005/8/layout/vList2"/>
    <dgm:cxn modelId="{EF182876-AC6B-45F7-A261-DFCE2EFFF9DE}" srcId="{0846C1B9-AD2B-4C0C-8AC2-C1266445D3A7}" destId="{97ACB1BB-4348-433A-8E71-4056DA5EE659}" srcOrd="1" destOrd="0" parTransId="{163FA4E9-C46E-45F0-A92D-6F075117A646}" sibTransId="{5D29689A-BD42-4038-B078-C56E109F511D}"/>
    <dgm:cxn modelId="{06AFCAA9-3AFE-4CF6-938C-916D5573BFA3}" type="presOf" srcId="{0846C1B9-AD2B-4C0C-8AC2-C1266445D3A7}" destId="{60528B03-506E-412F-8991-7C9E3317AC07}" srcOrd="0" destOrd="0" presId="urn:microsoft.com/office/officeart/2005/8/layout/vList2"/>
    <dgm:cxn modelId="{9C497AB4-5958-40E2-BD54-98E2426DC328}" type="presOf" srcId="{E796E247-A474-4A35-8B3B-71D215C6783C}" destId="{9BF7B2E4-0349-48CA-9DA7-DDA81FF91D1A}" srcOrd="0" destOrd="2" presId="urn:microsoft.com/office/officeart/2005/8/layout/vList2"/>
    <dgm:cxn modelId="{B908ECC3-1CB0-4D05-9931-0009A34038E0}" srcId="{0846C1B9-AD2B-4C0C-8AC2-C1266445D3A7}" destId="{3CF26144-7A32-4F50-91D1-645B8C616F3A}" srcOrd="2" destOrd="0" parTransId="{1C275A90-4E90-4E60-A89A-D141F8BCB547}" sibTransId="{4B3C84E5-A6BC-480E-A5B6-119B3B6386E4}"/>
    <dgm:cxn modelId="{F4AFDC9A-CED2-4040-A778-A08072285262}" type="presParOf" srcId="{60528B03-506E-412F-8991-7C9E3317AC07}" destId="{B63F4EA5-0F1D-45FC-8B0C-155BB6EC6C71}" srcOrd="0" destOrd="0" presId="urn:microsoft.com/office/officeart/2005/8/layout/vList2"/>
    <dgm:cxn modelId="{A858B355-682C-4F08-B85F-EF23543DDD61}" type="presParOf" srcId="{60528B03-506E-412F-8991-7C9E3317AC07}" destId="{9BF7B2E4-0349-48CA-9DA7-DDA81FF91D1A}" srcOrd="1" destOrd="0" presId="urn:microsoft.com/office/officeart/2005/8/layout/vList2"/>
    <dgm:cxn modelId="{37621F72-5414-4A9A-A7F2-0D78A2FEE27C}" type="presParOf" srcId="{60528B03-506E-412F-8991-7C9E3317AC07}" destId="{1D9F292F-D92F-4D7C-801E-EAB366F1A9DB}" srcOrd="2" destOrd="0" presId="urn:microsoft.com/office/officeart/2005/8/layout/vList2"/>
    <dgm:cxn modelId="{0B239390-10D8-43B8-828A-E37E85F64F73}" type="presParOf" srcId="{60528B03-506E-412F-8991-7C9E3317AC07}" destId="{7E0E270B-D2E5-42DE-AB0C-F3FEE7559374}" srcOrd="3" destOrd="0" presId="urn:microsoft.com/office/officeart/2005/8/layout/vList2"/>
    <dgm:cxn modelId="{3BAFBD49-8B14-4E7F-A869-C28D147F6DEC}" type="presParOf" srcId="{60528B03-506E-412F-8991-7C9E3317AC07}" destId="{F0CF769C-BACB-4766-93CD-3D3D03CC7ADA}" srcOrd="4" destOrd="0" presId="urn:microsoft.com/office/officeart/2005/8/layout/vList2"/>
    <dgm:cxn modelId="{67471E59-2A98-43B7-85AE-4F4E63865BFC}" type="presParOf" srcId="{60528B03-506E-412F-8991-7C9E3317AC07}" destId="{352C3099-40E1-4E79-9464-272962776BCA}" srcOrd="5" destOrd="0" presId="urn:microsoft.com/office/officeart/2005/8/layout/vList2"/>
    <dgm:cxn modelId="{C7B8D7E2-DAD9-46F5-8BF1-7018254FE11F}" type="presParOf" srcId="{60528B03-506E-412F-8991-7C9E3317AC07}" destId="{EE990FEB-5FBD-47A3-9D7A-462F2F79E67E}" srcOrd="6" destOrd="0" presId="urn:microsoft.com/office/officeart/2005/8/layout/vList2"/>
    <dgm:cxn modelId="{FC34C9DA-818A-4592-B942-93C24A5B0371}" type="presParOf" srcId="{60528B03-506E-412F-8991-7C9E3317AC07}" destId="{47AD8223-D019-484A-BD18-A81C325855FC}"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3F4EA5-0F1D-45FC-8B0C-155BB6EC6C71}">
      <dsp:nvSpPr>
        <dsp:cNvPr id="0" name=""/>
        <dsp:cNvSpPr/>
      </dsp:nvSpPr>
      <dsp:spPr>
        <a:xfrm>
          <a:off x="0" y="14466"/>
          <a:ext cx="5454455" cy="71311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kern="1200"/>
            <a:t>View and predict PWM output</a:t>
          </a:r>
        </a:p>
      </dsp:txBody>
      <dsp:txXfrm>
        <a:off x="34811" y="49277"/>
        <a:ext cx="5384833" cy="643492"/>
      </dsp:txXfrm>
    </dsp:sp>
    <dsp:sp modelId="{9BF7B2E4-0349-48CA-9DA7-DDA81FF91D1A}">
      <dsp:nvSpPr>
        <dsp:cNvPr id="0" name=""/>
        <dsp:cNvSpPr/>
      </dsp:nvSpPr>
      <dsp:spPr>
        <a:xfrm>
          <a:off x="0" y="727581"/>
          <a:ext cx="5454455" cy="11664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3179"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en-US" sz="1800" kern="1200"/>
            <a:t>Wire servomotor to </a:t>
          </a:r>
          <a:r>
            <a:rPr lang="en-US" sz="1800" kern="1200" err="1"/>
            <a:t>Pynq</a:t>
          </a:r>
          <a:r>
            <a:rPr lang="en-US" sz="1800" kern="1200"/>
            <a:t> board as shown in Fig. 2.</a:t>
          </a:r>
        </a:p>
        <a:p>
          <a:pPr marL="171450" lvl="1" indent="-171450" algn="l" defTabSz="800100">
            <a:lnSpc>
              <a:spcPct val="90000"/>
            </a:lnSpc>
            <a:spcBef>
              <a:spcPct val="0"/>
            </a:spcBef>
            <a:spcAft>
              <a:spcPct val="20000"/>
            </a:spcAft>
            <a:buChar char="•"/>
          </a:pPr>
          <a:r>
            <a:rPr lang="en-US" sz="1800" kern="1200"/>
            <a:t>Connect the PWM output to the oscilloscope. In your workbook, sketch the output you predict to see.</a:t>
          </a:r>
        </a:p>
        <a:p>
          <a:pPr marL="171450" lvl="1" indent="-171450" algn="l" defTabSz="800100">
            <a:lnSpc>
              <a:spcPct val="90000"/>
            </a:lnSpc>
            <a:spcBef>
              <a:spcPct val="0"/>
            </a:spcBef>
            <a:spcAft>
              <a:spcPct val="20000"/>
            </a:spcAft>
            <a:buChar char="•"/>
          </a:pPr>
          <a:r>
            <a:rPr lang="en-US" sz="1800" kern="1200"/>
            <a:t>Now run </a:t>
          </a:r>
          <a:r>
            <a:rPr lang="en-US" sz="1800" kern="1200">
              <a:latin typeface="Calibri Light" panose="020F0302020204030204"/>
            </a:rPr>
            <a:t>servoGo</a:t>
          </a:r>
          <a:r>
            <a:rPr lang="en-US" sz="1800" kern="1200"/>
            <a:t>.</a:t>
          </a:r>
          <a:r>
            <a:rPr lang="en-US" sz="1800" kern="1200">
              <a:latin typeface="Calibri Light" panose="020F0302020204030204"/>
            </a:rPr>
            <a:t>ipynb</a:t>
          </a:r>
          <a:r>
            <a:rPr lang="en-US" sz="1800" kern="1200"/>
            <a:t> and log results.</a:t>
          </a:r>
        </a:p>
      </dsp:txBody>
      <dsp:txXfrm>
        <a:off x="0" y="727581"/>
        <a:ext cx="5454455" cy="1166445"/>
      </dsp:txXfrm>
    </dsp:sp>
    <dsp:sp modelId="{1D9F292F-D92F-4D7C-801E-EAB366F1A9DB}">
      <dsp:nvSpPr>
        <dsp:cNvPr id="0" name=""/>
        <dsp:cNvSpPr/>
      </dsp:nvSpPr>
      <dsp:spPr>
        <a:xfrm>
          <a:off x="0" y="1894026"/>
          <a:ext cx="5454455" cy="713114"/>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kern="1200">
              <a:latin typeface="Calibri Light" panose="020F0302020204030204"/>
            </a:rPr>
            <a:t>Adjust</a:t>
          </a:r>
          <a:r>
            <a:rPr lang="en-US" sz="1800" kern="1200"/>
            <a:t> the code to make it scrub for 5s.</a:t>
          </a:r>
          <a:r>
            <a:rPr lang="en-US" sz="1800" kern="1200">
              <a:latin typeface="Calibri Light" panose="020F0302020204030204"/>
            </a:rPr>
            <a:t> </a:t>
          </a:r>
        </a:p>
      </dsp:txBody>
      <dsp:txXfrm>
        <a:off x="34811" y="1928837"/>
        <a:ext cx="5384833" cy="643492"/>
      </dsp:txXfrm>
    </dsp:sp>
    <dsp:sp modelId="{7E0E270B-D2E5-42DE-AB0C-F3FEE7559374}">
      <dsp:nvSpPr>
        <dsp:cNvPr id="0" name=""/>
        <dsp:cNvSpPr/>
      </dsp:nvSpPr>
      <dsp:spPr>
        <a:xfrm>
          <a:off x="0" y="2607141"/>
          <a:ext cx="5454455"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3179"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en-US" sz="1800" kern="1200"/>
            <a:t>Log results.</a:t>
          </a:r>
        </a:p>
      </dsp:txBody>
      <dsp:txXfrm>
        <a:off x="0" y="2607141"/>
        <a:ext cx="5454455" cy="380880"/>
      </dsp:txXfrm>
    </dsp:sp>
    <dsp:sp modelId="{F0CF769C-BACB-4766-93CD-3D3D03CC7ADA}">
      <dsp:nvSpPr>
        <dsp:cNvPr id="0" name=""/>
        <dsp:cNvSpPr/>
      </dsp:nvSpPr>
      <dsp:spPr>
        <a:xfrm>
          <a:off x="0" y="2988021"/>
          <a:ext cx="5454455" cy="713114"/>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Adjust the code to make the arm scrub more of the back (i.e., control the length along back that it scrubs)</a:t>
          </a:r>
        </a:p>
      </dsp:txBody>
      <dsp:txXfrm>
        <a:off x="34811" y="3022832"/>
        <a:ext cx="5384833" cy="643492"/>
      </dsp:txXfrm>
    </dsp:sp>
    <dsp:sp modelId="{EE990FEB-5FBD-47A3-9D7A-462F2F79E67E}">
      <dsp:nvSpPr>
        <dsp:cNvPr id="0" name=""/>
        <dsp:cNvSpPr/>
      </dsp:nvSpPr>
      <dsp:spPr>
        <a:xfrm>
          <a:off x="0" y="3767376"/>
          <a:ext cx="5454455" cy="713114"/>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kern="1200">
              <a:latin typeface="Calibri Light" panose="020F0302020204030204"/>
            </a:rPr>
            <a:t>Adjust</a:t>
          </a:r>
          <a:r>
            <a:rPr lang="en-US" sz="1800" kern="1200"/>
            <a:t> the code to make arm scrub faster.  </a:t>
          </a:r>
          <a:endParaRPr lang="en-US" sz="1800" kern="1200">
            <a:latin typeface="Calibri Light" panose="020F0302020204030204"/>
          </a:endParaRPr>
        </a:p>
      </dsp:txBody>
      <dsp:txXfrm>
        <a:off x="34811" y="3802187"/>
        <a:ext cx="5384833" cy="643492"/>
      </dsp:txXfrm>
    </dsp:sp>
    <dsp:sp modelId="{47AD8223-D019-484A-BD18-A81C325855FC}">
      <dsp:nvSpPr>
        <dsp:cNvPr id="0" name=""/>
        <dsp:cNvSpPr/>
      </dsp:nvSpPr>
      <dsp:spPr>
        <a:xfrm>
          <a:off x="0" y="4480491"/>
          <a:ext cx="5454455"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3179"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en-US" sz="1800" kern="1200"/>
            <a:t>Log results.</a:t>
          </a:r>
          <a:r>
            <a:rPr lang="en-US" sz="1800" kern="1200">
              <a:latin typeface="Calibri Light" panose="020F0302020204030204"/>
            </a:rPr>
            <a:t> </a:t>
          </a:r>
          <a:endParaRPr lang="en-US" sz="1800" kern="1200"/>
        </a:p>
      </dsp:txBody>
      <dsp:txXfrm>
        <a:off x="0" y="4480491"/>
        <a:ext cx="5454455" cy="38088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C0925-E76B-CA3C-C0F8-7D37B69B62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E0787DC-6106-2470-C4EA-0C412DC6F6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28777EA-43FF-CADC-214E-3D7AF5389C10}"/>
              </a:ext>
            </a:extLst>
          </p:cNvPr>
          <p:cNvSpPr>
            <a:spLocks noGrp="1"/>
          </p:cNvSpPr>
          <p:nvPr>
            <p:ph type="dt" sz="half" idx="10"/>
          </p:nvPr>
        </p:nvSpPr>
        <p:spPr/>
        <p:txBody>
          <a:bodyPr/>
          <a:lstStyle/>
          <a:p>
            <a:fld id="{136B7E57-1D71-418B-9B3D-D4CC12536459}" type="datetimeFigureOut">
              <a:rPr lang="en-US" smtClean="0"/>
              <a:t>7/14/2022</a:t>
            </a:fld>
            <a:endParaRPr lang="en-US"/>
          </a:p>
        </p:txBody>
      </p:sp>
      <p:sp>
        <p:nvSpPr>
          <p:cNvPr id="5" name="Footer Placeholder 4">
            <a:extLst>
              <a:ext uri="{FF2B5EF4-FFF2-40B4-BE49-F238E27FC236}">
                <a16:creationId xmlns:a16="http://schemas.microsoft.com/office/drawing/2014/main" id="{E0D59D3C-E138-9764-9F9A-4F9BB83362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28CD90-106F-DD9E-5D9B-7F34989A581F}"/>
              </a:ext>
            </a:extLst>
          </p:cNvPr>
          <p:cNvSpPr>
            <a:spLocks noGrp="1"/>
          </p:cNvSpPr>
          <p:nvPr>
            <p:ph type="sldNum" sz="quarter" idx="12"/>
          </p:nvPr>
        </p:nvSpPr>
        <p:spPr/>
        <p:txBody>
          <a:bodyPr/>
          <a:lstStyle/>
          <a:p>
            <a:fld id="{7B964727-5703-4A83-98B7-3B0F6F89A196}" type="slidenum">
              <a:rPr lang="en-US" smtClean="0"/>
              <a:t>‹#›</a:t>
            </a:fld>
            <a:endParaRPr lang="en-US"/>
          </a:p>
        </p:txBody>
      </p:sp>
      <p:pic>
        <p:nvPicPr>
          <p:cNvPr id="7" name="image6.png"/>
          <p:cNvPicPr/>
          <p:nvPr userDrawn="1"/>
        </p:nvPicPr>
        <p:blipFill>
          <a:blip r:embed="rId2" cstate="print"/>
          <a:stretch>
            <a:fillRect/>
          </a:stretch>
        </p:blipFill>
        <p:spPr>
          <a:xfrm>
            <a:off x="266700" y="6026467"/>
            <a:ext cx="2514600" cy="659765"/>
          </a:xfrm>
          <a:prstGeom prst="rect">
            <a:avLst/>
          </a:prstGeom>
        </p:spPr>
      </p:pic>
      <p:pic>
        <p:nvPicPr>
          <p:cNvPr id="8" name="Picture 7"/>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954327" y="5642264"/>
            <a:ext cx="1215736" cy="1215736"/>
          </a:xfrm>
          <a:prstGeom prst="rect">
            <a:avLst/>
          </a:prstGeom>
        </p:spPr>
      </p:pic>
    </p:spTree>
    <p:extLst>
      <p:ext uri="{BB962C8B-B14F-4D97-AF65-F5344CB8AC3E}">
        <p14:creationId xmlns:p14="http://schemas.microsoft.com/office/powerpoint/2010/main" val="934489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4CD71-7EBB-FD04-8AD8-BC75B4378A6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B73F7C7-467D-5F6A-BA00-A1903CC8F5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D8494B-9F29-A703-777A-642F7A7055D0}"/>
              </a:ext>
            </a:extLst>
          </p:cNvPr>
          <p:cNvSpPr>
            <a:spLocks noGrp="1"/>
          </p:cNvSpPr>
          <p:nvPr>
            <p:ph type="dt" sz="half" idx="10"/>
          </p:nvPr>
        </p:nvSpPr>
        <p:spPr/>
        <p:txBody>
          <a:bodyPr/>
          <a:lstStyle/>
          <a:p>
            <a:fld id="{136B7E57-1D71-418B-9B3D-D4CC12536459}" type="datetimeFigureOut">
              <a:rPr lang="en-US" smtClean="0"/>
              <a:t>7/14/2022</a:t>
            </a:fld>
            <a:endParaRPr lang="en-US"/>
          </a:p>
        </p:txBody>
      </p:sp>
      <p:sp>
        <p:nvSpPr>
          <p:cNvPr id="5" name="Footer Placeholder 4">
            <a:extLst>
              <a:ext uri="{FF2B5EF4-FFF2-40B4-BE49-F238E27FC236}">
                <a16:creationId xmlns:a16="http://schemas.microsoft.com/office/drawing/2014/main" id="{3995BC2F-9BB7-E6C9-5363-15DD7B6B64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6DD779-D620-CF49-0A6F-E77FAACB2755}"/>
              </a:ext>
            </a:extLst>
          </p:cNvPr>
          <p:cNvSpPr>
            <a:spLocks noGrp="1"/>
          </p:cNvSpPr>
          <p:nvPr>
            <p:ph type="sldNum" sz="quarter" idx="12"/>
          </p:nvPr>
        </p:nvSpPr>
        <p:spPr/>
        <p:txBody>
          <a:bodyPr/>
          <a:lstStyle/>
          <a:p>
            <a:fld id="{7B964727-5703-4A83-98B7-3B0F6F89A196}" type="slidenum">
              <a:rPr lang="en-US" smtClean="0"/>
              <a:t>‹#›</a:t>
            </a:fld>
            <a:endParaRPr lang="en-US"/>
          </a:p>
        </p:txBody>
      </p:sp>
    </p:spTree>
    <p:extLst>
      <p:ext uri="{BB962C8B-B14F-4D97-AF65-F5344CB8AC3E}">
        <p14:creationId xmlns:p14="http://schemas.microsoft.com/office/powerpoint/2010/main" val="3546101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AB3E8C-F61D-2A41-A5E0-835639A7B2E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C8202C1-AAC7-BAC9-CCD3-EE8399A3A2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687D0E-2229-2106-D0E3-DA41D375EB25}"/>
              </a:ext>
            </a:extLst>
          </p:cNvPr>
          <p:cNvSpPr>
            <a:spLocks noGrp="1"/>
          </p:cNvSpPr>
          <p:nvPr>
            <p:ph type="dt" sz="half" idx="10"/>
          </p:nvPr>
        </p:nvSpPr>
        <p:spPr/>
        <p:txBody>
          <a:bodyPr/>
          <a:lstStyle/>
          <a:p>
            <a:fld id="{136B7E57-1D71-418B-9B3D-D4CC12536459}" type="datetimeFigureOut">
              <a:rPr lang="en-US" smtClean="0"/>
              <a:t>7/14/2022</a:t>
            </a:fld>
            <a:endParaRPr lang="en-US"/>
          </a:p>
        </p:txBody>
      </p:sp>
      <p:sp>
        <p:nvSpPr>
          <p:cNvPr id="5" name="Footer Placeholder 4">
            <a:extLst>
              <a:ext uri="{FF2B5EF4-FFF2-40B4-BE49-F238E27FC236}">
                <a16:creationId xmlns:a16="http://schemas.microsoft.com/office/drawing/2014/main" id="{F0FE3822-58E2-D421-D62C-B7C792AC3D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2C61EA-E86D-250F-88EA-B1C7DB7CD97E}"/>
              </a:ext>
            </a:extLst>
          </p:cNvPr>
          <p:cNvSpPr>
            <a:spLocks noGrp="1"/>
          </p:cNvSpPr>
          <p:nvPr>
            <p:ph type="sldNum" sz="quarter" idx="12"/>
          </p:nvPr>
        </p:nvSpPr>
        <p:spPr/>
        <p:txBody>
          <a:bodyPr/>
          <a:lstStyle/>
          <a:p>
            <a:fld id="{7B964727-5703-4A83-98B7-3B0F6F89A196}" type="slidenum">
              <a:rPr lang="en-US" smtClean="0"/>
              <a:t>‹#›</a:t>
            </a:fld>
            <a:endParaRPr lang="en-US"/>
          </a:p>
        </p:txBody>
      </p:sp>
    </p:spTree>
    <p:extLst>
      <p:ext uri="{BB962C8B-B14F-4D97-AF65-F5344CB8AC3E}">
        <p14:creationId xmlns:p14="http://schemas.microsoft.com/office/powerpoint/2010/main" val="2295932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07B86-5A72-34B7-24B7-668D4FC82F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5E6261-E527-F8DE-5ECD-7A6A2EA7006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93E90B-D9FE-2584-4EA9-14AA648CD89A}"/>
              </a:ext>
            </a:extLst>
          </p:cNvPr>
          <p:cNvSpPr>
            <a:spLocks noGrp="1"/>
          </p:cNvSpPr>
          <p:nvPr>
            <p:ph type="dt" sz="half" idx="10"/>
          </p:nvPr>
        </p:nvSpPr>
        <p:spPr/>
        <p:txBody>
          <a:bodyPr/>
          <a:lstStyle/>
          <a:p>
            <a:fld id="{136B7E57-1D71-418B-9B3D-D4CC12536459}" type="datetimeFigureOut">
              <a:rPr lang="en-US" smtClean="0"/>
              <a:t>7/14/2022</a:t>
            </a:fld>
            <a:endParaRPr lang="en-US"/>
          </a:p>
        </p:txBody>
      </p:sp>
      <p:sp>
        <p:nvSpPr>
          <p:cNvPr id="5" name="Footer Placeholder 4">
            <a:extLst>
              <a:ext uri="{FF2B5EF4-FFF2-40B4-BE49-F238E27FC236}">
                <a16:creationId xmlns:a16="http://schemas.microsoft.com/office/drawing/2014/main" id="{04A85108-5CC6-8FBB-E6D1-E91BEA066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D593E4-4AD1-294B-132D-DCDA72CA826C}"/>
              </a:ext>
            </a:extLst>
          </p:cNvPr>
          <p:cNvSpPr>
            <a:spLocks noGrp="1"/>
          </p:cNvSpPr>
          <p:nvPr>
            <p:ph type="sldNum" sz="quarter" idx="12"/>
          </p:nvPr>
        </p:nvSpPr>
        <p:spPr/>
        <p:txBody>
          <a:bodyPr/>
          <a:lstStyle/>
          <a:p>
            <a:fld id="{7B964727-5703-4A83-98B7-3B0F6F89A196}" type="slidenum">
              <a:rPr lang="en-US" smtClean="0"/>
              <a:t>‹#›</a:t>
            </a:fld>
            <a:endParaRPr lang="en-US"/>
          </a:p>
        </p:txBody>
      </p:sp>
      <p:pic>
        <p:nvPicPr>
          <p:cNvPr id="7" name="image6.png"/>
          <p:cNvPicPr/>
          <p:nvPr userDrawn="1"/>
        </p:nvPicPr>
        <p:blipFill>
          <a:blip r:embed="rId2" cstate="print"/>
          <a:stretch>
            <a:fillRect/>
          </a:stretch>
        </p:blipFill>
        <p:spPr>
          <a:xfrm>
            <a:off x="165100" y="6165562"/>
            <a:ext cx="2514600" cy="659765"/>
          </a:xfrm>
          <a:prstGeom prst="rect">
            <a:avLst/>
          </a:prstGeom>
        </p:spPr>
      </p:pic>
    </p:spTree>
    <p:extLst>
      <p:ext uri="{BB962C8B-B14F-4D97-AF65-F5344CB8AC3E}">
        <p14:creationId xmlns:p14="http://schemas.microsoft.com/office/powerpoint/2010/main" val="2892724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85CD9-A161-7C57-7F72-0058F1AA21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5A0868-2D51-395B-D6BD-642D080DDC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358E7CB-A1AA-14B2-4308-02F82EA91885}"/>
              </a:ext>
            </a:extLst>
          </p:cNvPr>
          <p:cNvSpPr>
            <a:spLocks noGrp="1"/>
          </p:cNvSpPr>
          <p:nvPr>
            <p:ph type="dt" sz="half" idx="10"/>
          </p:nvPr>
        </p:nvSpPr>
        <p:spPr/>
        <p:txBody>
          <a:bodyPr/>
          <a:lstStyle/>
          <a:p>
            <a:fld id="{136B7E57-1D71-418B-9B3D-D4CC12536459}" type="datetimeFigureOut">
              <a:rPr lang="en-US" smtClean="0"/>
              <a:t>7/14/2022</a:t>
            </a:fld>
            <a:endParaRPr lang="en-US"/>
          </a:p>
        </p:txBody>
      </p:sp>
      <p:sp>
        <p:nvSpPr>
          <p:cNvPr id="5" name="Footer Placeholder 4">
            <a:extLst>
              <a:ext uri="{FF2B5EF4-FFF2-40B4-BE49-F238E27FC236}">
                <a16:creationId xmlns:a16="http://schemas.microsoft.com/office/drawing/2014/main" id="{A56179F8-9441-FA48-7344-2221D1D13C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6A3CA9-788B-2247-B9EC-4BD8116C78C6}"/>
              </a:ext>
            </a:extLst>
          </p:cNvPr>
          <p:cNvSpPr>
            <a:spLocks noGrp="1"/>
          </p:cNvSpPr>
          <p:nvPr>
            <p:ph type="sldNum" sz="quarter" idx="12"/>
          </p:nvPr>
        </p:nvSpPr>
        <p:spPr/>
        <p:txBody>
          <a:bodyPr/>
          <a:lstStyle/>
          <a:p>
            <a:fld id="{7B964727-5703-4A83-98B7-3B0F6F89A196}" type="slidenum">
              <a:rPr lang="en-US" smtClean="0"/>
              <a:t>‹#›</a:t>
            </a:fld>
            <a:endParaRPr lang="en-US"/>
          </a:p>
        </p:txBody>
      </p:sp>
    </p:spTree>
    <p:extLst>
      <p:ext uri="{BB962C8B-B14F-4D97-AF65-F5344CB8AC3E}">
        <p14:creationId xmlns:p14="http://schemas.microsoft.com/office/powerpoint/2010/main" val="1998064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F78AA-E092-41E2-7D6F-7D0417DD58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29B1DC-3BCB-C3CB-791B-144E72CE8B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BA58483-0FDD-65FC-98FB-876DFDD5466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82B1ECA-7E73-D185-1BC0-F4B7AA851129}"/>
              </a:ext>
            </a:extLst>
          </p:cNvPr>
          <p:cNvSpPr>
            <a:spLocks noGrp="1"/>
          </p:cNvSpPr>
          <p:nvPr>
            <p:ph type="dt" sz="half" idx="10"/>
          </p:nvPr>
        </p:nvSpPr>
        <p:spPr/>
        <p:txBody>
          <a:bodyPr/>
          <a:lstStyle/>
          <a:p>
            <a:fld id="{136B7E57-1D71-418B-9B3D-D4CC12536459}" type="datetimeFigureOut">
              <a:rPr lang="en-US" smtClean="0"/>
              <a:t>7/14/2022</a:t>
            </a:fld>
            <a:endParaRPr lang="en-US"/>
          </a:p>
        </p:txBody>
      </p:sp>
      <p:sp>
        <p:nvSpPr>
          <p:cNvPr id="6" name="Footer Placeholder 5">
            <a:extLst>
              <a:ext uri="{FF2B5EF4-FFF2-40B4-BE49-F238E27FC236}">
                <a16:creationId xmlns:a16="http://schemas.microsoft.com/office/drawing/2014/main" id="{C732D731-7581-6F7E-2B3C-C333577AA3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8748D1-A78B-20F3-D852-8F647E5E57AB}"/>
              </a:ext>
            </a:extLst>
          </p:cNvPr>
          <p:cNvSpPr>
            <a:spLocks noGrp="1"/>
          </p:cNvSpPr>
          <p:nvPr>
            <p:ph type="sldNum" sz="quarter" idx="12"/>
          </p:nvPr>
        </p:nvSpPr>
        <p:spPr/>
        <p:txBody>
          <a:bodyPr/>
          <a:lstStyle/>
          <a:p>
            <a:fld id="{7B964727-5703-4A83-98B7-3B0F6F89A196}" type="slidenum">
              <a:rPr lang="en-US" smtClean="0"/>
              <a:t>‹#›</a:t>
            </a:fld>
            <a:endParaRPr lang="en-US"/>
          </a:p>
        </p:txBody>
      </p:sp>
    </p:spTree>
    <p:extLst>
      <p:ext uri="{BB962C8B-B14F-4D97-AF65-F5344CB8AC3E}">
        <p14:creationId xmlns:p14="http://schemas.microsoft.com/office/powerpoint/2010/main" val="460037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C1D8A-7896-FCE2-3800-3FDC225D92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CD26954-08EF-1227-D8AF-A61A2BD1D9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7BC756-D21A-7B01-2C47-00979097F8A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945BC37-B5BE-7351-45AC-478F82700D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F2D4AA-54B7-5CB1-BA6C-F97D797E13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14E83C-6495-D1F0-670F-CA2AF446A896}"/>
              </a:ext>
            </a:extLst>
          </p:cNvPr>
          <p:cNvSpPr>
            <a:spLocks noGrp="1"/>
          </p:cNvSpPr>
          <p:nvPr>
            <p:ph type="dt" sz="half" idx="10"/>
          </p:nvPr>
        </p:nvSpPr>
        <p:spPr/>
        <p:txBody>
          <a:bodyPr/>
          <a:lstStyle/>
          <a:p>
            <a:fld id="{136B7E57-1D71-418B-9B3D-D4CC12536459}" type="datetimeFigureOut">
              <a:rPr lang="en-US" smtClean="0"/>
              <a:t>7/14/2022</a:t>
            </a:fld>
            <a:endParaRPr lang="en-US"/>
          </a:p>
        </p:txBody>
      </p:sp>
      <p:sp>
        <p:nvSpPr>
          <p:cNvPr id="8" name="Footer Placeholder 7">
            <a:extLst>
              <a:ext uri="{FF2B5EF4-FFF2-40B4-BE49-F238E27FC236}">
                <a16:creationId xmlns:a16="http://schemas.microsoft.com/office/drawing/2014/main" id="{BB869AE9-735F-EDA6-4EB3-6819E68726D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650FCB9-E450-863F-4CF2-996C52B83AF0}"/>
              </a:ext>
            </a:extLst>
          </p:cNvPr>
          <p:cNvSpPr>
            <a:spLocks noGrp="1"/>
          </p:cNvSpPr>
          <p:nvPr>
            <p:ph type="sldNum" sz="quarter" idx="12"/>
          </p:nvPr>
        </p:nvSpPr>
        <p:spPr/>
        <p:txBody>
          <a:bodyPr/>
          <a:lstStyle/>
          <a:p>
            <a:fld id="{7B964727-5703-4A83-98B7-3B0F6F89A196}" type="slidenum">
              <a:rPr lang="en-US" smtClean="0"/>
              <a:t>‹#›</a:t>
            </a:fld>
            <a:endParaRPr lang="en-US"/>
          </a:p>
        </p:txBody>
      </p:sp>
    </p:spTree>
    <p:extLst>
      <p:ext uri="{BB962C8B-B14F-4D97-AF65-F5344CB8AC3E}">
        <p14:creationId xmlns:p14="http://schemas.microsoft.com/office/powerpoint/2010/main" val="3243484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CD2ED-1547-9543-8794-C2BE330280C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3B2485D-9C87-2C32-DFEE-B845AF673163}"/>
              </a:ext>
            </a:extLst>
          </p:cNvPr>
          <p:cNvSpPr>
            <a:spLocks noGrp="1"/>
          </p:cNvSpPr>
          <p:nvPr>
            <p:ph type="dt" sz="half" idx="10"/>
          </p:nvPr>
        </p:nvSpPr>
        <p:spPr/>
        <p:txBody>
          <a:bodyPr/>
          <a:lstStyle/>
          <a:p>
            <a:fld id="{136B7E57-1D71-418B-9B3D-D4CC12536459}" type="datetimeFigureOut">
              <a:rPr lang="en-US" smtClean="0"/>
              <a:t>7/14/2022</a:t>
            </a:fld>
            <a:endParaRPr lang="en-US"/>
          </a:p>
        </p:txBody>
      </p:sp>
      <p:sp>
        <p:nvSpPr>
          <p:cNvPr id="4" name="Footer Placeholder 3">
            <a:extLst>
              <a:ext uri="{FF2B5EF4-FFF2-40B4-BE49-F238E27FC236}">
                <a16:creationId xmlns:a16="http://schemas.microsoft.com/office/drawing/2014/main" id="{E7C48E52-40F8-D728-5431-37036095148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DFD50B-5166-5098-65B6-EB644DAB8F2C}"/>
              </a:ext>
            </a:extLst>
          </p:cNvPr>
          <p:cNvSpPr>
            <a:spLocks noGrp="1"/>
          </p:cNvSpPr>
          <p:nvPr>
            <p:ph type="sldNum" sz="quarter" idx="12"/>
          </p:nvPr>
        </p:nvSpPr>
        <p:spPr/>
        <p:txBody>
          <a:bodyPr/>
          <a:lstStyle/>
          <a:p>
            <a:fld id="{7B964727-5703-4A83-98B7-3B0F6F89A196}" type="slidenum">
              <a:rPr lang="en-US" smtClean="0"/>
              <a:t>‹#›</a:t>
            </a:fld>
            <a:endParaRPr lang="en-US"/>
          </a:p>
        </p:txBody>
      </p:sp>
    </p:spTree>
    <p:extLst>
      <p:ext uri="{BB962C8B-B14F-4D97-AF65-F5344CB8AC3E}">
        <p14:creationId xmlns:p14="http://schemas.microsoft.com/office/powerpoint/2010/main" val="1748192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2008D4-B027-FE94-9A0B-0A05E5E18DDC}"/>
              </a:ext>
            </a:extLst>
          </p:cNvPr>
          <p:cNvSpPr>
            <a:spLocks noGrp="1"/>
          </p:cNvSpPr>
          <p:nvPr>
            <p:ph type="dt" sz="half" idx="10"/>
          </p:nvPr>
        </p:nvSpPr>
        <p:spPr/>
        <p:txBody>
          <a:bodyPr/>
          <a:lstStyle/>
          <a:p>
            <a:fld id="{136B7E57-1D71-418B-9B3D-D4CC12536459}" type="datetimeFigureOut">
              <a:rPr lang="en-US" smtClean="0"/>
              <a:t>7/14/2022</a:t>
            </a:fld>
            <a:endParaRPr lang="en-US"/>
          </a:p>
        </p:txBody>
      </p:sp>
      <p:sp>
        <p:nvSpPr>
          <p:cNvPr id="3" name="Footer Placeholder 2">
            <a:extLst>
              <a:ext uri="{FF2B5EF4-FFF2-40B4-BE49-F238E27FC236}">
                <a16:creationId xmlns:a16="http://schemas.microsoft.com/office/drawing/2014/main" id="{DD477801-6B63-D0C8-2BDE-3C3EECE6EA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7587C9-AF8A-238E-F878-E71B5CA08890}"/>
              </a:ext>
            </a:extLst>
          </p:cNvPr>
          <p:cNvSpPr>
            <a:spLocks noGrp="1"/>
          </p:cNvSpPr>
          <p:nvPr>
            <p:ph type="sldNum" sz="quarter" idx="12"/>
          </p:nvPr>
        </p:nvSpPr>
        <p:spPr/>
        <p:txBody>
          <a:bodyPr/>
          <a:lstStyle/>
          <a:p>
            <a:fld id="{7B964727-5703-4A83-98B7-3B0F6F89A196}" type="slidenum">
              <a:rPr lang="en-US" smtClean="0"/>
              <a:t>‹#›</a:t>
            </a:fld>
            <a:endParaRPr lang="en-US"/>
          </a:p>
        </p:txBody>
      </p:sp>
    </p:spTree>
    <p:extLst>
      <p:ext uri="{BB962C8B-B14F-4D97-AF65-F5344CB8AC3E}">
        <p14:creationId xmlns:p14="http://schemas.microsoft.com/office/powerpoint/2010/main" val="2551306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108D2-B828-C657-D409-EB21FAD44F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1FAE342-9224-2966-BFF4-D53112F0DE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E21C0CF-278F-E229-AA80-ABF56763FF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23FBBC-208D-111E-B0AC-588BA8CBA619}"/>
              </a:ext>
            </a:extLst>
          </p:cNvPr>
          <p:cNvSpPr>
            <a:spLocks noGrp="1"/>
          </p:cNvSpPr>
          <p:nvPr>
            <p:ph type="dt" sz="half" idx="10"/>
          </p:nvPr>
        </p:nvSpPr>
        <p:spPr/>
        <p:txBody>
          <a:bodyPr/>
          <a:lstStyle/>
          <a:p>
            <a:fld id="{136B7E57-1D71-418B-9B3D-D4CC12536459}" type="datetimeFigureOut">
              <a:rPr lang="en-US" smtClean="0"/>
              <a:t>7/14/2022</a:t>
            </a:fld>
            <a:endParaRPr lang="en-US"/>
          </a:p>
        </p:txBody>
      </p:sp>
      <p:sp>
        <p:nvSpPr>
          <p:cNvPr id="6" name="Footer Placeholder 5">
            <a:extLst>
              <a:ext uri="{FF2B5EF4-FFF2-40B4-BE49-F238E27FC236}">
                <a16:creationId xmlns:a16="http://schemas.microsoft.com/office/drawing/2014/main" id="{24403DCF-24E7-3174-6D1F-A235A35611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A9194B-92FB-0824-7888-1A352113E27C}"/>
              </a:ext>
            </a:extLst>
          </p:cNvPr>
          <p:cNvSpPr>
            <a:spLocks noGrp="1"/>
          </p:cNvSpPr>
          <p:nvPr>
            <p:ph type="sldNum" sz="quarter" idx="12"/>
          </p:nvPr>
        </p:nvSpPr>
        <p:spPr/>
        <p:txBody>
          <a:bodyPr/>
          <a:lstStyle/>
          <a:p>
            <a:fld id="{7B964727-5703-4A83-98B7-3B0F6F89A196}" type="slidenum">
              <a:rPr lang="en-US" smtClean="0"/>
              <a:t>‹#›</a:t>
            </a:fld>
            <a:endParaRPr lang="en-US"/>
          </a:p>
        </p:txBody>
      </p:sp>
    </p:spTree>
    <p:extLst>
      <p:ext uri="{BB962C8B-B14F-4D97-AF65-F5344CB8AC3E}">
        <p14:creationId xmlns:p14="http://schemas.microsoft.com/office/powerpoint/2010/main" val="1185700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E4211-4460-C6B5-D670-2E3DCC352E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E9B474-773C-6DA4-2823-F8875F3AA4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89B9E25-F283-A1B0-9E67-1436A41680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7DF4AB-DB90-BF91-DBAC-2F51EE8AA9C2}"/>
              </a:ext>
            </a:extLst>
          </p:cNvPr>
          <p:cNvSpPr>
            <a:spLocks noGrp="1"/>
          </p:cNvSpPr>
          <p:nvPr>
            <p:ph type="dt" sz="half" idx="10"/>
          </p:nvPr>
        </p:nvSpPr>
        <p:spPr/>
        <p:txBody>
          <a:bodyPr/>
          <a:lstStyle/>
          <a:p>
            <a:fld id="{136B7E57-1D71-418B-9B3D-D4CC12536459}" type="datetimeFigureOut">
              <a:rPr lang="en-US" smtClean="0"/>
              <a:t>7/14/2022</a:t>
            </a:fld>
            <a:endParaRPr lang="en-US"/>
          </a:p>
        </p:txBody>
      </p:sp>
      <p:sp>
        <p:nvSpPr>
          <p:cNvPr id="6" name="Footer Placeholder 5">
            <a:extLst>
              <a:ext uri="{FF2B5EF4-FFF2-40B4-BE49-F238E27FC236}">
                <a16:creationId xmlns:a16="http://schemas.microsoft.com/office/drawing/2014/main" id="{AD9B72A5-0E52-CB0E-D144-51D35CF211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570EBA-F21E-1803-8D4C-79282086C051}"/>
              </a:ext>
            </a:extLst>
          </p:cNvPr>
          <p:cNvSpPr>
            <a:spLocks noGrp="1"/>
          </p:cNvSpPr>
          <p:nvPr>
            <p:ph type="sldNum" sz="quarter" idx="12"/>
          </p:nvPr>
        </p:nvSpPr>
        <p:spPr/>
        <p:txBody>
          <a:bodyPr/>
          <a:lstStyle/>
          <a:p>
            <a:fld id="{7B964727-5703-4A83-98B7-3B0F6F89A196}" type="slidenum">
              <a:rPr lang="en-US" smtClean="0"/>
              <a:t>‹#›</a:t>
            </a:fld>
            <a:endParaRPr lang="en-US"/>
          </a:p>
        </p:txBody>
      </p:sp>
    </p:spTree>
    <p:extLst>
      <p:ext uri="{BB962C8B-B14F-4D97-AF65-F5344CB8AC3E}">
        <p14:creationId xmlns:p14="http://schemas.microsoft.com/office/powerpoint/2010/main" val="961930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E44D63-C697-693C-A5D6-D1F4FEA169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F263BEE-43CC-3FCE-B5B4-97DC4719DC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D925B3-3BB3-45D9-46AD-A9B70973B4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6B7E57-1D71-418B-9B3D-D4CC12536459}" type="datetimeFigureOut">
              <a:rPr lang="en-US" smtClean="0"/>
              <a:t>7/14/2022</a:t>
            </a:fld>
            <a:endParaRPr lang="en-US"/>
          </a:p>
        </p:txBody>
      </p:sp>
      <p:sp>
        <p:nvSpPr>
          <p:cNvPr id="5" name="Footer Placeholder 4">
            <a:extLst>
              <a:ext uri="{FF2B5EF4-FFF2-40B4-BE49-F238E27FC236}">
                <a16:creationId xmlns:a16="http://schemas.microsoft.com/office/drawing/2014/main" id="{9343E8D0-F92F-0481-52D8-3774AACFD5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88857CD-72B5-51BE-AA00-F16D674A8D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964727-5703-4A83-98B7-3B0F6F89A196}" type="slidenum">
              <a:rPr lang="en-US" smtClean="0"/>
              <a:t>‹#›</a:t>
            </a:fld>
            <a:endParaRPr lang="en-US"/>
          </a:p>
        </p:txBody>
      </p:sp>
    </p:spTree>
    <p:extLst>
      <p:ext uri="{BB962C8B-B14F-4D97-AF65-F5344CB8AC3E}">
        <p14:creationId xmlns:p14="http://schemas.microsoft.com/office/powerpoint/2010/main" val="15191773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2.jpeg"/><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6129B-5502-570D-0239-61AE7E2FFAAC}"/>
              </a:ext>
            </a:extLst>
          </p:cNvPr>
          <p:cNvSpPr>
            <a:spLocks noGrp="1"/>
          </p:cNvSpPr>
          <p:nvPr>
            <p:ph type="ctrTitle"/>
          </p:nvPr>
        </p:nvSpPr>
        <p:spPr/>
        <p:txBody>
          <a:bodyPr>
            <a:normAutofit fontScale="90000"/>
          </a:bodyPr>
          <a:lstStyle/>
          <a:p>
            <a:r>
              <a:rPr lang="en-US" b="1"/>
              <a:t>Biomedical and Electrical Engineering – </a:t>
            </a:r>
            <a:br>
              <a:rPr lang="en-US" b="1"/>
            </a:br>
            <a:r>
              <a:rPr lang="en-US" b="1"/>
              <a:t>Robotic Control in Medicine</a:t>
            </a:r>
          </a:p>
        </p:txBody>
      </p:sp>
      <p:sp>
        <p:nvSpPr>
          <p:cNvPr id="3" name="Subtitle 2">
            <a:extLst>
              <a:ext uri="{FF2B5EF4-FFF2-40B4-BE49-F238E27FC236}">
                <a16:creationId xmlns:a16="http://schemas.microsoft.com/office/drawing/2014/main" id="{EE8FD2C2-5DD7-F7FE-DC80-75BB30895872}"/>
              </a:ext>
            </a:extLst>
          </p:cNvPr>
          <p:cNvSpPr>
            <a:spLocks noGrp="1"/>
          </p:cNvSpPr>
          <p:nvPr>
            <p:ph type="subTitle" idx="1"/>
          </p:nvPr>
        </p:nvSpPr>
        <p:spPr/>
        <p:txBody>
          <a:bodyPr/>
          <a:lstStyle/>
          <a:p>
            <a:r>
              <a:rPr lang="en-US"/>
              <a:t>Launchpad workshop</a:t>
            </a:r>
          </a:p>
        </p:txBody>
      </p:sp>
    </p:spTree>
    <p:extLst>
      <p:ext uri="{BB962C8B-B14F-4D97-AF65-F5344CB8AC3E}">
        <p14:creationId xmlns:p14="http://schemas.microsoft.com/office/powerpoint/2010/main" val="20013459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floor, indoor, wall, appliance&#10;&#10;Description automatically generated">
            <a:extLst>
              <a:ext uri="{FF2B5EF4-FFF2-40B4-BE49-F238E27FC236}">
                <a16:creationId xmlns:a16="http://schemas.microsoft.com/office/drawing/2014/main" id="{B3AE9094-0A01-BBA2-BD35-E1EA8BACA995}"/>
              </a:ext>
            </a:extLst>
          </p:cNvPr>
          <p:cNvPicPr>
            <a:picLocks noChangeAspect="1"/>
          </p:cNvPicPr>
          <p:nvPr/>
        </p:nvPicPr>
        <p:blipFill rotWithShape="1">
          <a:blip r:embed="rId2"/>
          <a:srcRect t="5436"/>
          <a:stretch/>
        </p:blipFill>
        <p:spPr>
          <a:xfrm>
            <a:off x="1" y="10"/>
            <a:ext cx="9669642" cy="6857990"/>
          </a:xfrm>
          <a:prstGeom prst="rect">
            <a:avLst/>
          </a:prstGeom>
        </p:spPr>
      </p:pic>
      <p:sp>
        <p:nvSpPr>
          <p:cNvPr id="11" name="Rectangle 1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B6C997F-AA9C-EE88-9C01-F61F23DD7E8C}"/>
              </a:ext>
            </a:extLst>
          </p:cNvPr>
          <p:cNvSpPr txBox="1"/>
          <p:nvPr/>
        </p:nvSpPr>
        <p:spPr>
          <a:xfrm>
            <a:off x="3867287" y="365125"/>
            <a:ext cx="7486512" cy="1395648"/>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000">
                <a:latin typeface="+mj-lt"/>
                <a:ea typeface="+mj-ea"/>
                <a:cs typeface="+mj-cs"/>
              </a:rPr>
              <a:t>Position Arm – Stepper Motor​</a:t>
            </a:r>
          </a:p>
        </p:txBody>
      </p:sp>
      <p:sp>
        <p:nvSpPr>
          <p:cNvPr id="3" name="TextBox 2">
            <a:extLst>
              <a:ext uri="{FF2B5EF4-FFF2-40B4-BE49-F238E27FC236}">
                <a16:creationId xmlns:a16="http://schemas.microsoft.com/office/drawing/2014/main" id="{AF039BD1-1353-2F6F-AB85-43953830C08F}"/>
              </a:ext>
            </a:extLst>
          </p:cNvPr>
          <p:cNvSpPr txBox="1"/>
          <p:nvPr/>
        </p:nvSpPr>
        <p:spPr>
          <a:xfrm>
            <a:off x="7122160" y="1889760"/>
            <a:ext cx="4522993" cy="4356928"/>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lvl="1" indent="-228600">
              <a:lnSpc>
                <a:spcPct val="90000"/>
              </a:lnSpc>
              <a:spcAft>
                <a:spcPts val="600"/>
              </a:spcAft>
              <a:buFont typeface="Arial" panose="020B0604020202020204" pitchFamily="34" charset="0"/>
              <a:buChar char="•"/>
            </a:pPr>
            <a:r>
              <a:rPr lang="en-US" sz="2400"/>
              <a:t>Control linear position</a:t>
            </a:r>
          </a:p>
          <a:p>
            <a:pPr marL="1028700" lvl="1" indent="-457200">
              <a:lnSpc>
                <a:spcPct val="90000"/>
              </a:lnSpc>
              <a:spcAft>
                <a:spcPts val="600"/>
              </a:spcAft>
              <a:buAutoNum type="romanLcPeriod"/>
            </a:pPr>
            <a:r>
              <a:rPr lang="en-US" sz="2400"/>
              <a:t>Now, see if you can adjust one number in the code to get the arm jig to be positioned at certain points along the rail: </a:t>
            </a:r>
          </a:p>
          <a:p>
            <a:pPr marL="1485900" lvl="2" indent="-457200">
              <a:lnSpc>
                <a:spcPct val="90000"/>
              </a:lnSpc>
              <a:spcAft>
                <a:spcPts val="600"/>
              </a:spcAft>
              <a:buFont typeface="Arial" panose="020B0604020202020204" pitchFamily="34" charset="0"/>
              <a:buChar char="•"/>
            </a:pPr>
            <a:r>
              <a:rPr lang="en-US" sz="2400"/>
              <a:t>approximately halfway across and </a:t>
            </a:r>
          </a:p>
          <a:p>
            <a:pPr marL="1485900" lvl="2" indent="-457200">
              <a:lnSpc>
                <a:spcPct val="90000"/>
              </a:lnSpc>
              <a:spcAft>
                <a:spcPts val="600"/>
              </a:spcAft>
              <a:buFont typeface="Arial" panose="020B0604020202020204" pitchFamily="34" charset="0"/>
              <a:buChar char="•"/>
            </a:pPr>
            <a:r>
              <a:rPr lang="en-US" sz="2400"/>
              <a:t>~¼ of the way across.​</a:t>
            </a:r>
            <a:endParaRPr lang="en-US" sz="2400">
              <a:cs typeface="Calibri" panose="020F0502020204030204"/>
            </a:endParaRPr>
          </a:p>
          <a:p>
            <a:pPr marL="1028700" lvl="1" indent="-457200">
              <a:lnSpc>
                <a:spcPct val="90000"/>
              </a:lnSpc>
              <a:spcAft>
                <a:spcPts val="600"/>
              </a:spcAft>
              <a:buAutoNum type="romanLcPeriod"/>
            </a:pPr>
            <a:r>
              <a:rPr lang="en-US" sz="2400"/>
              <a:t>Log results.​</a:t>
            </a:r>
            <a:endParaRPr lang="en-US" sz="2400">
              <a:cs typeface="Calibri" panose="020F0502020204030204"/>
            </a:endParaRPr>
          </a:p>
        </p:txBody>
      </p:sp>
    </p:spTree>
    <p:extLst>
      <p:ext uri="{BB962C8B-B14F-4D97-AF65-F5344CB8AC3E}">
        <p14:creationId xmlns:p14="http://schemas.microsoft.com/office/powerpoint/2010/main" val="2710526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422682-F14E-D331-E418-55B06A9301FF}"/>
              </a:ext>
            </a:extLst>
          </p:cNvPr>
          <p:cNvSpPr>
            <a:spLocks noGrp="1"/>
          </p:cNvSpPr>
          <p:nvPr>
            <p:ph type="title"/>
          </p:nvPr>
        </p:nvSpPr>
        <p:spPr>
          <a:xfrm>
            <a:off x="6098326" y="501651"/>
            <a:ext cx="5605574" cy="752550"/>
          </a:xfrm>
        </p:spPr>
        <p:txBody>
          <a:bodyPr vert="horz" lIns="91440" tIns="45720" rIns="91440" bIns="45720" rtlCol="0" anchor="b">
            <a:normAutofit fontScale="90000"/>
          </a:bodyPr>
          <a:lstStyle/>
          <a:p>
            <a:r>
              <a:rPr lang="en-US" sz="5600" kern="1200">
                <a:solidFill>
                  <a:schemeClr val="tx1"/>
                </a:solidFill>
                <a:latin typeface="+mj-lt"/>
                <a:ea typeface="+mj-ea"/>
                <a:cs typeface="+mj-cs"/>
              </a:rPr>
              <a:t>Scrub – servo motor </a:t>
            </a:r>
          </a:p>
        </p:txBody>
      </p:sp>
      <p:sp>
        <p:nvSpPr>
          <p:cNvPr id="24" name="Rectangle 23">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17" name="Content Placeholder 2">
            <a:extLst>
              <a:ext uri="{FF2B5EF4-FFF2-40B4-BE49-F238E27FC236}">
                <a16:creationId xmlns:a16="http://schemas.microsoft.com/office/drawing/2014/main" id="{4DAD376E-78B2-6104-77B5-815AA46C011D}"/>
              </a:ext>
            </a:extLst>
          </p:cNvPr>
          <p:cNvGraphicFramePr>
            <a:graphicFrameLocks noGrp="1"/>
          </p:cNvGraphicFramePr>
          <p:nvPr>
            <p:ph sz="half" idx="1"/>
            <p:extLst>
              <p:ext uri="{D42A27DB-BD31-4B8C-83A1-F6EECF244321}">
                <p14:modId xmlns:p14="http://schemas.microsoft.com/office/powerpoint/2010/main" val="334774002"/>
              </p:ext>
            </p:extLst>
          </p:nvPr>
        </p:nvGraphicFramePr>
        <p:xfrm>
          <a:off x="6168465" y="1177952"/>
          <a:ext cx="5454455" cy="48758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3" name="Group 2"/>
          <p:cNvGrpSpPr/>
          <p:nvPr/>
        </p:nvGrpSpPr>
        <p:grpSpPr>
          <a:xfrm>
            <a:off x="309282" y="1016787"/>
            <a:ext cx="5264523" cy="4824425"/>
            <a:chOff x="309282" y="1016787"/>
            <a:chExt cx="5264523" cy="4824425"/>
          </a:xfrm>
        </p:grpSpPr>
        <p:pic>
          <p:nvPicPr>
            <p:cNvPr id="337" name="Picture 337" descr="A picture containing text, electronics, circuit&#10;&#10;Description automatically generated">
              <a:extLst>
                <a:ext uri="{FF2B5EF4-FFF2-40B4-BE49-F238E27FC236}">
                  <a16:creationId xmlns:a16="http://schemas.microsoft.com/office/drawing/2014/main" id="{E4D12C4A-AF9B-046D-4C63-E258CD380735}"/>
                </a:ext>
              </a:extLst>
            </p:cNvPr>
            <p:cNvPicPr>
              <a:picLocks noChangeAspect="1"/>
            </p:cNvPicPr>
            <p:nvPr/>
          </p:nvPicPr>
          <p:blipFill>
            <a:blip r:embed="rId7"/>
            <a:stretch>
              <a:fillRect/>
            </a:stretch>
          </p:blipFill>
          <p:spPr>
            <a:xfrm>
              <a:off x="309282" y="1016787"/>
              <a:ext cx="5264523" cy="4824425"/>
            </a:xfrm>
            <a:prstGeom prst="rect">
              <a:avLst/>
            </a:prstGeom>
          </p:spPr>
        </p:pic>
        <p:sp>
          <p:nvSpPr>
            <p:cNvPr id="8" name="TextBox 7"/>
            <p:cNvSpPr txBox="1"/>
            <p:nvPr/>
          </p:nvSpPr>
          <p:spPr>
            <a:xfrm>
              <a:off x="309282" y="5471880"/>
              <a:ext cx="936667" cy="369332"/>
            </a:xfrm>
            <a:prstGeom prst="rect">
              <a:avLst/>
            </a:prstGeom>
            <a:noFill/>
          </p:spPr>
          <p:txBody>
            <a:bodyPr wrap="none" rtlCol="0">
              <a:spAutoFit/>
            </a:bodyPr>
            <a:lstStyle/>
            <a:p>
              <a:r>
                <a:rPr lang="en-US" b="1"/>
                <a:t>Figure 1</a:t>
              </a:r>
            </a:p>
          </p:txBody>
        </p:sp>
      </p:grpSp>
    </p:spTree>
    <p:extLst>
      <p:ext uri="{BB962C8B-B14F-4D97-AF65-F5344CB8AC3E}">
        <p14:creationId xmlns:p14="http://schemas.microsoft.com/office/powerpoint/2010/main" val="1648730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656565"/>
        </a:solidFill>
        <a:effectLst/>
      </p:bgPr>
    </p:bg>
    <p:spTree>
      <p:nvGrpSpPr>
        <p:cNvPr id="1" name=""/>
        <p:cNvGrpSpPr/>
        <p:nvPr/>
      </p:nvGrpSpPr>
      <p:grpSpPr>
        <a:xfrm>
          <a:off x="0" y="0"/>
          <a:ext cx="0" cy="0"/>
          <a:chOff x="0" y="0"/>
          <a:chExt cx="0" cy="0"/>
        </a:xfrm>
      </p:grpSpPr>
      <p:sp useBgFill="1">
        <p:nvSpPr>
          <p:cNvPr id="27" name="Rectangle 9">
            <a:extLst>
              <a:ext uri="{FF2B5EF4-FFF2-40B4-BE49-F238E27FC236}">
                <a16:creationId xmlns:a16="http://schemas.microsoft.com/office/drawing/2014/main" id="{472B52B5-CAED-474E-9C54-17CFA21A6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75CE8B-3D8B-F7DC-E405-BA95576E14B7}"/>
              </a:ext>
            </a:extLst>
          </p:cNvPr>
          <p:cNvSpPr>
            <a:spLocks noGrp="1"/>
          </p:cNvSpPr>
          <p:nvPr>
            <p:ph type="title"/>
          </p:nvPr>
        </p:nvSpPr>
        <p:spPr>
          <a:xfrm>
            <a:off x="202265" y="44148"/>
            <a:ext cx="7027505" cy="792905"/>
          </a:xfrm>
        </p:spPr>
        <p:txBody>
          <a:bodyPr anchor="b">
            <a:normAutofit/>
          </a:bodyPr>
          <a:lstStyle/>
          <a:p>
            <a:r>
              <a:rPr lang="en-US" sz="3600">
                <a:solidFill>
                  <a:schemeClr val="bg1"/>
                </a:solidFill>
                <a:ea typeface="+mj-lt"/>
                <a:cs typeface="+mj-lt"/>
              </a:rPr>
              <a:t>Feedback control with gripper</a:t>
            </a:r>
            <a:endParaRPr lang="en-US" sz="3600">
              <a:solidFill>
                <a:schemeClr val="bg1"/>
              </a:solidFill>
              <a:cs typeface="Calibri Light" panose="020F0302020204030204"/>
            </a:endParaRPr>
          </a:p>
        </p:txBody>
      </p:sp>
      <p:sp>
        <p:nvSpPr>
          <p:cNvPr id="3" name="Content Placeholder 2">
            <a:extLst>
              <a:ext uri="{FF2B5EF4-FFF2-40B4-BE49-F238E27FC236}">
                <a16:creationId xmlns:a16="http://schemas.microsoft.com/office/drawing/2014/main" id="{418CF758-8898-C5F6-0EEC-800E91FEFF8E}"/>
              </a:ext>
            </a:extLst>
          </p:cNvPr>
          <p:cNvSpPr>
            <a:spLocks noGrp="1"/>
          </p:cNvSpPr>
          <p:nvPr>
            <p:ph idx="1"/>
          </p:nvPr>
        </p:nvSpPr>
        <p:spPr>
          <a:xfrm>
            <a:off x="162560" y="1570036"/>
            <a:ext cx="7384796" cy="4513347"/>
          </a:xfrm>
        </p:spPr>
        <p:txBody>
          <a:bodyPr vert="horz" lIns="91440" tIns="45720" rIns="91440" bIns="45720" rtlCol="0" anchor="ctr">
            <a:noAutofit/>
          </a:bodyPr>
          <a:lstStyle/>
          <a:p>
            <a:r>
              <a:rPr lang="en-US" sz="2200">
                <a:solidFill>
                  <a:schemeClr val="bg1"/>
                </a:solidFill>
                <a:ea typeface="+mn-lt"/>
                <a:cs typeface="+mn-lt"/>
              </a:rPr>
              <a:t>Open and close gripper</a:t>
            </a:r>
            <a:endParaRPr lang="en-US" sz="2200">
              <a:solidFill>
                <a:schemeClr val="bg1"/>
              </a:solidFill>
              <a:cs typeface="Calibri" panose="020F0502020204030204"/>
            </a:endParaRPr>
          </a:p>
          <a:p>
            <a:pPr marL="914400" lvl="1" indent="-457200">
              <a:buAutoNum type="romanLcPeriod"/>
            </a:pPr>
            <a:r>
              <a:rPr lang="en-US" sz="2200">
                <a:solidFill>
                  <a:schemeClr val="bg1"/>
                </a:solidFill>
              </a:rPr>
              <a:t>On your Yoga tablet, open the Arduino app</a:t>
            </a:r>
          </a:p>
          <a:p>
            <a:pPr marL="914400" lvl="1" indent="-457200">
              <a:buAutoNum type="romanLcPeriod"/>
            </a:pPr>
            <a:r>
              <a:rPr lang="en-US" sz="2200">
                <a:solidFill>
                  <a:schemeClr val="bg1"/>
                </a:solidFill>
              </a:rPr>
              <a:t>In C:\LaunchPadBW\ =&gt; find and open </a:t>
            </a:r>
            <a:r>
              <a:rPr lang="en-US" sz="2200" err="1">
                <a:solidFill>
                  <a:schemeClr val="bg1"/>
                </a:solidFill>
              </a:rPr>
              <a:t>gripper.ino</a:t>
            </a:r>
            <a:r>
              <a:rPr lang="en-US" sz="2200">
                <a:solidFill>
                  <a:schemeClr val="bg1"/>
                </a:solidFill>
              </a:rPr>
              <a:t>.</a:t>
            </a:r>
            <a:endParaRPr lang="en-US" sz="2200">
              <a:solidFill>
                <a:schemeClr val="bg1"/>
              </a:solidFill>
              <a:cs typeface="Calibri" panose="020F0502020204030204"/>
            </a:endParaRPr>
          </a:p>
          <a:p>
            <a:pPr marL="914400" lvl="1" indent="-457200">
              <a:buAutoNum type="romanLcPeriod"/>
            </a:pPr>
            <a:r>
              <a:rPr lang="en-US" sz="2200">
                <a:solidFill>
                  <a:schemeClr val="bg1"/>
                </a:solidFill>
                <a:ea typeface="+mn-lt"/>
                <a:cs typeface="+mn-lt"/>
              </a:rPr>
              <a:t>Run through the code and observe the actions of the gripper. The gripper should open and close.</a:t>
            </a:r>
            <a:endParaRPr lang="en-US" sz="2200">
              <a:solidFill>
                <a:schemeClr val="bg1"/>
              </a:solidFill>
              <a:cs typeface="Calibri" panose="020F0502020204030204"/>
            </a:endParaRPr>
          </a:p>
          <a:p>
            <a:pPr marL="914400" lvl="1" indent="-457200">
              <a:buAutoNum type="romanLcPeriod"/>
            </a:pPr>
            <a:r>
              <a:rPr lang="en-US" sz="2200">
                <a:solidFill>
                  <a:schemeClr val="bg1"/>
                </a:solidFill>
                <a:ea typeface="+mn-lt"/>
                <a:cs typeface="+mn-lt"/>
              </a:rPr>
              <a:t>Find the place in the code where the gripper position (or how wide the gripper is open or closed) is controlled.  </a:t>
            </a:r>
            <a:endParaRPr lang="en-US" sz="2200">
              <a:solidFill>
                <a:schemeClr val="bg1"/>
              </a:solidFill>
              <a:cs typeface="Calibri" panose="020F0502020204030204"/>
            </a:endParaRPr>
          </a:p>
          <a:p>
            <a:pPr marL="914400" lvl="1" indent="-457200">
              <a:buAutoNum type="romanLcPeriod"/>
            </a:pPr>
            <a:r>
              <a:rPr lang="en-US" sz="2200">
                <a:solidFill>
                  <a:schemeClr val="bg1"/>
                </a:solidFill>
              </a:rPr>
              <a:t>In your worksheet, plan how you will adjust the code to try to get the gripper to close on the sponge and be able to hold the sponge without squishing the sponge. Then implement the code changes.  In order to test out how well you managed to get your controller to hold onto something without squashing it, you will actually use your finger in place of the sponge.  When the gripper is wide open, insert your index finger. </a:t>
            </a:r>
            <a:endParaRPr lang="en-US" sz="2200">
              <a:solidFill>
                <a:schemeClr val="bg1"/>
              </a:solidFill>
              <a:cs typeface="Calibri" panose="020F0502020204030204"/>
            </a:endParaRPr>
          </a:p>
          <a:p>
            <a:pPr marL="914400" lvl="1" indent="-457200">
              <a:buAutoNum type="romanLcPeriod"/>
            </a:pPr>
            <a:r>
              <a:rPr lang="en-US" sz="2200">
                <a:solidFill>
                  <a:schemeClr val="bg1"/>
                </a:solidFill>
                <a:ea typeface="+mn-lt"/>
                <a:cs typeface="+mn-lt"/>
              </a:rPr>
              <a:t>Log results.</a:t>
            </a:r>
            <a:endParaRPr lang="en-US" sz="2200">
              <a:solidFill>
                <a:schemeClr val="bg1"/>
              </a:solidFill>
              <a:cs typeface="Calibri"/>
            </a:endParaRPr>
          </a:p>
        </p:txBody>
      </p:sp>
      <p:pic>
        <p:nvPicPr>
          <p:cNvPr id="5" name="Picture 5" descr="A picture containing indoor, furniture&#10;&#10;Description automatically generated">
            <a:extLst>
              <a:ext uri="{FF2B5EF4-FFF2-40B4-BE49-F238E27FC236}">
                <a16:creationId xmlns:a16="http://schemas.microsoft.com/office/drawing/2014/main" id="{3FFD7F8E-148B-6C34-E581-0E6557BAC333}"/>
              </a:ext>
            </a:extLst>
          </p:cNvPr>
          <p:cNvPicPr>
            <a:picLocks noChangeAspect="1"/>
          </p:cNvPicPr>
          <p:nvPr/>
        </p:nvPicPr>
        <p:blipFill rotWithShape="1">
          <a:blip r:embed="rId2">
            <a:alphaModFix/>
          </a:blip>
          <a:srcRect l="11604" r="12932"/>
          <a:stretch/>
        </p:blipFill>
        <p:spPr>
          <a:xfrm>
            <a:off x="7150077" y="2691526"/>
            <a:ext cx="5041618" cy="4163753"/>
          </a:xfrm>
          <a:custGeom>
            <a:avLst/>
            <a:gdLst/>
            <a:ahLst/>
            <a:cxnLst/>
            <a:rect l="l" t="t" r="r" b="b"/>
            <a:pathLst>
              <a:path w="5485419" h="4610469">
                <a:moveTo>
                  <a:pt x="3140343" y="0"/>
                </a:moveTo>
                <a:cubicBezTo>
                  <a:pt x="4007525" y="0"/>
                  <a:pt x="4792611" y="351495"/>
                  <a:pt x="5360901" y="919786"/>
                </a:cubicBezTo>
                <a:lnTo>
                  <a:pt x="5485419" y="1056789"/>
                </a:lnTo>
                <a:lnTo>
                  <a:pt x="5485419" y="4610469"/>
                </a:lnTo>
                <a:lnTo>
                  <a:pt x="366137" y="4610469"/>
                </a:lnTo>
                <a:lnTo>
                  <a:pt x="246784" y="4362707"/>
                </a:lnTo>
                <a:cubicBezTo>
                  <a:pt x="87874" y="3987002"/>
                  <a:pt x="0" y="3573935"/>
                  <a:pt x="0" y="3140344"/>
                </a:cubicBezTo>
                <a:cubicBezTo>
                  <a:pt x="0" y="1405980"/>
                  <a:pt x="1405980" y="0"/>
                  <a:pt x="3140343" y="0"/>
                </a:cubicBezTo>
                <a:close/>
              </a:path>
            </a:pathLst>
          </a:custGeom>
          <a:effectLst>
            <a:softEdge rad="0"/>
          </a:effectLst>
        </p:spPr>
      </p:pic>
      <p:grpSp>
        <p:nvGrpSpPr>
          <p:cNvPr id="28" name="Group 11">
            <a:extLst>
              <a:ext uri="{FF2B5EF4-FFF2-40B4-BE49-F238E27FC236}">
                <a16:creationId xmlns:a16="http://schemas.microsoft.com/office/drawing/2014/main" id="{8283797C-C2D3-4D1E-BAE3-FAC0DBD272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30168" y="2243097"/>
            <a:ext cx="5361527" cy="4612178"/>
            <a:chOff x="6865288" y="2243097"/>
            <a:chExt cx="5361527" cy="4612178"/>
          </a:xfrm>
        </p:grpSpPr>
        <p:sp>
          <p:nvSpPr>
            <p:cNvPr id="13" name="Freeform: Shape 12">
              <a:extLst>
                <a:ext uri="{FF2B5EF4-FFF2-40B4-BE49-F238E27FC236}">
                  <a16:creationId xmlns:a16="http://schemas.microsoft.com/office/drawing/2014/main" id="{33779C89-87B1-443C-8A2D-28ECB8770E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17588" y="2582697"/>
              <a:ext cx="4909227" cy="4272578"/>
            </a:xfrm>
            <a:custGeom>
              <a:avLst/>
              <a:gdLst>
                <a:gd name="connsiteX0" fmla="*/ 4909227 w 4909227"/>
                <a:gd name="connsiteY0" fmla="*/ 4175460 h 4272578"/>
                <a:gd name="connsiteX1" fmla="*/ 4909227 w 4909227"/>
                <a:gd name="connsiteY1" fmla="*/ 4272578 h 4272578"/>
                <a:gd name="connsiteX2" fmla="*/ 4845585 w 4909227"/>
                <a:gd name="connsiteY2" fmla="*/ 4272578 h 4272578"/>
                <a:gd name="connsiteX3" fmla="*/ 4858157 w 4909227"/>
                <a:gd name="connsiteY3" fmla="*/ 4254703 h 4272578"/>
                <a:gd name="connsiteX4" fmla="*/ 4891455 w 4909227"/>
                <a:gd name="connsiteY4" fmla="*/ 4203934 h 4272578"/>
                <a:gd name="connsiteX5" fmla="*/ 2779325 w 4909227"/>
                <a:gd name="connsiteY5" fmla="*/ 1 h 4272578"/>
                <a:gd name="connsiteX6" fmla="*/ 2923168 w 4909227"/>
                <a:gd name="connsiteY6" fmla="*/ 4226 h 4272578"/>
                <a:gd name="connsiteX7" fmla="*/ 3066195 w 4909227"/>
                <a:gd name="connsiteY7" fmla="*/ 16887 h 4272578"/>
                <a:gd name="connsiteX8" fmla="*/ 3101700 w 4909227"/>
                <a:gd name="connsiteY8" fmla="*/ 21414 h 4272578"/>
                <a:gd name="connsiteX9" fmla="*/ 3137091 w 4909227"/>
                <a:gd name="connsiteY9" fmla="*/ 26711 h 4272578"/>
                <a:gd name="connsiteX10" fmla="*/ 3207802 w 4909227"/>
                <a:gd name="connsiteY10" fmla="*/ 37432 h 4272578"/>
                <a:gd name="connsiteX11" fmla="*/ 3243005 w 4909227"/>
                <a:gd name="connsiteY11" fmla="*/ 43626 h 4272578"/>
                <a:gd name="connsiteX12" fmla="*/ 3260547 w 4909227"/>
                <a:gd name="connsiteY12" fmla="*/ 46898 h 4272578"/>
                <a:gd name="connsiteX13" fmla="*/ 3277715 w 4909227"/>
                <a:gd name="connsiteY13" fmla="*/ 51961 h 4272578"/>
                <a:gd name="connsiteX14" fmla="*/ 3346016 w 4909227"/>
                <a:gd name="connsiteY14" fmla="*/ 72845 h 4272578"/>
                <a:gd name="connsiteX15" fmla="*/ 3379885 w 4909227"/>
                <a:gd name="connsiteY15" fmla="*/ 83628 h 4272578"/>
                <a:gd name="connsiteX16" fmla="*/ 3413175 w 4909227"/>
                <a:gd name="connsiteY16" fmla="*/ 95836 h 4272578"/>
                <a:gd name="connsiteX17" fmla="*/ 3479391 w 4909227"/>
                <a:gd name="connsiteY17" fmla="*/ 120878 h 4272578"/>
                <a:gd name="connsiteX18" fmla="*/ 3970615 w 4909227"/>
                <a:gd name="connsiteY18" fmla="*/ 373606 h 4272578"/>
                <a:gd name="connsiteX19" fmla="*/ 4028283 w 4909227"/>
                <a:gd name="connsiteY19" fmla="*/ 408892 h 4272578"/>
                <a:gd name="connsiteX20" fmla="*/ 4084580 w 4909227"/>
                <a:gd name="connsiteY20" fmla="*/ 445817 h 4272578"/>
                <a:gd name="connsiteX21" fmla="*/ 4140771 w 4909227"/>
                <a:gd name="connsiteY21" fmla="*/ 482348 h 4272578"/>
                <a:gd name="connsiteX22" fmla="*/ 4195883 w 4909227"/>
                <a:gd name="connsiteY22" fmla="*/ 520018 h 4272578"/>
                <a:gd name="connsiteX23" fmla="*/ 4305143 w 4909227"/>
                <a:gd name="connsiteY23" fmla="*/ 595724 h 4272578"/>
                <a:gd name="connsiteX24" fmla="*/ 4359509 w 4909227"/>
                <a:gd name="connsiteY24" fmla="*/ 633384 h 4272578"/>
                <a:gd name="connsiteX25" fmla="*/ 4414317 w 4909227"/>
                <a:gd name="connsiteY25" fmla="*/ 670713 h 4272578"/>
                <a:gd name="connsiteX26" fmla="*/ 4632086 w 4909227"/>
                <a:gd name="connsiteY26" fmla="*/ 825710 h 4272578"/>
                <a:gd name="connsiteX27" fmla="*/ 4836284 w 4909227"/>
                <a:gd name="connsiteY27" fmla="*/ 1000872 h 4272578"/>
                <a:gd name="connsiteX28" fmla="*/ 4909227 w 4909227"/>
                <a:gd name="connsiteY28" fmla="*/ 1077825 h 4272578"/>
                <a:gd name="connsiteX29" fmla="*/ 4909227 w 4909227"/>
                <a:gd name="connsiteY29" fmla="*/ 1590628 h 4272578"/>
                <a:gd name="connsiteX30" fmla="*/ 4847198 w 4909227"/>
                <a:gd name="connsiteY30" fmla="*/ 1496990 h 4272578"/>
                <a:gd name="connsiteX31" fmla="*/ 4615719 w 4909227"/>
                <a:gd name="connsiteY31" fmla="*/ 1226591 h 4272578"/>
                <a:gd name="connsiteX32" fmla="*/ 4437905 w 4909227"/>
                <a:gd name="connsiteY32" fmla="*/ 1064032 h 4272578"/>
                <a:gd name="connsiteX33" fmla="*/ 4245822 w 4909227"/>
                <a:gd name="connsiteY33" fmla="*/ 915380 h 4272578"/>
                <a:gd name="connsiteX34" fmla="*/ 4032524 w 4909227"/>
                <a:gd name="connsiteY34" fmla="*/ 793724 h 4272578"/>
                <a:gd name="connsiteX35" fmla="*/ 3921484 w 4909227"/>
                <a:gd name="connsiteY35" fmla="*/ 742591 h 4272578"/>
                <a:gd name="connsiteX36" fmla="*/ 3865450 w 4909227"/>
                <a:gd name="connsiteY36" fmla="*/ 718695 h 4272578"/>
                <a:gd name="connsiteX37" fmla="*/ 3808411 w 4909227"/>
                <a:gd name="connsiteY37" fmla="*/ 697821 h 4272578"/>
                <a:gd name="connsiteX38" fmla="*/ 3346886 w 4909227"/>
                <a:gd name="connsiteY38" fmla="*/ 583799 h 4272578"/>
                <a:gd name="connsiteX39" fmla="*/ 3289295 w 4909227"/>
                <a:gd name="connsiteY39" fmla="*/ 576494 h 4272578"/>
                <a:gd name="connsiteX40" fmla="*/ 3260731 w 4909227"/>
                <a:gd name="connsiteY40" fmla="*/ 572514 h 4272578"/>
                <a:gd name="connsiteX41" fmla="*/ 3232038 w 4909227"/>
                <a:gd name="connsiteY41" fmla="*/ 570048 h 4272578"/>
                <a:gd name="connsiteX42" fmla="*/ 3174781 w 4909227"/>
                <a:gd name="connsiteY42" fmla="*/ 565611 h 4272578"/>
                <a:gd name="connsiteX43" fmla="*/ 3160547 w 4909227"/>
                <a:gd name="connsiteY43" fmla="*/ 564400 h 4272578"/>
                <a:gd name="connsiteX44" fmla="*/ 3146660 w 4909227"/>
                <a:gd name="connsiteY44" fmla="*/ 561299 h 4272578"/>
                <a:gd name="connsiteX45" fmla="*/ 3118665 w 4909227"/>
                <a:gd name="connsiteY45" fmla="*/ 557058 h 4272578"/>
                <a:gd name="connsiteX46" fmla="*/ 3062520 w 4909227"/>
                <a:gd name="connsiteY46" fmla="*/ 549995 h 4272578"/>
                <a:gd name="connsiteX47" fmla="*/ 3034483 w 4909227"/>
                <a:gd name="connsiteY47" fmla="*/ 546400 h 4272578"/>
                <a:gd name="connsiteX48" fmla="*/ 3006404 w 4909227"/>
                <a:gd name="connsiteY48" fmla="*/ 543450 h 4272578"/>
                <a:gd name="connsiteX49" fmla="*/ 2894004 w 4909227"/>
                <a:gd name="connsiteY49" fmla="*/ 536537 h 4272578"/>
                <a:gd name="connsiteX50" fmla="*/ 2445324 w 4909227"/>
                <a:gd name="connsiteY50" fmla="*/ 576994 h 4272578"/>
                <a:gd name="connsiteX51" fmla="*/ 2389729 w 4909227"/>
                <a:gd name="connsiteY51" fmla="*/ 588061 h 4272578"/>
                <a:gd name="connsiteX52" fmla="*/ 2334445 w 4909227"/>
                <a:gd name="connsiteY52" fmla="*/ 602318 h 4272578"/>
                <a:gd name="connsiteX53" fmla="*/ 2279209 w 4909227"/>
                <a:gd name="connsiteY53" fmla="*/ 616351 h 4272578"/>
                <a:gd name="connsiteX54" fmla="*/ 2252405 w 4909227"/>
                <a:gd name="connsiteY54" fmla="*/ 623833 h 4272578"/>
                <a:gd name="connsiteX55" fmla="*/ 2226352 w 4909227"/>
                <a:gd name="connsiteY55" fmla="*/ 631746 h 4272578"/>
                <a:gd name="connsiteX56" fmla="*/ 2174809 w 4909227"/>
                <a:gd name="connsiteY56" fmla="*/ 648898 h 4272578"/>
                <a:gd name="connsiteX57" fmla="*/ 2124133 w 4909227"/>
                <a:gd name="connsiteY57" fmla="*/ 667717 h 4272578"/>
                <a:gd name="connsiteX58" fmla="*/ 2098971 w 4909227"/>
                <a:gd name="connsiteY58" fmla="*/ 677395 h 4272578"/>
                <a:gd name="connsiteX59" fmla="*/ 2074244 w 4909227"/>
                <a:gd name="connsiteY59" fmla="*/ 687907 h 4272578"/>
                <a:gd name="connsiteX60" fmla="*/ 2049516 w 4909227"/>
                <a:gd name="connsiteY60" fmla="*/ 698418 h 4272578"/>
                <a:gd name="connsiteX61" fmla="*/ 2025247 w 4909227"/>
                <a:gd name="connsiteY61" fmla="*/ 709863 h 4272578"/>
                <a:gd name="connsiteX62" fmla="*/ 1663893 w 4909227"/>
                <a:gd name="connsiteY62" fmla="*/ 946619 h 4272578"/>
                <a:gd name="connsiteX63" fmla="*/ 1354664 w 4909227"/>
                <a:gd name="connsiteY63" fmla="*/ 1282399 h 4272578"/>
                <a:gd name="connsiteX64" fmla="*/ 1075458 w 4909227"/>
                <a:gd name="connsiteY64" fmla="*/ 1681042 h 4272578"/>
                <a:gd name="connsiteX65" fmla="*/ 934948 w 4909227"/>
                <a:gd name="connsiteY65" fmla="*/ 1895400 h 4272578"/>
                <a:gd name="connsiteX66" fmla="*/ 782359 w 4909227"/>
                <a:gd name="connsiteY66" fmla="*/ 2111874 h 4272578"/>
                <a:gd name="connsiteX67" fmla="*/ 475595 w 4909227"/>
                <a:gd name="connsiteY67" fmla="*/ 2511546 h 4272578"/>
                <a:gd name="connsiteX68" fmla="*/ 342590 w 4909227"/>
                <a:gd name="connsiteY68" fmla="*/ 2711719 h 4272578"/>
                <a:gd name="connsiteX69" fmla="*/ 243835 w 4909227"/>
                <a:gd name="connsiteY69" fmla="*/ 2925317 h 4272578"/>
                <a:gd name="connsiteX70" fmla="*/ 195943 w 4909227"/>
                <a:gd name="connsiteY70" fmla="*/ 3154915 h 4272578"/>
                <a:gd name="connsiteX71" fmla="*/ 205998 w 4909227"/>
                <a:gd name="connsiteY71" fmla="*/ 3392356 h 4272578"/>
                <a:gd name="connsiteX72" fmla="*/ 210868 w 4909227"/>
                <a:gd name="connsiteY72" fmla="*/ 3421994 h 4272578"/>
                <a:gd name="connsiteX73" fmla="*/ 217078 w 4909227"/>
                <a:gd name="connsiteY73" fmla="*/ 3451480 h 4272578"/>
                <a:gd name="connsiteX74" fmla="*/ 223513 w 4909227"/>
                <a:gd name="connsiteY74" fmla="*/ 3481009 h 4272578"/>
                <a:gd name="connsiteX75" fmla="*/ 231518 w 4909227"/>
                <a:gd name="connsiteY75" fmla="*/ 3510853 h 4272578"/>
                <a:gd name="connsiteX76" fmla="*/ 248149 w 4909227"/>
                <a:gd name="connsiteY76" fmla="*/ 3570478 h 4272578"/>
                <a:gd name="connsiteX77" fmla="*/ 256676 w 4909227"/>
                <a:gd name="connsiteY77" fmla="*/ 3600287 h 4272578"/>
                <a:gd name="connsiteX78" fmla="*/ 260939 w 4909227"/>
                <a:gd name="connsiteY78" fmla="*/ 3615190 h 4272578"/>
                <a:gd name="connsiteX79" fmla="*/ 266068 w 4909227"/>
                <a:gd name="connsiteY79" fmla="*/ 3629754 h 4272578"/>
                <a:gd name="connsiteX80" fmla="*/ 308144 w 4909227"/>
                <a:gd name="connsiteY80" fmla="*/ 3746191 h 4272578"/>
                <a:gd name="connsiteX81" fmla="*/ 357690 w 4909227"/>
                <a:gd name="connsiteY81" fmla="*/ 3859545 h 4272578"/>
                <a:gd name="connsiteX82" fmla="*/ 477426 w 4909227"/>
                <a:gd name="connsiteY82" fmla="*/ 4075211 h 4272578"/>
                <a:gd name="connsiteX83" fmla="*/ 617812 w 4909227"/>
                <a:gd name="connsiteY83" fmla="*/ 4272578 h 4272578"/>
                <a:gd name="connsiteX84" fmla="*/ 364357 w 4909227"/>
                <a:gd name="connsiteY84" fmla="*/ 4272578 h 4272578"/>
                <a:gd name="connsiteX85" fmla="*/ 308528 w 4909227"/>
                <a:gd name="connsiteY85" fmla="*/ 4169169 h 4272578"/>
                <a:gd name="connsiteX86" fmla="*/ 202203 w 4909227"/>
                <a:gd name="connsiteY86" fmla="*/ 3927821 h 4272578"/>
                <a:gd name="connsiteX87" fmla="*/ 155448 w 4909227"/>
                <a:gd name="connsiteY87" fmla="*/ 3804941 h 4272578"/>
                <a:gd name="connsiteX88" fmla="*/ 113098 w 4909227"/>
                <a:gd name="connsiteY88" fmla="*/ 3680654 h 4272578"/>
                <a:gd name="connsiteX89" fmla="*/ 107709 w 4909227"/>
                <a:gd name="connsiteY89" fmla="*/ 3665104 h 4272578"/>
                <a:gd name="connsiteX90" fmla="*/ 103012 w 4909227"/>
                <a:gd name="connsiteY90" fmla="*/ 3649367 h 4272578"/>
                <a:gd name="connsiteX91" fmla="*/ 93619 w 4909227"/>
                <a:gd name="connsiteY91" fmla="*/ 3617891 h 4272578"/>
                <a:gd name="connsiteX92" fmla="*/ 74438 w 4909227"/>
                <a:gd name="connsiteY92" fmla="*/ 3555048 h 4272578"/>
                <a:gd name="connsiteX93" fmla="*/ 64821 w 4909227"/>
                <a:gd name="connsiteY93" fmla="*/ 3523529 h 4272578"/>
                <a:gd name="connsiteX94" fmla="*/ 56309 w 4909227"/>
                <a:gd name="connsiteY94" fmla="*/ 3490970 h 4272578"/>
                <a:gd name="connsiteX95" fmla="*/ 47699 w 4909227"/>
                <a:gd name="connsiteY95" fmla="*/ 3458437 h 4272578"/>
                <a:gd name="connsiteX96" fmla="*/ 40350 w 4909227"/>
                <a:gd name="connsiteY96" fmla="*/ 3425456 h 4272578"/>
                <a:gd name="connsiteX97" fmla="*/ 2339 w 4909227"/>
                <a:gd name="connsiteY97" fmla="*/ 3155024 h 4272578"/>
                <a:gd name="connsiteX98" fmla="*/ 11637 w 4909227"/>
                <a:gd name="connsiteY98" fmla="*/ 2876727 h 4272578"/>
                <a:gd name="connsiteX99" fmla="*/ 157636 w 4909227"/>
                <a:gd name="connsiteY99" fmla="*/ 2339984 h 4272578"/>
                <a:gd name="connsiteX100" fmla="*/ 388920 w 4909227"/>
                <a:gd name="connsiteY100" fmla="*/ 1864213 h 4272578"/>
                <a:gd name="connsiteX101" fmla="*/ 507656 w 4909227"/>
                <a:gd name="connsiteY101" fmla="*/ 1644243 h 4272578"/>
                <a:gd name="connsiteX102" fmla="*/ 566187 w 4909227"/>
                <a:gd name="connsiteY102" fmla="*/ 1531896 h 4272578"/>
                <a:gd name="connsiteX103" fmla="*/ 628379 w 4909227"/>
                <a:gd name="connsiteY103" fmla="*/ 1416126 h 4272578"/>
                <a:gd name="connsiteX104" fmla="*/ 915962 w 4909227"/>
                <a:gd name="connsiteY104" fmla="*/ 957627 h 4272578"/>
                <a:gd name="connsiteX105" fmla="*/ 1296389 w 4909227"/>
                <a:gd name="connsiteY105" fmla="*/ 532479 h 4272578"/>
                <a:gd name="connsiteX106" fmla="*/ 1790562 w 4909227"/>
                <a:gd name="connsiteY106" fmla="*/ 204009 h 4272578"/>
                <a:gd name="connsiteX107" fmla="*/ 1824547 w 4909227"/>
                <a:gd name="connsiteY107" fmla="*/ 188344 h 4272578"/>
                <a:gd name="connsiteX108" fmla="*/ 1858945 w 4909227"/>
                <a:gd name="connsiteY108" fmla="*/ 173835 h 4272578"/>
                <a:gd name="connsiteX109" fmla="*/ 1893494 w 4909227"/>
                <a:gd name="connsiteY109" fmla="*/ 159497 h 4272578"/>
                <a:gd name="connsiteX110" fmla="*/ 1928332 w 4909227"/>
                <a:gd name="connsiteY110" fmla="*/ 146243 h 4272578"/>
                <a:gd name="connsiteX111" fmla="*/ 1998599 w 4909227"/>
                <a:gd name="connsiteY111" fmla="*/ 121582 h 4272578"/>
                <a:gd name="connsiteX112" fmla="*/ 2069445 w 4909227"/>
                <a:gd name="connsiteY112" fmla="*/ 99511 h 4272578"/>
                <a:gd name="connsiteX113" fmla="*/ 2105017 w 4909227"/>
                <a:gd name="connsiteY113" fmla="*/ 89439 h 4272578"/>
                <a:gd name="connsiteX114" fmla="*/ 2140277 w 4909227"/>
                <a:gd name="connsiteY114" fmla="*/ 80190 h 4272578"/>
                <a:gd name="connsiteX115" fmla="*/ 2209909 w 4909227"/>
                <a:gd name="connsiteY115" fmla="*/ 64365 h 4272578"/>
                <a:gd name="connsiteX116" fmla="*/ 2279594 w 4909227"/>
                <a:gd name="connsiteY116" fmla="*/ 48739 h 4272578"/>
                <a:gd name="connsiteX117" fmla="*/ 2350191 w 4909227"/>
                <a:gd name="connsiteY117" fmla="*/ 36561 h 4272578"/>
                <a:gd name="connsiteX118" fmla="*/ 2779325 w 4909227"/>
                <a:gd name="connsiteY118" fmla="*/ 1 h 4272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4909227" h="4272578">
                  <a:moveTo>
                    <a:pt x="4909227" y="4175460"/>
                  </a:moveTo>
                  <a:lnTo>
                    <a:pt x="4909227" y="4272578"/>
                  </a:lnTo>
                  <a:lnTo>
                    <a:pt x="4845585" y="4272578"/>
                  </a:lnTo>
                  <a:lnTo>
                    <a:pt x="4858157" y="4254703"/>
                  </a:lnTo>
                  <a:lnTo>
                    <a:pt x="4891455" y="4203934"/>
                  </a:lnTo>
                  <a:close/>
                  <a:moveTo>
                    <a:pt x="2779325" y="1"/>
                  </a:moveTo>
                  <a:cubicBezTo>
                    <a:pt x="2827304" y="-1"/>
                    <a:pt x="2875285" y="1394"/>
                    <a:pt x="2923168" y="4226"/>
                  </a:cubicBezTo>
                  <a:lnTo>
                    <a:pt x="3066195" y="16887"/>
                  </a:lnTo>
                  <a:cubicBezTo>
                    <a:pt x="3078087" y="17675"/>
                    <a:pt x="3089896" y="19754"/>
                    <a:pt x="3101700" y="21414"/>
                  </a:cubicBezTo>
                  <a:lnTo>
                    <a:pt x="3137091" y="26711"/>
                  </a:lnTo>
                  <a:lnTo>
                    <a:pt x="3207802" y="37432"/>
                  </a:lnTo>
                  <a:cubicBezTo>
                    <a:pt x="3219631" y="39189"/>
                    <a:pt x="3231363" y="40973"/>
                    <a:pt x="3243005" y="43626"/>
                  </a:cubicBezTo>
                  <a:cubicBezTo>
                    <a:pt x="3248837" y="44791"/>
                    <a:pt x="3254763" y="45508"/>
                    <a:pt x="3260547" y="46898"/>
                  </a:cubicBezTo>
                  <a:cubicBezTo>
                    <a:pt x="3266259" y="48413"/>
                    <a:pt x="3271977" y="50349"/>
                    <a:pt x="3277715" y="51961"/>
                  </a:cubicBezTo>
                  <a:lnTo>
                    <a:pt x="3346016" y="72845"/>
                  </a:lnTo>
                  <a:cubicBezTo>
                    <a:pt x="3357273" y="76449"/>
                    <a:pt x="3368795" y="79451"/>
                    <a:pt x="3379885" y="83628"/>
                  </a:cubicBezTo>
                  <a:lnTo>
                    <a:pt x="3413175" y="95836"/>
                  </a:lnTo>
                  <a:lnTo>
                    <a:pt x="3479391" y="120878"/>
                  </a:lnTo>
                  <a:cubicBezTo>
                    <a:pt x="3654569" y="190008"/>
                    <a:pt x="3816871" y="279114"/>
                    <a:pt x="3970615" y="373606"/>
                  </a:cubicBezTo>
                  <a:cubicBezTo>
                    <a:pt x="3989807" y="385518"/>
                    <a:pt x="4009070" y="397303"/>
                    <a:pt x="4028283" y="408892"/>
                  </a:cubicBezTo>
                  <a:lnTo>
                    <a:pt x="4084580" y="445817"/>
                  </a:lnTo>
                  <a:lnTo>
                    <a:pt x="4140771" y="482348"/>
                  </a:lnTo>
                  <a:cubicBezTo>
                    <a:pt x="4159664" y="494340"/>
                    <a:pt x="4177432" y="507694"/>
                    <a:pt x="4195883" y="520018"/>
                  </a:cubicBezTo>
                  <a:cubicBezTo>
                    <a:pt x="4232247" y="545445"/>
                    <a:pt x="4269493" y="569787"/>
                    <a:pt x="4305143" y="595724"/>
                  </a:cubicBezTo>
                  <a:cubicBezTo>
                    <a:pt x="4323150" y="608378"/>
                    <a:pt x="4341283" y="621106"/>
                    <a:pt x="4359509" y="633384"/>
                  </a:cubicBezTo>
                  <a:cubicBezTo>
                    <a:pt x="4377662" y="645788"/>
                    <a:pt x="4396133" y="657789"/>
                    <a:pt x="4414317" y="670713"/>
                  </a:cubicBezTo>
                  <a:cubicBezTo>
                    <a:pt x="4487709" y="720858"/>
                    <a:pt x="4561105" y="771425"/>
                    <a:pt x="4632086" y="825710"/>
                  </a:cubicBezTo>
                  <a:cubicBezTo>
                    <a:pt x="4703239" y="879844"/>
                    <a:pt x="4770925" y="938933"/>
                    <a:pt x="4836284" y="1000872"/>
                  </a:cubicBezTo>
                  <a:lnTo>
                    <a:pt x="4909227" y="1077825"/>
                  </a:lnTo>
                  <a:lnTo>
                    <a:pt x="4909227" y="1590628"/>
                  </a:lnTo>
                  <a:lnTo>
                    <a:pt x="4847198" y="1496990"/>
                  </a:lnTo>
                  <a:cubicBezTo>
                    <a:pt x="4779017" y="1401272"/>
                    <a:pt x="4700641" y="1311172"/>
                    <a:pt x="4615719" y="1226591"/>
                  </a:cubicBezTo>
                  <a:cubicBezTo>
                    <a:pt x="4559129" y="1170093"/>
                    <a:pt x="4499097" y="1116641"/>
                    <a:pt x="4437905" y="1064032"/>
                  </a:cubicBezTo>
                  <a:cubicBezTo>
                    <a:pt x="4376643" y="1011548"/>
                    <a:pt x="4313015" y="960973"/>
                    <a:pt x="4245822" y="915380"/>
                  </a:cubicBezTo>
                  <a:cubicBezTo>
                    <a:pt x="4177670" y="870577"/>
                    <a:pt x="4106226" y="828991"/>
                    <a:pt x="4032524" y="793724"/>
                  </a:cubicBezTo>
                  <a:cubicBezTo>
                    <a:pt x="3996192" y="774838"/>
                    <a:pt x="3958849" y="758553"/>
                    <a:pt x="3921484" y="742591"/>
                  </a:cubicBezTo>
                  <a:cubicBezTo>
                    <a:pt x="3902789" y="734561"/>
                    <a:pt x="3884266" y="726377"/>
                    <a:pt x="3865450" y="718695"/>
                  </a:cubicBezTo>
                  <a:cubicBezTo>
                    <a:pt x="3846469" y="711588"/>
                    <a:pt x="3827512" y="704579"/>
                    <a:pt x="3808411" y="697821"/>
                  </a:cubicBezTo>
                  <a:cubicBezTo>
                    <a:pt x="3656570" y="642224"/>
                    <a:pt x="3500471" y="605851"/>
                    <a:pt x="3346886" y="583799"/>
                  </a:cubicBezTo>
                  <a:lnTo>
                    <a:pt x="3289295" y="576494"/>
                  </a:lnTo>
                  <a:lnTo>
                    <a:pt x="3260731" y="572514"/>
                  </a:lnTo>
                  <a:cubicBezTo>
                    <a:pt x="3251217" y="571079"/>
                    <a:pt x="3241593" y="570838"/>
                    <a:pt x="3232038" y="570048"/>
                  </a:cubicBezTo>
                  <a:lnTo>
                    <a:pt x="3174781" y="565611"/>
                  </a:lnTo>
                  <a:cubicBezTo>
                    <a:pt x="3170003" y="565217"/>
                    <a:pt x="3165252" y="564919"/>
                    <a:pt x="3160547" y="564400"/>
                  </a:cubicBezTo>
                  <a:cubicBezTo>
                    <a:pt x="3155889" y="563655"/>
                    <a:pt x="3151372" y="562239"/>
                    <a:pt x="3146660" y="561299"/>
                  </a:cubicBezTo>
                  <a:cubicBezTo>
                    <a:pt x="3137413" y="559265"/>
                    <a:pt x="3128003" y="558224"/>
                    <a:pt x="3118665" y="557058"/>
                  </a:cubicBezTo>
                  <a:lnTo>
                    <a:pt x="3062520" y="549995"/>
                  </a:lnTo>
                  <a:lnTo>
                    <a:pt x="3034483" y="546400"/>
                  </a:lnTo>
                  <a:cubicBezTo>
                    <a:pt x="3025146" y="545234"/>
                    <a:pt x="3015831" y="543747"/>
                    <a:pt x="3006404" y="543450"/>
                  </a:cubicBezTo>
                  <a:lnTo>
                    <a:pt x="2894004" y="536537"/>
                  </a:lnTo>
                  <a:cubicBezTo>
                    <a:pt x="2743796" y="532061"/>
                    <a:pt x="2593557" y="546717"/>
                    <a:pt x="2445324" y="576994"/>
                  </a:cubicBezTo>
                  <a:cubicBezTo>
                    <a:pt x="2426803" y="580857"/>
                    <a:pt x="2408167" y="583483"/>
                    <a:pt x="2389729" y="588061"/>
                  </a:cubicBezTo>
                  <a:lnTo>
                    <a:pt x="2334445" y="602318"/>
                  </a:lnTo>
                  <a:lnTo>
                    <a:pt x="2279209" y="616351"/>
                  </a:lnTo>
                  <a:cubicBezTo>
                    <a:pt x="2269789" y="618483"/>
                    <a:pt x="2261022" y="621073"/>
                    <a:pt x="2252405" y="623833"/>
                  </a:cubicBezTo>
                  <a:lnTo>
                    <a:pt x="2226352" y="631746"/>
                  </a:lnTo>
                  <a:cubicBezTo>
                    <a:pt x="2208738" y="636630"/>
                    <a:pt x="2191964" y="643082"/>
                    <a:pt x="2174809" y="648898"/>
                  </a:cubicBezTo>
                  <a:cubicBezTo>
                    <a:pt x="2157576" y="654418"/>
                    <a:pt x="2140906" y="661264"/>
                    <a:pt x="2124133" y="667717"/>
                  </a:cubicBezTo>
                  <a:cubicBezTo>
                    <a:pt x="2115746" y="670943"/>
                    <a:pt x="2107181" y="673900"/>
                    <a:pt x="2098971" y="677395"/>
                  </a:cubicBezTo>
                  <a:lnTo>
                    <a:pt x="2074244" y="687907"/>
                  </a:lnTo>
                  <a:lnTo>
                    <a:pt x="2049516" y="698418"/>
                  </a:lnTo>
                  <a:lnTo>
                    <a:pt x="2025247" y="709863"/>
                  </a:lnTo>
                  <a:cubicBezTo>
                    <a:pt x="1895620" y="770702"/>
                    <a:pt x="1775019" y="849591"/>
                    <a:pt x="1663893" y="946619"/>
                  </a:cubicBezTo>
                  <a:cubicBezTo>
                    <a:pt x="1552588" y="1043379"/>
                    <a:pt x="1450953" y="1157803"/>
                    <a:pt x="1354664" y="1282399"/>
                  </a:cubicBezTo>
                  <a:cubicBezTo>
                    <a:pt x="1258428" y="1407193"/>
                    <a:pt x="1167389" y="1541989"/>
                    <a:pt x="1075458" y="1681042"/>
                  </a:cubicBezTo>
                  <a:lnTo>
                    <a:pt x="934948" y="1895400"/>
                  </a:lnTo>
                  <a:cubicBezTo>
                    <a:pt x="885020" y="1970018"/>
                    <a:pt x="834114" y="2042151"/>
                    <a:pt x="782359" y="2111874"/>
                  </a:cubicBezTo>
                  <a:cubicBezTo>
                    <a:pt x="679025" y="2251590"/>
                    <a:pt x="571805" y="2380631"/>
                    <a:pt x="475595" y="2511546"/>
                  </a:cubicBezTo>
                  <a:cubicBezTo>
                    <a:pt x="427490" y="2577003"/>
                    <a:pt x="382228" y="2643169"/>
                    <a:pt x="342590" y="2711719"/>
                  </a:cubicBezTo>
                  <a:cubicBezTo>
                    <a:pt x="302826" y="2780195"/>
                    <a:pt x="268711" y="2851157"/>
                    <a:pt x="243835" y="2925317"/>
                  </a:cubicBezTo>
                  <a:cubicBezTo>
                    <a:pt x="218582" y="2999262"/>
                    <a:pt x="202245" y="3076389"/>
                    <a:pt x="195943" y="3154915"/>
                  </a:cubicBezTo>
                  <a:cubicBezTo>
                    <a:pt x="189542" y="3233466"/>
                    <a:pt x="193251" y="3313292"/>
                    <a:pt x="205998" y="3392356"/>
                  </a:cubicBezTo>
                  <a:lnTo>
                    <a:pt x="210868" y="3421994"/>
                  </a:lnTo>
                  <a:lnTo>
                    <a:pt x="217078" y="3451480"/>
                  </a:lnTo>
                  <a:lnTo>
                    <a:pt x="223513" y="3481009"/>
                  </a:lnTo>
                  <a:cubicBezTo>
                    <a:pt x="225924" y="3490921"/>
                    <a:pt x="228784" y="3500923"/>
                    <a:pt x="231518" y="3510853"/>
                  </a:cubicBezTo>
                  <a:lnTo>
                    <a:pt x="248149" y="3570478"/>
                  </a:lnTo>
                  <a:lnTo>
                    <a:pt x="256676" y="3600287"/>
                  </a:lnTo>
                  <a:lnTo>
                    <a:pt x="260939" y="3615190"/>
                  </a:lnTo>
                  <a:lnTo>
                    <a:pt x="266068" y="3629754"/>
                  </a:lnTo>
                  <a:cubicBezTo>
                    <a:pt x="279682" y="3668748"/>
                    <a:pt x="293493" y="3707688"/>
                    <a:pt x="308144" y="3746191"/>
                  </a:cubicBezTo>
                  <a:cubicBezTo>
                    <a:pt x="324257" y="3784191"/>
                    <a:pt x="340937" y="3821930"/>
                    <a:pt x="357690" y="3859545"/>
                  </a:cubicBezTo>
                  <a:cubicBezTo>
                    <a:pt x="393077" y="3934052"/>
                    <a:pt x="433372" y="4005934"/>
                    <a:pt x="477426" y="4075211"/>
                  </a:cubicBezTo>
                  <a:lnTo>
                    <a:pt x="617812" y="4272578"/>
                  </a:lnTo>
                  <a:lnTo>
                    <a:pt x="364357" y="4272578"/>
                  </a:lnTo>
                  <a:lnTo>
                    <a:pt x="308528" y="4169169"/>
                  </a:lnTo>
                  <a:cubicBezTo>
                    <a:pt x="270101" y="4089847"/>
                    <a:pt x="234941" y="4009176"/>
                    <a:pt x="202203" y="3927821"/>
                  </a:cubicBezTo>
                  <a:cubicBezTo>
                    <a:pt x="186847" y="3886657"/>
                    <a:pt x="171445" y="3845720"/>
                    <a:pt x="155448" y="3804941"/>
                  </a:cubicBezTo>
                  <a:cubicBezTo>
                    <a:pt x="141380" y="3763428"/>
                    <a:pt x="127636" y="3721934"/>
                    <a:pt x="113098" y="3680654"/>
                  </a:cubicBezTo>
                  <a:lnTo>
                    <a:pt x="107709" y="3665104"/>
                  </a:lnTo>
                  <a:lnTo>
                    <a:pt x="103012" y="3649367"/>
                  </a:lnTo>
                  <a:lnTo>
                    <a:pt x="93619" y="3617891"/>
                  </a:lnTo>
                  <a:lnTo>
                    <a:pt x="74438" y="3555048"/>
                  </a:lnTo>
                  <a:cubicBezTo>
                    <a:pt x="71323" y="3544483"/>
                    <a:pt x="67763" y="3534247"/>
                    <a:pt x="64821" y="3523529"/>
                  </a:cubicBezTo>
                  <a:lnTo>
                    <a:pt x="56309" y="3490970"/>
                  </a:lnTo>
                  <a:lnTo>
                    <a:pt x="47699" y="3458437"/>
                  </a:lnTo>
                  <a:cubicBezTo>
                    <a:pt x="45126" y="3447512"/>
                    <a:pt x="42825" y="3436407"/>
                    <a:pt x="40350" y="3425456"/>
                  </a:cubicBezTo>
                  <a:cubicBezTo>
                    <a:pt x="20581" y="3337521"/>
                    <a:pt x="7369" y="3247066"/>
                    <a:pt x="2339" y="3155024"/>
                  </a:cubicBezTo>
                  <a:cubicBezTo>
                    <a:pt x="-2762" y="3063109"/>
                    <a:pt x="544" y="2969654"/>
                    <a:pt x="11637" y="2876727"/>
                  </a:cubicBezTo>
                  <a:cubicBezTo>
                    <a:pt x="34069" y="2690593"/>
                    <a:pt x="89274" y="2509096"/>
                    <a:pt x="157636" y="2339984"/>
                  </a:cubicBezTo>
                  <a:cubicBezTo>
                    <a:pt x="226467" y="2170638"/>
                    <a:pt x="308151" y="2013339"/>
                    <a:pt x="388920" y="1864213"/>
                  </a:cubicBezTo>
                  <a:cubicBezTo>
                    <a:pt x="429376" y="1789524"/>
                    <a:pt x="469807" y="1716745"/>
                    <a:pt x="507656" y="1644243"/>
                  </a:cubicBezTo>
                  <a:lnTo>
                    <a:pt x="566187" y="1531896"/>
                  </a:lnTo>
                  <a:cubicBezTo>
                    <a:pt x="586462" y="1493325"/>
                    <a:pt x="607259" y="1454715"/>
                    <a:pt x="628379" y="1416126"/>
                  </a:cubicBezTo>
                  <a:cubicBezTo>
                    <a:pt x="713184" y="1261784"/>
                    <a:pt x="806689" y="1107407"/>
                    <a:pt x="915962" y="957627"/>
                  </a:cubicBezTo>
                  <a:cubicBezTo>
                    <a:pt x="1024964" y="808027"/>
                    <a:pt x="1150428" y="662836"/>
                    <a:pt x="1296389" y="532479"/>
                  </a:cubicBezTo>
                  <a:cubicBezTo>
                    <a:pt x="1441951" y="402229"/>
                    <a:pt x="1609267" y="287950"/>
                    <a:pt x="1790562" y="204009"/>
                  </a:cubicBezTo>
                  <a:lnTo>
                    <a:pt x="1824547" y="188344"/>
                  </a:lnTo>
                  <a:cubicBezTo>
                    <a:pt x="1835970" y="183343"/>
                    <a:pt x="1847471" y="178638"/>
                    <a:pt x="1858945" y="173835"/>
                  </a:cubicBezTo>
                  <a:lnTo>
                    <a:pt x="1893494" y="159497"/>
                  </a:lnTo>
                  <a:cubicBezTo>
                    <a:pt x="1904996" y="154793"/>
                    <a:pt x="1916752" y="150652"/>
                    <a:pt x="1928332" y="146243"/>
                  </a:cubicBezTo>
                  <a:cubicBezTo>
                    <a:pt x="1951667" y="137695"/>
                    <a:pt x="1974951" y="128948"/>
                    <a:pt x="1998599" y="121582"/>
                  </a:cubicBezTo>
                  <a:cubicBezTo>
                    <a:pt x="2022195" y="114018"/>
                    <a:pt x="2045635" y="105864"/>
                    <a:pt x="2069445" y="99511"/>
                  </a:cubicBezTo>
                  <a:lnTo>
                    <a:pt x="2105017" y="89439"/>
                  </a:lnTo>
                  <a:cubicBezTo>
                    <a:pt x="2116957" y="85988"/>
                    <a:pt x="2128724" y="82691"/>
                    <a:pt x="2140277" y="80190"/>
                  </a:cubicBezTo>
                  <a:lnTo>
                    <a:pt x="2209909" y="64365"/>
                  </a:lnTo>
                  <a:lnTo>
                    <a:pt x="2279594" y="48739"/>
                  </a:lnTo>
                  <a:cubicBezTo>
                    <a:pt x="2302897" y="43685"/>
                    <a:pt x="2326724" y="40602"/>
                    <a:pt x="2350191" y="36561"/>
                  </a:cubicBezTo>
                  <a:cubicBezTo>
                    <a:pt x="2491459" y="12584"/>
                    <a:pt x="2635387" y="9"/>
                    <a:pt x="2779325" y="1"/>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13">
              <a:extLst>
                <a:ext uri="{FF2B5EF4-FFF2-40B4-BE49-F238E27FC236}">
                  <a16:creationId xmlns:a16="http://schemas.microsoft.com/office/drawing/2014/main" id="{856077B5-5F40-45AA-BDDA-F1DB7F8B5D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64890" y="2613525"/>
              <a:ext cx="4961924" cy="4241750"/>
            </a:xfrm>
            <a:custGeom>
              <a:avLst/>
              <a:gdLst>
                <a:gd name="connsiteX0" fmla="*/ 2860366 w 4961924"/>
                <a:gd name="connsiteY0" fmla="*/ 290 h 4241750"/>
                <a:gd name="connsiteX1" fmla="*/ 4503869 w 4961924"/>
                <a:gd name="connsiteY1" fmla="*/ 546588 h 4241750"/>
                <a:gd name="connsiteX2" fmla="*/ 4816879 w 4961924"/>
                <a:gd name="connsiteY2" fmla="*/ 783506 h 4241750"/>
                <a:gd name="connsiteX3" fmla="*/ 4961924 w 4961924"/>
                <a:gd name="connsiteY3" fmla="*/ 916878 h 4241750"/>
                <a:gd name="connsiteX4" fmla="*/ 4961924 w 4961924"/>
                <a:gd name="connsiteY4" fmla="*/ 4241750 h 4241750"/>
                <a:gd name="connsiteX5" fmla="*/ 4562919 w 4961924"/>
                <a:gd name="connsiteY5" fmla="*/ 4241750 h 4241750"/>
                <a:gd name="connsiteX6" fmla="*/ 4586822 w 4961924"/>
                <a:gd name="connsiteY6" fmla="*/ 4213637 h 4241750"/>
                <a:gd name="connsiteX7" fmla="*/ 4762695 w 4961924"/>
                <a:gd name="connsiteY7" fmla="*/ 3952854 h 4241750"/>
                <a:gd name="connsiteX8" fmla="*/ 4899352 w 4961924"/>
                <a:gd name="connsiteY8" fmla="*/ 3631238 h 4241750"/>
                <a:gd name="connsiteX9" fmla="*/ 4913697 w 4961924"/>
                <a:gd name="connsiteY9" fmla="*/ 3255629 h 4241750"/>
                <a:gd name="connsiteX10" fmla="*/ 4948868 w 4961924"/>
                <a:gd name="connsiteY10" fmla="*/ 2308976 h 4241750"/>
                <a:gd name="connsiteX11" fmla="*/ 4760464 w 4961924"/>
                <a:gd name="connsiteY11" fmla="*/ 1631653 h 4241750"/>
                <a:gd name="connsiteX12" fmla="*/ 4158265 w 4961924"/>
                <a:gd name="connsiteY12" fmla="*/ 1056752 h 4241750"/>
                <a:gd name="connsiteX13" fmla="*/ 3295504 w 4961924"/>
                <a:gd name="connsiteY13" fmla="*/ 659991 h 4241750"/>
                <a:gd name="connsiteX14" fmla="*/ 2400205 w 4961924"/>
                <a:gd name="connsiteY14" fmla="*/ 680861 h 4241750"/>
                <a:gd name="connsiteX15" fmla="*/ 1228363 w 4961924"/>
                <a:gd name="connsiteY15" fmla="*/ 1858090 h 4241750"/>
                <a:gd name="connsiteX16" fmla="*/ 995211 w 4961924"/>
                <a:gd name="connsiteY16" fmla="*/ 2234095 h 4241750"/>
                <a:gd name="connsiteX17" fmla="*/ 663293 w 4961924"/>
                <a:gd name="connsiteY17" fmla="*/ 2832893 h 4241750"/>
                <a:gd name="connsiteX18" fmla="*/ 644068 w 4961924"/>
                <a:gd name="connsiteY18" fmla="*/ 3301224 h 4241750"/>
                <a:gd name="connsiteX19" fmla="*/ 1051682 w 4961924"/>
                <a:gd name="connsiteY19" fmla="*/ 4121741 h 4241750"/>
                <a:gd name="connsiteX20" fmla="*/ 1155791 w 4961924"/>
                <a:gd name="connsiteY20" fmla="*/ 4241750 h 4241750"/>
                <a:gd name="connsiteX21" fmla="*/ 385252 w 4961924"/>
                <a:gd name="connsiteY21" fmla="*/ 4241750 h 4241750"/>
                <a:gd name="connsiteX22" fmla="*/ 291954 w 4961924"/>
                <a:gd name="connsiteY22" fmla="*/ 4081572 h 4241750"/>
                <a:gd name="connsiteX23" fmla="*/ 49334 w 4961924"/>
                <a:gd name="connsiteY23" fmla="*/ 3462450 h 4241750"/>
                <a:gd name="connsiteX24" fmla="*/ 697040 w 4961924"/>
                <a:gd name="connsiteY24" fmla="*/ 1553793 h 4241750"/>
                <a:gd name="connsiteX25" fmla="*/ 2243651 w 4961924"/>
                <a:gd name="connsiteY25" fmla="*/ 89360 h 4241750"/>
                <a:gd name="connsiteX26" fmla="*/ 2860366 w 4961924"/>
                <a:gd name="connsiteY26" fmla="*/ 290 h 424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961924" h="4241750">
                  <a:moveTo>
                    <a:pt x="2860366" y="290"/>
                  </a:moveTo>
                  <a:cubicBezTo>
                    <a:pt x="3457635" y="-9057"/>
                    <a:pt x="3998796" y="208834"/>
                    <a:pt x="4503869" y="546588"/>
                  </a:cubicBezTo>
                  <a:cubicBezTo>
                    <a:pt x="4609235" y="617064"/>
                    <a:pt x="4715034" y="696136"/>
                    <a:pt x="4816879" y="783506"/>
                  </a:cubicBezTo>
                  <a:lnTo>
                    <a:pt x="4961924" y="916878"/>
                  </a:lnTo>
                  <a:lnTo>
                    <a:pt x="4961924" y="4241750"/>
                  </a:lnTo>
                  <a:lnTo>
                    <a:pt x="4562919" y="4241750"/>
                  </a:lnTo>
                  <a:lnTo>
                    <a:pt x="4586822" y="4213637"/>
                  </a:lnTo>
                  <a:cubicBezTo>
                    <a:pt x="4649485" y="4133877"/>
                    <a:pt x="4707815" y="4047166"/>
                    <a:pt x="4762695" y="3952854"/>
                  </a:cubicBezTo>
                  <a:cubicBezTo>
                    <a:pt x="4861622" y="3782848"/>
                    <a:pt x="4887296" y="3694842"/>
                    <a:pt x="4899352" y="3631238"/>
                  </a:cubicBezTo>
                  <a:cubicBezTo>
                    <a:pt x="4916960" y="3538446"/>
                    <a:pt x="4915626" y="3419833"/>
                    <a:pt x="4913697" y="3255629"/>
                  </a:cubicBezTo>
                  <a:cubicBezTo>
                    <a:pt x="4911196" y="3035896"/>
                    <a:pt x="4907780" y="2734844"/>
                    <a:pt x="4948868" y="2308976"/>
                  </a:cubicBezTo>
                  <a:cubicBezTo>
                    <a:pt x="4971361" y="2076125"/>
                    <a:pt x="4909748" y="1854571"/>
                    <a:pt x="4760464" y="1631653"/>
                  </a:cubicBezTo>
                  <a:cubicBezTo>
                    <a:pt x="4623847" y="1427699"/>
                    <a:pt x="4415624" y="1228904"/>
                    <a:pt x="4158265" y="1056752"/>
                  </a:cubicBezTo>
                  <a:cubicBezTo>
                    <a:pt x="3855104" y="854020"/>
                    <a:pt x="3572969" y="724304"/>
                    <a:pt x="3295504" y="659991"/>
                  </a:cubicBezTo>
                  <a:cubicBezTo>
                    <a:pt x="2998568" y="591135"/>
                    <a:pt x="2705635" y="598008"/>
                    <a:pt x="2400205" y="680861"/>
                  </a:cubicBezTo>
                  <a:cubicBezTo>
                    <a:pt x="1863373" y="826486"/>
                    <a:pt x="1575835" y="1260672"/>
                    <a:pt x="1228363" y="1858090"/>
                  </a:cubicBezTo>
                  <a:cubicBezTo>
                    <a:pt x="1150390" y="1992089"/>
                    <a:pt x="1071533" y="2115125"/>
                    <a:pt x="995211" y="2234095"/>
                  </a:cubicBezTo>
                  <a:cubicBezTo>
                    <a:pt x="851980" y="2457434"/>
                    <a:pt x="728279" y="2650222"/>
                    <a:pt x="663293" y="2832893"/>
                  </a:cubicBezTo>
                  <a:cubicBezTo>
                    <a:pt x="605703" y="2994540"/>
                    <a:pt x="599973" y="3134617"/>
                    <a:pt x="644068" y="3301224"/>
                  </a:cubicBezTo>
                  <a:cubicBezTo>
                    <a:pt x="723963" y="3603086"/>
                    <a:pt x="861058" y="3879078"/>
                    <a:pt x="1051682" y="4121741"/>
                  </a:cubicBezTo>
                  <a:lnTo>
                    <a:pt x="1155791" y="4241750"/>
                  </a:lnTo>
                  <a:lnTo>
                    <a:pt x="385252" y="4241750"/>
                  </a:lnTo>
                  <a:lnTo>
                    <a:pt x="291954" y="4081572"/>
                  </a:lnTo>
                  <a:cubicBezTo>
                    <a:pt x="189557" y="3889333"/>
                    <a:pt x="107520" y="3682294"/>
                    <a:pt x="49334" y="3462450"/>
                  </a:cubicBezTo>
                  <a:cubicBezTo>
                    <a:pt x="-155725" y="2687681"/>
                    <a:pt x="321044" y="2199945"/>
                    <a:pt x="697040" y="1553793"/>
                  </a:cubicBezTo>
                  <a:cubicBezTo>
                    <a:pt x="1073038" y="907639"/>
                    <a:pt x="1464813" y="300633"/>
                    <a:pt x="2243651" y="89360"/>
                  </a:cubicBezTo>
                  <a:cubicBezTo>
                    <a:pt x="2455952" y="31770"/>
                    <a:pt x="2661276" y="3405"/>
                    <a:pt x="2860366" y="290"/>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2DC4B234-CD22-40BB-831E-DE40206AAE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64890" y="2613525"/>
              <a:ext cx="4961924" cy="4241750"/>
            </a:xfrm>
            <a:custGeom>
              <a:avLst/>
              <a:gdLst>
                <a:gd name="connsiteX0" fmla="*/ 4961924 w 4961924"/>
                <a:gd name="connsiteY0" fmla="*/ 3780120 h 4241750"/>
                <a:gd name="connsiteX1" fmla="*/ 4961924 w 4961924"/>
                <a:gd name="connsiteY1" fmla="*/ 4241750 h 4241750"/>
                <a:gd name="connsiteX2" fmla="*/ 4690594 w 4961924"/>
                <a:gd name="connsiteY2" fmla="*/ 4241750 h 4241750"/>
                <a:gd name="connsiteX3" fmla="*/ 4730832 w 4961924"/>
                <a:gd name="connsiteY3" fmla="*/ 4190580 h 4241750"/>
                <a:gd name="connsiteX4" fmla="*/ 4851056 w 4961924"/>
                <a:gd name="connsiteY4" fmla="*/ 4003378 h 4241750"/>
                <a:gd name="connsiteX5" fmla="*/ 4960390 w 4961924"/>
                <a:gd name="connsiteY5" fmla="*/ 3784651 h 4241750"/>
                <a:gd name="connsiteX6" fmla="*/ 2860366 w 4961924"/>
                <a:gd name="connsiteY6" fmla="*/ 290 h 4241750"/>
                <a:gd name="connsiteX7" fmla="*/ 4503870 w 4961924"/>
                <a:gd name="connsiteY7" fmla="*/ 546588 h 4241750"/>
                <a:gd name="connsiteX8" fmla="*/ 4816872 w 4961924"/>
                <a:gd name="connsiteY8" fmla="*/ 783509 h 4241750"/>
                <a:gd name="connsiteX9" fmla="*/ 4961924 w 4961924"/>
                <a:gd name="connsiteY9" fmla="*/ 916897 h 4241750"/>
                <a:gd name="connsiteX10" fmla="*/ 4961924 w 4961924"/>
                <a:gd name="connsiteY10" fmla="*/ 1784881 h 4241750"/>
                <a:gd name="connsiteX11" fmla="*/ 4950067 w 4961924"/>
                <a:gd name="connsiteY11" fmla="*/ 1756820 h 4241750"/>
                <a:gd name="connsiteX12" fmla="*/ 4845861 w 4961924"/>
                <a:gd name="connsiteY12" fmla="*/ 1574254 h 4241750"/>
                <a:gd name="connsiteX13" fmla="*/ 4215918 w 4961924"/>
                <a:gd name="connsiteY13" fmla="*/ 971588 h 4241750"/>
                <a:gd name="connsiteX14" fmla="*/ 3319590 w 4961924"/>
                <a:gd name="connsiteY14" fmla="*/ 560369 h 4241750"/>
                <a:gd name="connsiteX15" fmla="*/ 2374113 w 4961924"/>
                <a:gd name="connsiteY15" fmla="*/ 582278 h 4241750"/>
                <a:gd name="connsiteX16" fmla="*/ 1692486 w 4961924"/>
                <a:gd name="connsiteY16" fmla="*/ 1005131 h 4241750"/>
                <a:gd name="connsiteX17" fmla="*/ 1139674 w 4961924"/>
                <a:gd name="connsiteY17" fmla="*/ 1807128 h 4241750"/>
                <a:gd name="connsiteX18" fmla="*/ 908812 w 4961924"/>
                <a:gd name="connsiteY18" fmla="*/ 2179343 h 4241750"/>
                <a:gd name="connsiteX19" fmla="*/ 566543 w 4961924"/>
                <a:gd name="connsiteY19" fmla="*/ 2799229 h 4241750"/>
                <a:gd name="connsiteX20" fmla="*/ 544789 w 4961924"/>
                <a:gd name="connsiteY20" fmla="*/ 3327837 h 4241750"/>
                <a:gd name="connsiteX21" fmla="*/ 970585 w 4961924"/>
                <a:gd name="connsiteY21" fmla="*/ 4184948 h 4241750"/>
                <a:gd name="connsiteX22" fmla="*/ 1019856 w 4961924"/>
                <a:gd name="connsiteY22" fmla="*/ 4241750 h 4241750"/>
                <a:gd name="connsiteX23" fmla="*/ 385253 w 4961924"/>
                <a:gd name="connsiteY23" fmla="*/ 4241750 h 4241750"/>
                <a:gd name="connsiteX24" fmla="*/ 291955 w 4961924"/>
                <a:gd name="connsiteY24" fmla="*/ 4081572 h 4241750"/>
                <a:gd name="connsiteX25" fmla="*/ 49334 w 4961924"/>
                <a:gd name="connsiteY25" fmla="*/ 3462450 h 4241750"/>
                <a:gd name="connsiteX26" fmla="*/ 697041 w 4961924"/>
                <a:gd name="connsiteY26" fmla="*/ 1553792 h 4241750"/>
                <a:gd name="connsiteX27" fmla="*/ 2243651 w 4961924"/>
                <a:gd name="connsiteY27" fmla="*/ 89360 h 4241750"/>
                <a:gd name="connsiteX28" fmla="*/ 2860366 w 4961924"/>
                <a:gd name="connsiteY28" fmla="*/ 290 h 424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961924" h="4241750">
                  <a:moveTo>
                    <a:pt x="4961924" y="3780120"/>
                  </a:moveTo>
                  <a:lnTo>
                    <a:pt x="4961924" y="4241750"/>
                  </a:lnTo>
                  <a:lnTo>
                    <a:pt x="4690594" y="4241750"/>
                  </a:lnTo>
                  <a:lnTo>
                    <a:pt x="4730832" y="4190580"/>
                  </a:lnTo>
                  <a:cubicBezTo>
                    <a:pt x="4772669" y="4131651"/>
                    <a:pt x="4812690" y="4069310"/>
                    <a:pt x="4851056" y="4003378"/>
                  </a:cubicBezTo>
                  <a:cubicBezTo>
                    <a:pt x="4904439" y="3911711"/>
                    <a:pt x="4938230" y="3841234"/>
                    <a:pt x="4960390" y="3784651"/>
                  </a:cubicBezTo>
                  <a:close/>
                  <a:moveTo>
                    <a:pt x="2860366" y="290"/>
                  </a:moveTo>
                  <a:cubicBezTo>
                    <a:pt x="3457635" y="-9057"/>
                    <a:pt x="3998796" y="208834"/>
                    <a:pt x="4503870" y="546588"/>
                  </a:cubicBezTo>
                  <a:cubicBezTo>
                    <a:pt x="4609236" y="617064"/>
                    <a:pt x="4715032" y="696137"/>
                    <a:pt x="4816872" y="783509"/>
                  </a:cubicBezTo>
                  <a:lnTo>
                    <a:pt x="4961924" y="916897"/>
                  </a:lnTo>
                  <a:lnTo>
                    <a:pt x="4961924" y="1784881"/>
                  </a:lnTo>
                  <a:lnTo>
                    <a:pt x="4950067" y="1756820"/>
                  </a:lnTo>
                  <a:cubicBezTo>
                    <a:pt x="4921279" y="1695818"/>
                    <a:pt x="4886564" y="1635036"/>
                    <a:pt x="4845861" y="1574254"/>
                  </a:cubicBezTo>
                  <a:cubicBezTo>
                    <a:pt x="4701995" y="1359374"/>
                    <a:pt x="4484232" y="1151017"/>
                    <a:pt x="4215918" y="971588"/>
                  </a:cubicBezTo>
                  <a:cubicBezTo>
                    <a:pt x="3902456" y="762036"/>
                    <a:pt x="3609271" y="627496"/>
                    <a:pt x="3319590" y="560369"/>
                  </a:cubicBezTo>
                  <a:cubicBezTo>
                    <a:pt x="3005602" y="487686"/>
                    <a:pt x="2696391" y="494854"/>
                    <a:pt x="2374113" y="582278"/>
                  </a:cubicBezTo>
                  <a:cubicBezTo>
                    <a:pt x="2112782" y="653168"/>
                    <a:pt x="1896224" y="787673"/>
                    <a:pt x="1692486" y="1005131"/>
                  </a:cubicBezTo>
                  <a:cubicBezTo>
                    <a:pt x="1482349" y="1229714"/>
                    <a:pt x="1304163" y="1524453"/>
                    <a:pt x="1139674" y="1807128"/>
                  </a:cubicBezTo>
                  <a:cubicBezTo>
                    <a:pt x="1062769" y="1939146"/>
                    <a:pt x="984523" y="2061278"/>
                    <a:pt x="908812" y="2179343"/>
                  </a:cubicBezTo>
                  <a:cubicBezTo>
                    <a:pt x="762092" y="2407960"/>
                    <a:pt x="635490" y="2605445"/>
                    <a:pt x="566543" y="2799229"/>
                  </a:cubicBezTo>
                  <a:cubicBezTo>
                    <a:pt x="502372" y="2979355"/>
                    <a:pt x="495683" y="3142303"/>
                    <a:pt x="544789" y="3327837"/>
                  </a:cubicBezTo>
                  <a:cubicBezTo>
                    <a:pt x="628232" y="3643108"/>
                    <a:pt x="771474" y="3931485"/>
                    <a:pt x="970585" y="4184948"/>
                  </a:cubicBezTo>
                  <a:lnTo>
                    <a:pt x="1019856" y="4241750"/>
                  </a:lnTo>
                  <a:lnTo>
                    <a:pt x="385253" y="4241750"/>
                  </a:lnTo>
                  <a:lnTo>
                    <a:pt x="291955" y="4081572"/>
                  </a:lnTo>
                  <a:cubicBezTo>
                    <a:pt x="189558" y="3889334"/>
                    <a:pt x="107521" y="3682295"/>
                    <a:pt x="49334" y="3462450"/>
                  </a:cubicBezTo>
                  <a:cubicBezTo>
                    <a:pt x="-155725" y="2687681"/>
                    <a:pt x="321045" y="2199945"/>
                    <a:pt x="697041" y="1553792"/>
                  </a:cubicBezTo>
                  <a:cubicBezTo>
                    <a:pt x="1073039" y="907639"/>
                    <a:pt x="1464813" y="300633"/>
                    <a:pt x="2243651" y="89360"/>
                  </a:cubicBezTo>
                  <a:cubicBezTo>
                    <a:pt x="2455952" y="31770"/>
                    <a:pt x="2661276" y="3405"/>
                    <a:pt x="2860366" y="290"/>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6" name="Freeform: Shape 15">
              <a:extLst>
                <a:ext uri="{FF2B5EF4-FFF2-40B4-BE49-F238E27FC236}">
                  <a16:creationId xmlns:a16="http://schemas.microsoft.com/office/drawing/2014/main" id="{7158934E-AE93-4B15-87B8-BF84C2EFBB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5288" y="2243097"/>
              <a:ext cx="5361526" cy="4612178"/>
            </a:xfrm>
            <a:custGeom>
              <a:avLst/>
              <a:gdLst>
                <a:gd name="connsiteX0" fmla="*/ 5361526 w 5361526"/>
                <a:gd name="connsiteY0" fmla="*/ 4501915 h 4612178"/>
                <a:gd name="connsiteX1" fmla="*/ 5361526 w 5361526"/>
                <a:gd name="connsiteY1" fmla="*/ 4612178 h 4612178"/>
                <a:gd name="connsiteX2" fmla="*/ 5279125 w 5361526"/>
                <a:gd name="connsiteY2" fmla="*/ 4612178 h 4612178"/>
                <a:gd name="connsiteX3" fmla="*/ 5279916 w 5361526"/>
                <a:gd name="connsiteY3" fmla="*/ 4611262 h 4612178"/>
                <a:gd name="connsiteX4" fmla="*/ 5318906 w 5361526"/>
                <a:gd name="connsiteY4" fmla="*/ 4559954 h 4612178"/>
                <a:gd name="connsiteX5" fmla="*/ 5357310 w 5361526"/>
                <a:gd name="connsiteY5" fmla="*/ 4507987 h 4612178"/>
                <a:gd name="connsiteX6" fmla="*/ 3209114 w 5361526"/>
                <a:gd name="connsiteY6" fmla="*/ 1897 h 4612178"/>
                <a:gd name="connsiteX7" fmla="*/ 5286441 w 5361526"/>
                <a:gd name="connsiteY7" fmla="*/ 920072 h 4612178"/>
                <a:gd name="connsiteX8" fmla="*/ 5361526 w 5361526"/>
                <a:gd name="connsiteY8" fmla="*/ 1006088 h 4612178"/>
                <a:gd name="connsiteX9" fmla="*/ 5361526 w 5361526"/>
                <a:gd name="connsiteY9" fmla="*/ 1524438 h 4612178"/>
                <a:gd name="connsiteX10" fmla="*/ 5293717 w 5361526"/>
                <a:gd name="connsiteY10" fmla="*/ 1441145 h 4612178"/>
                <a:gd name="connsiteX11" fmla="*/ 5107511 w 5361526"/>
                <a:gd name="connsiteY11" fmla="*/ 1262343 h 4612178"/>
                <a:gd name="connsiteX12" fmla="*/ 4688624 w 5361526"/>
                <a:gd name="connsiteY12" fmla="*/ 963140 h 4612178"/>
                <a:gd name="connsiteX13" fmla="*/ 4232411 w 5361526"/>
                <a:gd name="connsiteY13" fmla="*/ 726973 h 4612178"/>
                <a:gd name="connsiteX14" fmla="*/ 3996189 w 5361526"/>
                <a:gd name="connsiteY14" fmla="*/ 634781 h 4612178"/>
                <a:gd name="connsiteX15" fmla="*/ 3755529 w 5361526"/>
                <a:gd name="connsiteY15" fmla="*/ 563136 h 4612178"/>
                <a:gd name="connsiteX16" fmla="*/ 3264120 w 5361526"/>
                <a:gd name="connsiteY16" fmla="*/ 492888 h 4612178"/>
                <a:gd name="connsiteX17" fmla="*/ 2770692 w 5361526"/>
                <a:gd name="connsiteY17" fmla="*/ 532792 h 4612178"/>
                <a:gd name="connsiteX18" fmla="*/ 2709666 w 5361526"/>
                <a:gd name="connsiteY18" fmla="*/ 545150 h 4612178"/>
                <a:gd name="connsiteX19" fmla="*/ 2648897 w 5361526"/>
                <a:gd name="connsiteY19" fmla="*/ 558872 h 4612178"/>
                <a:gd name="connsiteX20" fmla="*/ 2588416 w 5361526"/>
                <a:gd name="connsiteY20" fmla="*/ 574460 h 4612178"/>
                <a:gd name="connsiteX21" fmla="*/ 2529518 w 5361526"/>
                <a:gd name="connsiteY21" fmla="*/ 591358 h 4612178"/>
                <a:gd name="connsiteX22" fmla="*/ 2302604 w 5361526"/>
                <a:gd name="connsiteY22" fmla="*/ 677371 h 4612178"/>
                <a:gd name="connsiteX23" fmla="*/ 1895486 w 5361526"/>
                <a:gd name="connsiteY23" fmla="*/ 941931 h 4612178"/>
                <a:gd name="connsiteX24" fmla="*/ 1554603 w 5361526"/>
                <a:gd name="connsiteY24" fmla="*/ 1308258 h 4612178"/>
                <a:gd name="connsiteX25" fmla="*/ 1262322 w 5361526"/>
                <a:gd name="connsiteY25" fmla="*/ 1735392 h 4612178"/>
                <a:gd name="connsiteX26" fmla="*/ 1193322 w 5361526"/>
                <a:gd name="connsiteY26" fmla="*/ 1847443 h 4612178"/>
                <a:gd name="connsiteX27" fmla="*/ 1123654 w 5361526"/>
                <a:gd name="connsiteY27" fmla="*/ 1962027 h 4612178"/>
                <a:gd name="connsiteX28" fmla="*/ 977214 w 5361526"/>
                <a:gd name="connsiteY28" fmla="*/ 2189235 h 4612178"/>
                <a:gd name="connsiteX29" fmla="*/ 830163 w 5361526"/>
                <a:gd name="connsiteY29" fmla="*/ 2409855 h 4612178"/>
                <a:gd name="connsiteX30" fmla="*/ 692149 w 5361526"/>
                <a:gd name="connsiteY30" fmla="*/ 2629250 h 4612178"/>
                <a:gd name="connsiteX31" fmla="*/ 574779 w 5361526"/>
                <a:gd name="connsiteY31" fmla="*/ 2853179 h 4612178"/>
                <a:gd name="connsiteX32" fmla="*/ 490961 w 5361526"/>
                <a:gd name="connsiteY32" fmla="*/ 3085709 h 4612178"/>
                <a:gd name="connsiteX33" fmla="*/ 453705 w 5361526"/>
                <a:gd name="connsiteY33" fmla="*/ 3327816 h 4612178"/>
                <a:gd name="connsiteX34" fmla="*/ 466741 w 5361526"/>
                <a:gd name="connsiteY34" fmla="*/ 3574907 h 4612178"/>
                <a:gd name="connsiteX35" fmla="*/ 471534 w 5361526"/>
                <a:gd name="connsiteY35" fmla="*/ 3605843 h 4612178"/>
                <a:gd name="connsiteX36" fmla="*/ 477720 w 5361526"/>
                <a:gd name="connsiteY36" fmla="*/ 3636605 h 4612178"/>
                <a:gd name="connsiteX37" fmla="*/ 483838 w 5361526"/>
                <a:gd name="connsiteY37" fmla="*/ 3667491 h 4612178"/>
                <a:gd name="connsiteX38" fmla="*/ 491571 w 5361526"/>
                <a:gd name="connsiteY38" fmla="*/ 3698652 h 4612178"/>
                <a:gd name="connsiteX39" fmla="*/ 507280 w 5361526"/>
                <a:gd name="connsiteY39" fmla="*/ 3761116 h 4612178"/>
                <a:gd name="connsiteX40" fmla="*/ 515135 w 5361526"/>
                <a:gd name="connsiteY40" fmla="*/ 3792348 h 4612178"/>
                <a:gd name="connsiteX41" fmla="*/ 519062 w 5361526"/>
                <a:gd name="connsiteY41" fmla="*/ 3807963 h 4612178"/>
                <a:gd name="connsiteX42" fmla="*/ 523757 w 5361526"/>
                <a:gd name="connsiteY42" fmla="*/ 3823370 h 4612178"/>
                <a:gd name="connsiteX43" fmla="*/ 561944 w 5361526"/>
                <a:gd name="connsiteY43" fmla="*/ 3946665 h 4612178"/>
                <a:gd name="connsiteX44" fmla="*/ 606750 w 5361526"/>
                <a:gd name="connsiteY44" fmla="*/ 4067755 h 4612178"/>
                <a:gd name="connsiteX45" fmla="*/ 657836 w 5361526"/>
                <a:gd name="connsiteY45" fmla="*/ 4186528 h 4612178"/>
                <a:gd name="connsiteX46" fmla="*/ 664329 w 5361526"/>
                <a:gd name="connsiteY46" fmla="*/ 4201345 h 4612178"/>
                <a:gd name="connsiteX47" fmla="*/ 671540 w 5361526"/>
                <a:gd name="connsiteY47" fmla="*/ 4215764 h 4612178"/>
                <a:gd name="connsiteX48" fmla="*/ 685987 w 5361526"/>
                <a:gd name="connsiteY48" fmla="*/ 4244695 h 4612178"/>
                <a:gd name="connsiteX49" fmla="*/ 714907 w 5361526"/>
                <a:gd name="connsiteY49" fmla="*/ 4302653 h 4612178"/>
                <a:gd name="connsiteX50" fmla="*/ 846679 w 5361526"/>
                <a:gd name="connsiteY50" fmla="*/ 4525723 h 4612178"/>
                <a:gd name="connsiteX51" fmla="*/ 864285 w 5361526"/>
                <a:gd name="connsiteY51" fmla="*/ 4552977 h 4612178"/>
                <a:gd name="connsiteX52" fmla="*/ 883010 w 5361526"/>
                <a:gd name="connsiteY52" fmla="*/ 4579418 h 4612178"/>
                <a:gd name="connsiteX53" fmla="*/ 906594 w 5361526"/>
                <a:gd name="connsiteY53" fmla="*/ 4612178 h 4612178"/>
                <a:gd name="connsiteX54" fmla="*/ 410149 w 5361526"/>
                <a:gd name="connsiteY54" fmla="*/ 4612178 h 4612178"/>
                <a:gd name="connsiteX55" fmla="*/ 354704 w 5361526"/>
                <a:gd name="connsiteY55" fmla="*/ 4516478 h 4612178"/>
                <a:gd name="connsiteX56" fmla="*/ 101993 w 5361526"/>
                <a:gd name="connsiteY56" fmla="*/ 3869726 h 4612178"/>
                <a:gd name="connsiteX57" fmla="*/ 2290556 w 5361526"/>
                <a:gd name="connsiteY57" fmla="*/ 108671 h 4612178"/>
                <a:gd name="connsiteX58" fmla="*/ 3209114 w 5361526"/>
                <a:gd name="connsiteY58" fmla="*/ 1897 h 4612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61526" h="4612178">
                  <a:moveTo>
                    <a:pt x="5361526" y="4501915"/>
                  </a:moveTo>
                  <a:lnTo>
                    <a:pt x="5361526" y="4612178"/>
                  </a:lnTo>
                  <a:lnTo>
                    <a:pt x="5279125" y="4612178"/>
                  </a:lnTo>
                  <a:lnTo>
                    <a:pt x="5279916" y="4611262"/>
                  </a:lnTo>
                  <a:lnTo>
                    <a:pt x="5318906" y="4559954"/>
                  </a:lnTo>
                  <a:cubicBezTo>
                    <a:pt x="5331958" y="4542803"/>
                    <a:pt x="5345399" y="4525954"/>
                    <a:pt x="5357310" y="4507987"/>
                  </a:cubicBezTo>
                  <a:close/>
                  <a:moveTo>
                    <a:pt x="3209114" y="1897"/>
                  </a:moveTo>
                  <a:cubicBezTo>
                    <a:pt x="4001649" y="29839"/>
                    <a:pt x="4745275" y="365212"/>
                    <a:pt x="5286441" y="920072"/>
                  </a:cubicBezTo>
                  <a:lnTo>
                    <a:pt x="5361526" y="1006088"/>
                  </a:lnTo>
                  <a:lnTo>
                    <a:pt x="5361526" y="1524438"/>
                  </a:lnTo>
                  <a:lnTo>
                    <a:pt x="5293717" y="1441145"/>
                  </a:lnTo>
                  <a:cubicBezTo>
                    <a:pt x="5235105" y="1377989"/>
                    <a:pt x="5172668" y="1318454"/>
                    <a:pt x="5107511" y="1262343"/>
                  </a:cubicBezTo>
                  <a:cubicBezTo>
                    <a:pt x="4977170" y="1150025"/>
                    <a:pt x="4835850" y="1051023"/>
                    <a:pt x="4688624" y="963140"/>
                  </a:cubicBezTo>
                  <a:cubicBezTo>
                    <a:pt x="4540408" y="875014"/>
                    <a:pt x="4388126" y="794847"/>
                    <a:pt x="4232411" y="726973"/>
                  </a:cubicBezTo>
                  <a:cubicBezTo>
                    <a:pt x="4154434" y="693169"/>
                    <a:pt x="4075888" y="661874"/>
                    <a:pt x="3996189" y="634781"/>
                  </a:cubicBezTo>
                  <a:cubicBezTo>
                    <a:pt x="3916890" y="606864"/>
                    <a:pt x="3836465" y="583241"/>
                    <a:pt x="3755529" y="563136"/>
                  </a:cubicBezTo>
                  <a:cubicBezTo>
                    <a:pt x="3593710" y="523114"/>
                    <a:pt x="3429330" y="497910"/>
                    <a:pt x="3264120" y="492888"/>
                  </a:cubicBezTo>
                  <a:cubicBezTo>
                    <a:pt x="3098959" y="488056"/>
                    <a:pt x="2933721" y="501974"/>
                    <a:pt x="2770692" y="532792"/>
                  </a:cubicBezTo>
                  <a:cubicBezTo>
                    <a:pt x="2750302" y="536992"/>
                    <a:pt x="2729954" y="540568"/>
                    <a:pt x="2709666" y="545150"/>
                  </a:cubicBezTo>
                  <a:lnTo>
                    <a:pt x="2648897" y="558872"/>
                  </a:lnTo>
                  <a:lnTo>
                    <a:pt x="2588416" y="574460"/>
                  </a:lnTo>
                  <a:cubicBezTo>
                    <a:pt x="2568038" y="579476"/>
                    <a:pt x="2549240" y="585803"/>
                    <a:pt x="2529518" y="591358"/>
                  </a:cubicBezTo>
                  <a:cubicBezTo>
                    <a:pt x="2451654" y="614731"/>
                    <a:pt x="2376004" y="643746"/>
                    <a:pt x="2302604" y="677371"/>
                  </a:cubicBezTo>
                  <a:cubicBezTo>
                    <a:pt x="2155755" y="744838"/>
                    <a:pt x="2019903" y="834803"/>
                    <a:pt x="1895486" y="941931"/>
                  </a:cubicBezTo>
                  <a:cubicBezTo>
                    <a:pt x="1771362" y="1049387"/>
                    <a:pt x="1658379" y="1173675"/>
                    <a:pt x="1554603" y="1308258"/>
                  </a:cubicBezTo>
                  <a:cubicBezTo>
                    <a:pt x="1450514" y="1442824"/>
                    <a:pt x="1354827" y="1586982"/>
                    <a:pt x="1262322" y="1735392"/>
                  </a:cubicBezTo>
                  <a:cubicBezTo>
                    <a:pt x="1239143" y="1772586"/>
                    <a:pt x="1216208" y="1809918"/>
                    <a:pt x="1193322" y="1847443"/>
                  </a:cubicBezTo>
                  <a:lnTo>
                    <a:pt x="1123654" y="1962027"/>
                  </a:lnTo>
                  <a:cubicBezTo>
                    <a:pt x="1075912" y="2039348"/>
                    <a:pt x="1026679" y="2114926"/>
                    <a:pt x="977214" y="2189235"/>
                  </a:cubicBezTo>
                  <a:lnTo>
                    <a:pt x="830163" y="2409855"/>
                  </a:lnTo>
                  <a:cubicBezTo>
                    <a:pt x="782224" y="2482931"/>
                    <a:pt x="735411" y="2555600"/>
                    <a:pt x="692149" y="2629250"/>
                  </a:cubicBezTo>
                  <a:cubicBezTo>
                    <a:pt x="649106" y="2702945"/>
                    <a:pt x="608860" y="2777106"/>
                    <a:pt x="574779" y="2853179"/>
                  </a:cubicBezTo>
                  <a:cubicBezTo>
                    <a:pt x="540309" y="2928947"/>
                    <a:pt x="511325" y="3006400"/>
                    <a:pt x="490961" y="3085709"/>
                  </a:cubicBezTo>
                  <a:cubicBezTo>
                    <a:pt x="470474" y="3164950"/>
                    <a:pt x="457859" y="3245945"/>
                    <a:pt x="453705" y="3327816"/>
                  </a:cubicBezTo>
                  <a:cubicBezTo>
                    <a:pt x="449554" y="3409687"/>
                    <a:pt x="454297" y="3492522"/>
                    <a:pt x="466741" y="3574907"/>
                  </a:cubicBezTo>
                  <a:lnTo>
                    <a:pt x="471534" y="3605843"/>
                  </a:lnTo>
                  <a:lnTo>
                    <a:pt x="477720" y="3636605"/>
                  </a:lnTo>
                  <a:lnTo>
                    <a:pt x="483838" y="3667491"/>
                  </a:lnTo>
                  <a:cubicBezTo>
                    <a:pt x="486158" y="3677811"/>
                    <a:pt x="489033" y="3688288"/>
                    <a:pt x="491571" y="3698652"/>
                  </a:cubicBezTo>
                  <a:lnTo>
                    <a:pt x="507280" y="3761116"/>
                  </a:lnTo>
                  <a:lnTo>
                    <a:pt x="515135" y="3792348"/>
                  </a:lnTo>
                  <a:lnTo>
                    <a:pt x="519062" y="3807963"/>
                  </a:lnTo>
                  <a:lnTo>
                    <a:pt x="523757" y="3823370"/>
                  </a:lnTo>
                  <a:cubicBezTo>
                    <a:pt x="536575" y="3864411"/>
                    <a:pt x="548815" y="3905608"/>
                    <a:pt x="561944" y="3946665"/>
                  </a:cubicBezTo>
                  <a:lnTo>
                    <a:pt x="606750" y="4067755"/>
                  </a:lnTo>
                  <a:cubicBezTo>
                    <a:pt x="623068" y="4107641"/>
                    <a:pt x="640776" y="4146945"/>
                    <a:pt x="657836" y="4186528"/>
                  </a:cubicBezTo>
                  <a:lnTo>
                    <a:pt x="664329" y="4201345"/>
                  </a:lnTo>
                  <a:lnTo>
                    <a:pt x="671540" y="4215764"/>
                  </a:lnTo>
                  <a:lnTo>
                    <a:pt x="685987" y="4244695"/>
                  </a:lnTo>
                  <a:lnTo>
                    <a:pt x="714907" y="4302653"/>
                  </a:lnTo>
                  <a:cubicBezTo>
                    <a:pt x="755611" y="4378702"/>
                    <a:pt x="798470" y="4453960"/>
                    <a:pt x="846679" y="4525723"/>
                  </a:cubicBezTo>
                  <a:lnTo>
                    <a:pt x="864285" y="4552977"/>
                  </a:lnTo>
                  <a:cubicBezTo>
                    <a:pt x="870081" y="4562049"/>
                    <a:pt x="876760" y="4570573"/>
                    <a:pt x="883010" y="4579418"/>
                  </a:cubicBezTo>
                  <a:lnTo>
                    <a:pt x="906594" y="4612178"/>
                  </a:lnTo>
                  <a:lnTo>
                    <a:pt x="410149" y="4612178"/>
                  </a:lnTo>
                  <a:lnTo>
                    <a:pt x="354704" y="4516478"/>
                  </a:lnTo>
                  <a:cubicBezTo>
                    <a:pt x="248169" y="4315507"/>
                    <a:pt x="162738" y="4099239"/>
                    <a:pt x="101993" y="3869726"/>
                  </a:cubicBezTo>
                  <a:cubicBezTo>
                    <a:pt x="-329976" y="2237636"/>
                    <a:pt x="649892" y="553729"/>
                    <a:pt x="2290556" y="108671"/>
                  </a:cubicBezTo>
                  <a:cubicBezTo>
                    <a:pt x="2598180" y="25223"/>
                    <a:pt x="2907195" y="-8749"/>
                    <a:pt x="3209114" y="189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30" name="Group 17">
            <a:extLst>
              <a:ext uri="{FF2B5EF4-FFF2-40B4-BE49-F238E27FC236}">
                <a16:creationId xmlns:a16="http://schemas.microsoft.com/office/drawing/2014/main" id="{B8DE9038-209B-495C-9722-BBC6BA1890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723319" y="-2725"/>
            <a:ext cx="4353551" cy="2522814"/>
            <a:chOff x="7723319" y="-24157"/>
            <a:chExt cx="4353551" cy="2522814"/>
          </a:xfrm>
        </p:grpSpPr>
        <p:sp>
          <p:nvSpPr>
            <p:cNvPr id="19" name="Freeform: Shape 18">
              <a:extLst>
                <a:ext uri="{FF2B5EF4-FFF2-40B4-BE49-F238E27FC236}">
                  <a16:creationId xmlns:a16="http://schemas.microsoft.com/office/drawing/2014/main" id="{C191050E-85E0-4DEA-9F84-84EF195D75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9316" y="-24157"/>
              <a:ext cx="3870490" cy="2400813"/>
            </a:xfrm>
            <a:custGeom>
              <a:avLst/>
              <a:gdLst>
                <a:gd name="connsiteX0" fmla="*/ 52934 w 3870490"/>
                <a:gd name="connsiteY0" fmla="*/ 0 h 2400813"/>
                <a:gd name="connsiteX1" fmla="*/ 225844 w 3870490"/>
                <a:gd name="connsiteY1" fmla="*/ 0 h 2400813"/>
                <a:gd name="connsiteX2" fmla="*/ 185052 w 3870490"/>
                <a:gd name="connsiteY2" fmla="*/ 70375 h 2400813"/>
                <a:gd name="connsiteX3" fmla="*/ 153127 w 3870490"/>
                <a:gd name="connsiteY3" fmla="*/ 145729 h 2400813"/>
                <a:gd name="connsiteX4" fmla="*/ 117779 w 3870490"/>
                <a:gd name="connsiteY4" fmla="*/ 307391 h 2400813"/>
                <a:gd name="connsiteX5" fmla="*/ 115788 w 3870490"/>
                <a:gd name="connsiteY5" fmla="*/ 328230 h 2400813"/>
                <a:gd name="connsiteX6" fmla="*/ 114721 w 3870490"/>
                <a:gd name="connsiteY6" fmla="*/ 349211 h 2400813"/>
                <a:gd name="connsiteX7" fmla="*/ 113796 w 3870490"/>
                <a:gd name="connsiteY7" fmla="*/ 370263 h 2400813"/>
                <a:gd name="connsiteX8" fmla="*/ 113867 w 3870490"/>
                <a:gd name="connsiteY8" fmla="*/ 391814 h 2400813"/>
                <a:gd name="connsiteX9" fmla="*/ 114436 w 3870490"/>
                <a:gd name="connsiteY9" fmla="*/ 434985 h 2400813"/>
                <a:gd name="connsiteX10" fmla="*/ 114863 w 3870490"/>
                <a:gd name="connsiteY10" fmla="*/ 456606 h 2400813"/>
                <a:gd name="connsiteX11" fmla="*/ 115076 w 3870490"/>
                <a:gd name="connsiteY11" fmla="*/ 467417 h 2400813"/>
                <a:gd name="connsiteX12" fmla="*/ 115930 w 3870490"/>
                <a:gd name="connsiteY12" fmla="*/ 478156 h 2400813"/>
                <a:gd name="connsiteX13" fmla="*/ 123469 w 3870490"/>
                <a:gd name="connsiteY13" fmla="*/ 564215 h 2400813"/>
                <a:gd name="connsiteX14" fmla="*/ 136555 w 3870490"/>
                <a:gd name="connsiteY14" fmla="*/ 649562 h 2400813"/>
                <a:gd name="connsiteX15" fmla="*/ 238332 w 3870490"/>
                <a:gd name="connsiteY15" fmla="*/ 977224 h 2400813"/>
                <a:gd name="connsiteX16" fmla="*/ 397220 w 3870490"/>
                <a:gd name="connsiteY16" fmla="*/ 1277361 h 2400813"/>
                <a:gd name="connsiteX17" fmla="*/ 419623 w 3870490"/>
                <a:gd name="connsiteY17" fmla="*/ 1313207 h 2400813"/>
                <a:gd name="connsiteX18" fmla="*/ 443449 w 3870490"/>
                <a:gd name="connsiteY18" fmla="*/ 1348057 h 2400813"/>
                <a:gd name="connsiteX19" fmla="*/ 466991 w 3870490"/>
                <a:gd name="connsiteY19" fmla="*/ 1383049 h 2400813"/>
                <a:gd name="connsiteX20" fmla="*/ 491813 w 3870490"/>
                <a:gd name="connsiteY20" fmla="*/ 1417188 h 2400813"/>
                <a:gd name="connsiteX21" fmla="*/ 516279 w 3870490"/>
                <a:gd name="connsiteY21" fmla="*/ 1451611 h 2400813"/>
                <a:gd name="connsiteX22" fmla="*/ 542025 w 3870490"/>
                <a:gd name="connsiteY22" fmla="*/ 1485039 h 2400813"/>
                <a:gd name="connsiteX23" fmla="*/ 567629 w 3870490"/>
                <a:gd name="connsiteY23" fmla="*/ 1518609 h 2400813"/>
                <a:gd name="connsiteX24" fmla="*/ 594656 w 3870490"/>
                <a:gd name="connsiteY24" fmla="*/ 1551112 h 2400813"/>
                <a:gd name="connsiteX25" fmla="*/ 621896 w 3870490"/>
                <a:gd name="connsiteY25" fmla="*/ 1583401 h 2400813"/>
                <a:gd name="connsiteX26" fmla="*/ 650558 w 3870490"/>
                <a:gd name="connsiteY26" fmla="*/ 1614482 h 2400813"/>
                <a:gd name="connsiteX27" fmla="*/ 679719 w 3870490"/>
                <a:gd name="connsiteY27" fmla="*/ 1645136 h 2400813"/>
                <a:gd name="connsiteX28" fmla="*/ 687044 w 3870490"/>
                <a:gd name="connsiteY28" fmla="*/ 1652817 h 2400813"/>
                <a:gd name="connsiteX29" fmla="*/ 694726 w 3870490"/>
                <a:gd name="connsiteY29" fmla="*/ 1660072 h 2400813"/>
                <a:gd name="connsiteX30" fmla="*/ 710088 w 3870490"/>
                <a:gd name="connsiteY30" fmla="*/ 1674652 h 2400813"/>
                <a:gd name="connsiteX31" fmla="*/ 740742 w 3870490"/>
                <a:gd name="connsiteY31" fmla="*/ 1703812 h 2400813"/>
                <a:gd name="connsiteX32" fmla="*/ 748423 w 3870490"/>
                <a:gd name="connsiteY32" fmla="*/ 1711138 h 2400813"/>
                <a:gd name="connsiteX33" fmla="*/ 756389 w 3870490"/>
                <a:gd name="connsiteY33" fmla="*/ 1718037 h 2400813"/>
                <a:gd name="connsiteX34" fmla="*/ 772320 w 3870490"/>
                <a:gd name="connsiteY34" fmla="*/ 1731906 h 2400813"/>
                <a:gd name="connsiteX35" fmla="*/ 836971 w 3870490"/>
                <a:gd name="connsiteY35" fmla="*/ 1786528 h 2400813"/>
                <a:gd name="connsiteX36" fmla="*/ 1120323 w 3870490"/>
                <a:gd name="connsiteY36" fmla="*/ 1971162 h 2400813"/>
                <a:gd name="connsiteX37" fmla="*/ 1436677 w 3870490"/>
                <a:gd name="connsiteY37" fmla="*/ 2088301 h 2400813"/>
                <a:gd name="connsiteX38" fmla="*/ 1477785 w 3870490"/>
                <a:gd name="connsiteY38" fmla="*/ 2097618 h 2400813"/>
                <a:gd name="connsiteX39" fmla="*/ 1518965 w 3870490"/>
                <a:gd name="connsiteY39" fmla="*/ 2106153 h 2400813"/>
                <a:gd name="connsiteX40" fmla="*/ 1560430 w 3870490"/>
                <a:gd name="connsiteY40" fmla="*/ 2112981 h 2400813"/>
                <a:gd name="connsiteX41" fmla="*/ 1581127 w 3870490"/>
                <a:gd name="connsiteY41" fmla="*/ 2116394 h 2400813"/>
                <a:gd name="connsiteX42" fmla="*/ 1601894 w 3870490"/>
                <a:gd name="connsiteY42" fmla="*/ 2119381 h 2400813"/>
                <a:gd name="connsiteX43" fmla="*/ 1685179 w 3870490"/>
                <a:gd name="connsiteY43" fmla="*/ 2128414 h 2400813"/>
                <a:gd name="connsiteX44" fmla="*/ 1768606 w 3870490"/>
                <a:gd name="connsiteY44" fmla="*/ 2133250 h 2400813"/>
                <a:gd name="connsiteX45" fmla="*/ 1851962 w 3870490"/>
                <a:gd name="connsiteY45" fmla="*/ 2134246 h 2400813"/>
                <a:gd name="connsiteX46" fmla="*/ 1893568 w 3870490"/>
                <a:gd name="connsiteY46" fmla="*/ 2132966 h 2400813"/>
                <a:gd name="connsiteX47" fmla="*/ 1935033 w 3870490"/>
                <a:gd name="connsiteY47" fmla="*/ 2131686 h 2400813"/>
                <a:gd name="connsiteX48" fmla="*/ 1976924 w 3870490"/>
                <a:gd name="connsiteY48" fmla="*/ 2129339 h 2400813"/>
                <a:gd name="connsiteX49" fmla="*/ 2018957 w 3870490"/>
                <a:gd name="connsiteY49" fmla="*/ 2126494 h 2400813"/>
                <a:gd name="connsiteX50" fmla="*/ 2039939 w 3870490"/>
                <a:gd name="connsiteY50" fmla="*/ 2125285 h 2400813"/>
                <a:gd name="connsiteX51" fmla="*/ 2060777 w 3870490"/>
                <a:gd name="connsiteY51" fmla="*/ 2123222 h 2400813"/>
                <a:gd name="connsiteX52" fmla="*/ 2102384 w 3870490"/>
                <a:gd name="connsiteY52" fmla="*/ 2119239 h 2400813"/>
                <a:gd name="connsiteX53" fmla="*/ 2426774 w 3870490"/>
                <a:gd name="connsiteY53" fmla="*/ 2064902 h 2400813"/>
                <a:gd name="connsiteX54" fmla="*/ 2733597 w 3870490"/>
                <a:gd name="connsiteY54" fmla="*/ 1960209 h 2400813"/>
                <a:gd name="connsiteX55" fmla="*/ 2806925 w 3870490"/>
                <a:gd name="connsiteY55" fmla="*/ 1924292 h 2400813"/>
                <a:gd name="connsiteX56" fmla="*/ 2878474 w 3870490"/>
                <a:gd name="connsiteY56" fmla="*/ 1884037 h 2400813"/>
                <a:gd name="connsiteX57" fmla="*/ 2913324 w 3870490"/>
                <a:gd name="connsiteY57" fmla="*/ 1861989 h 2400813"/>
                <a:gd name="connsiteX58" fmla="*/ 2930749 w 3870490"/>
                <a:gd name="connsiteY58" fmla="*/ 1850894 h 2400813"/>
                <a:gd name="connsiteX59" fmla="*/ 2939497 w 3870490"/>
                <a:gd name="connsiteY59" fmla="*/ 1845346 h 2400813"/>
                <a:gd name="connsiteX60" fmla="*/ 2947961 w 3870490"/>
                <a:gd name="connsiteY60" fmla="*/ 1839301 h 2400813"/>
                <a:gd name="connsiteX61" fmla="*/ 2981815 w 3870490"/>
                <a:gd name="connsiteY61" fmla="*/ 1815261 h 2400813"/>
                <a:gd name="connsiteX62" fmla="*/ 3015314 w 3870490"/>
                <a:gd name="connsiteY62" fmla="*/ 1790439 h 2400813"/>
                <a:gd name="connsiteX63" fmla="*/ 3047959 w 3870490"/>
                <a:gd name="connsiteY63" fmla="*/ 1764266 h 2400813"/>
                <a:gd name="connsiteX64" fmla="*/ 3080035 w 3870490"/>
                <a:gd name="connsiteY64" fmla="*/ 1737311 h 2400813"/>
                <a:gd name="connsiteX65" fmla="*/ 3111329 w 3870490"/>
                <a:gd name="connsiteY65" fmla="*/ 1709217 h 2400813"/>
                <a:gd name="connsiteX66" fmla="*/ 3141912 w 3870490"/>
                <a:gd name="connsiteY66" fmla="*/ 1680484 h 2400813"/>
                <a:gd name="connsiteX67" fmla="*/ 3251512 w 3870490"/>
                <a:gd name="connsiteY67" fmla="*/ 1558722 h 2400813"/>
                <a:gd name="connsiteX68" fmla="*/ 3332236 w 3870490"/>
                <a:gd name="connsiteY68" fmla="*/ 1425936 h 2400813"/>
                <a:gd name="connsiteX69" fmla="*/ 3347599 w 3870490"/>
                <a:gd name="connsiteY69" fmla="*/ 1390304 h 2400813"/>
                <a:gd name="connsiteX70" fmla="*/ 3360756 w 3870490"/>
                <a:gd name="connsiteY70" fmla="*/ 1352751 h 2400813"/>
                <a:gd name="connsiteX71" fmla="*/ 3372776 w 3870490"/>
                <a:gd name="connsiteY71" fmla="*/ 1313847 h 2400813"/>
                <a:gd name="connsiteX72" fmla="*/ 3384085 w 3870490"/>
                <a:gd name="connsiteY72" fmla="*/ 1273805 h 2400813"/>
                <a:gd name="connsiteX73" fmla="*/ 3467298 w 3870490"/>
                <a:gd name="connsiteY73" fmla="*/ 927295 h 2400813"/>
                <a:gd name="connsiteX74" fmla="*/ 3576684 w 3870490"/>
                <a:gd name="connsiteY74" fmla="*/ 579150 h 2400813"/>
                <a:gd name="connsiteX75" fmla="*/ 3633583 w 3870490"/>
                <a:gd name="connsiteY75" fmla="*/ 271972 h 2400813"/>
                <a:gd name="connsiteX76" fmla="*/ 3622799 w 3870490"/>
                <a:gd name="connsiteY76" fmla="*/ 113831 h 2400813"/>
                <a:gd name="connsiteX77" fmla="*/ 3597198 w 3870490"/>
                <a:gd name="connsiteY77" fmla="*/ 0 h 2400813"/>
                <a:gd name="connsiteX78" fmla="*/ 3832669 w 3870490"/>
                <a:gd name="connsiteY78" fmla="*/ 0 h 2400813"/>
                <a:gd name="connsiteX79" fmla="*/ 3852116 w 3870490"/>
                <a:gd name="connsiteY79" fmla="*/ 76154 h 2400813"/>
                <a:gd name="connsiteX80" fmla="*/ 3870421 w 3870490"/>
                <a:gd name="connsiteY80" fmla="*/ 272399 h 2400813"/>
                <a:gd name="connsiteX81" fmla="*/ 3854063 w 3870490"/>
                <a:gd name="connsiteY81" fmla="*/ 470475 h 2400813"/>
                <a:gd name="connsiteX82" fmla="*/ 3802357 w 3870490"/>
                <a:gd name="connsiteY82" fmla="*/ 662435 h 2400813"/>
                <a:gd name="connsiteX83" fmla="*/ 3690765 w 3870490"/>
                <a:gd name="connsiteY83" fmla="*/ 990950 h 2400813"/>
                <a:gd name="connsiteX84" fmla="*/ 3665872 w 3870490"/>
                <a:gd name="connsiteY84" fmla="*/ 1074306 h 2400813"/>
                <a:gd name="connsiteX85" fmla="*/ 3641904 w 3870490"/>
                <a:gd name="connsiteY85" fmla="*/ 1158729 h 2400813"/>
                <a:gd name="connsiteX86" fmla="*/ 3618078 w 3870490"/>
                <a:gd name="connsiteY86" fmla="*/ 1244787 h 2400813"/>
                <a:gd name="connsiteX87" fmla="*/ 3605845 w 3870490"/>
                <a:gd name="connsiteY87" fmla="*/ 1288456 h 2400813"/>
                <a:gd name="connsiteX88" fmla="*/ 3592687 w 3870490"/>
                <a:gd name="connsiteY88" fmla="*/ 1333050 h 2400813"/>
                <a:gd name="connsiteX89" fmla="*/ 3578463 w 3870490"/>
                <a:gd name="connsiteY89" fmla="*/ 1378213 h 2400813"/>
                <a:gd name="connsiteX90" fmla="*/ 3562745 w 3870490"/>
                <a:gd name="connsiteY90" fmla="*/ 1423874 h 2400813"/>
                <a:gd name="connsiteX91" fmla="*/ 3545106 w 3870490"/>
                <a:gd name="connsiteY91" fmla="*/ 1469819 h 2400813"/>
                <a:gd name="connsiteX92" fmla="*/ 3524481 w 3870490"/>
                <a:gd name="connsiteY92" fmla="*/ 1515551 h 2400813"/>
                <a:gd name="connsiteX93" fmla="*/ 3420713 w 3870490"/>
                <a:gd name="connsiteY93" fmla="*/ 1686316 h 2400813"/>
                <a:gd name="connsiteX94" fmla="*/ 3296319 w 3870490"/>
                <a:gd name="connsiteY94" fmla="*/ 1832473 h 2400813"/>
                <a:gd name="connsiteX95" fmla="*/ 3263603 w 3870490"/>
                <a:gd name="connsiteY95" fmla="*/ 1866256 h 2400813"/>
                <a:gd name="connsiteX96" fmla="*/ 3230602 w 3870490"/>
                <a:gd name="connsiteY96" fmla="*/ 1899684 h 2400813"/>
                <a:gd name="connsiteX97" fmla="*/ 3196605 w 3870490"/>
                <a:gd name="connsiteY97" fmla="*/ 1932329 h 2400813"/>
                <a:gd name="connsiteX98" fmla="*/ 3162111 w 3870490"/>
                <a:gd name="connsiteY98" fmla="*/ 1964690 h 2400813"/>
                <a:gd name="connsiteX99" fmla="*/ 3126621 w 3870490"/>
                <a:gd name="connsiteY99" fmla="*/ 1996126 h 2400813"/>
                <a:gd name="connsiteX100" fmla="*/ 3090633 w 3870490"/>
                <a:gd name="connsiteY100" fmla="*/ 2027207 h 2400813"/>
                <a:gd name="connsiteX101" fmla="*/ 3081600 w 3870490"/>
                <a:gd name="connsiteY101" fmla="*/ 2034959 h 2400813"/>
                <a:gd name="connsiteX102" fmla="*/ 3072212 w 3870490"/>
                <a:gd name="connsiteY102" fmla="*/ 2042356 h 2400813"/>
                <a:gd name="connsiteX103" fmla="*/ 3053364 w 3870490"/>
                <a:gd name="connsiteY103" fmla="*/ 2057078 h 2400813"/>
                <a:gd name="connsiteX104" fmla="*/ 3015670 w 3870490"/>
                <a:gd name="connsiteY104" fmla="*/ 2086594 h 2400813"/>
                <a:gd name="connsiteX105" fmla="*/ 2937363 w 3870490"/>
                <a:gd name="connsiteY105" fmla="*/ 2142354 h 2400813"/>
                <a:gd name="connsiteX106" fmla="*/ 2855430 w 3870490"/>
                <a:gd name="connsiteY106" fmla="*/ 2193491 h 2400813"/>
                <a:gd name="connsiteX107" fmla="*/ 2498751 w 3870490"/>
                <a:gd name="connsiteY107" fmla="*/ 2342849 h 2400813"/>
                <a:gd name="connsiteX108" fmla="*/ 2120876 w 3870490"/>
                <a:gd name="connsiteY108" fmla="*/ 2399035 h 2400813"/>
                <a:gd name="connsiteX109" fmla="*/ 2073651 w 3870490"/>
                <a:gd name="connsiteY109" fmla="*/ 2400316 h 2400813"/>
                <a:gd name="connsiteX110" fmla="*/ 2050038 w 3870490"/>
                <a:gd name="connsiteY110" fmla="*/ 2400813 h 2400813"/>
                <a:gd name="connsiteX111" fmla="*/ 2026567 w 3870490"/>
                <a:gd name="connsiteY111" fmla="*/ 2400458 h 2400813"/>
                <a:gd name="connsiteX112" fmla="*/ 1979626 w 3870490"/>
                <a:gd name="connsiteY112" fmla="*/ 2399320 h 2400813"/>
                <a:gd name="connsiteX113" fmla="*/ 1932472 w 3870490"/>
                <a:gd name="connsiteY113" fmla="*/ 2397257 h 2400813"/>
                <a:gd name="connsiteX114" fmla="*/ 1837666 w 3870490"/>
                <a:gd name="connsiteY114" fmla="*/ 2389434 h 2400813"/>
                <a:gd name="connsiteX115" fmla="*/ 1743500 w 3870490"/>
                <a:gd name="connsiteY115" fmla="*/ 2376845 h 2400813"/>
                <a:gd name="connsiteX116" fmla="*/ 1650329 w 3870490"/>
                <a:gd name="connsiteY116" fmla="*/ 2359420 h 2400813"/>
                <a:gd name="connsiteX117" fmla="*/ 1558296 w 3870490"/>
                <a:gd name="connsiteY117" fmla="*/ 2337870 h 2400813"/>
                <a:gd name="connsiteX118" fmla="*/ 1467544 w 3870490"/>
                <a:gd name="connsiteY118" fmla="*/ 2312266 h 2400813"/>
                <a:gd name="connsiteX119" fmla="*/ 1422737 w 3870490"/>
                <a:gd name="connsiteY119" fmla="*/ 2297970 h 2400813"/>
                <a:gd name="connsiteX120" fmla="*/ 1378143 w 3870490"/>
                <a:gd name="connsiteY120" fmla="*/ 2283177 h 2400813"/>
                <a:gd name="connsiteX121" fmla="*/ 1035687 w 3870490"/>
                <a:gd name="connsiteY121" fmla="*/ 2133250 h 2400813"/>
                <a:gd name="connsiteX122" fmla="*/ 721894 w 3870490"/>
                <a:gd name="connsiteY122" fmla="*/ 1932187 h 2400813"/>
                <a:gd name="connsiteX123" fmla="*/ 649421 w 3870490"/>
                <a:gd name="connsiteY123" fmla="*/ 1873368 h 2400813"/>
                <a:gd name="connsiteX124" fmla="*/ 579934 w 3870490"/>
                <a:gd name="connsiteY124" fmla="*/ 1810994 h 2400813"/>
                <a:gd name="connsiteX125" fmla="*/ 562864 w 3870490"/>
                <a:gd name="connsiteY125" fmla="*/ 1795062 h 2400813"/>
                <a:gd name="connsiteX126" fmla="*/ 554330 w 3870490"/>
                <a:gd name="connsiteY126" fmla="*/ 1787097 h 2400813"/>
                <a:gd name="connsiteX127" fmla="*/ 546150 w 3870490"/>
                <a:gd name="connsiteY127" fmla="*/ 1778775 h 2400813"/>
                <a:gd name="connsiteX128" fmla="*/ 513434 w 3870490"/>
                <a:gd name="connsiteY128" fmla="*/ 1745419 h 2400813"/>
                <a:gd name="connsiteX129" fmla="*/ 480860 w 3870490"/>
                <a:gd name="connsiteY129" fmla="*/ 1711920 h 2400813"/>
                <a:gd name="connsiteX130" fmla="*/ 449424 w 3870490"/>
                <a:gd name="connsiteY130" fmla="*/ 1677355 h 2400813"/>
                <a:gd name="connsiteX131" fmla="*/ 418130 w 3870490"/>
                <a:gd name="connsiteY131" fmla="*/ 1642576 h 2400813"/>
                <a:gd name="connsiteX132" fmla="*/ 388401 w 3870490"/>
                <a:gd name="connsiteY132" fmla="*/ 1606445 h 2400813"/>
                <a:gd name="connsiteX133" fmla="*/ 358956 w 3870490"/>
                <a:gd name="connsiteY133" fmla="*/ 1570102 h 2400813"/>
                <a:gd name="connsiteX134" fmla="*/ 331431 w 3870490"/>
                <a:gd name="connsiteY134" fmla="*/ 1532264 h 2400813"/>
                <a:gd name="connsiteX135" fmla="*/ 304262 w 3870490"/>
                <a:gd name="connsiteY135" fmla="*/ 1494143 h 2400813"/>
                <a:gd name="connsiteX136" fmla="*/ 279370 w 3870490"/>
                <a:gd name="connsiteY136" fmla="*/ 1454456 h 2400813"/>
                <a:gd name="connsiteX137" fmla="*/ 254832 w 3870490"/>
                <a:gd name="connsiteY137" fmla="*/ 1414628 h 2400813"/>
                <a:gd name="connsiteX138" fmla="*/ 232215 w 3870490"/>
                <a:gd name="connsiteY138" fmla="*/ 1373661 h 2400813"/>
                <a:gd name="connsiteX139" fmla="*/ 91748 w 3870490"/>
                <a:gd name="connsiteY139" fmla="*/ 1029001 h 2400813"/>
                <a:gd name="connsiteX140" fmla="*/ 20341 w 3870490"/>
                <a:gd name="connsiteY140" fmla="*/ 667129 h 2400813"/>
                <a:gd name="connsiteX141" fmla="*/ 10811 w 3870490"/>
                <a:gd name="connsiteY141" fmla="*/ 575879 h 2400813"/>
                <a:gd name="connsiteX142" fmla="*/ 4481 w 3870490"/>
                <a:gd name="connsiteY142" fmla="*/ 484486 h 2400813"/>
                <a:gd name="connsiteX143" fmla="*/ 3627 w 3870490"/>
                <a:gd name="connsiteY143" fmla="*/ 473035 h 2400813"/>
                <a:gd name="connsiteX144" fmla="*/ 3272 w 3870490"/>
                <a:gd name="connsiteY144" fmla="*/ 461585 h 2400813"/>
                <a:gd name="connsiteX145" fmla="*/ 2560 w 3870490"/>
                <a:gd name="connsiteY145" fmla="*/ 438683 h 2400813"/>
                <a:gd name="connsiteX146" fmla="*/ 853 w 3870490"/>
                <a:gd name="connsiteY146" fmla="*/ 392880 h 2400813"/>
                <a:gd name="connsiteX147" fmla="*/ 0 w 3870490"/>
                <a:gd name="connsiteY147" fmla="*/ 369908 h 2400813"/>
                <a:gd name="connsiteX148" fmla="*/ 71 w 3870490"/>
                <a:gd name="connsiteY148" fmla="*/ 346437 h 2400813"/>
                <a:gd name="connsiteX149" fmla="*/ 71 w 3870490"/>
                <a:gd name="connsiteY149" fmla="*/ 322967 h 2400813"/>
                <a:gd name="connsiteX150" fmla="*/ 996 w 3870490"/>
                <a:gd name="connsiteY150" fmla="*/ 299425 h 2400813"/>
                <a:gd name="connsiteX151" fmla="*/ 23470 w 3870490"/>
                <a:gd name="connsiteY151" fmla="*/ 110452 h 2400813"/>
                <a:gd name="connsiteX152" fmla="*/ 47110 w 3870490"/>
                <a:gd name="connsiteY152" fmla="*/ 16784 h 2400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3870490" h="2400813">
                  <a:moveTo>
                    <a:pt x="52934" y="0"/>
                  </a:moveTo>
                  <a:lnTo>
                    <a:pt x="225844" y="0"/>
                  </a:lnTo>
                  <a:lnTo>
                    <a:pt x="185052" y="70375"/>
                  </a:lnTo>
                  <a:cubicBezTo>
                    <a:pt x="172882" y="94717"/>
                    <a:pt x="162195" y="119876"/>
                    <a:pt x="153127" y="145729"/>
                  </a:cubicBezTo>
                  <a:cubicBezTo>
                    <a:pt x="134920" y="197435"/>
                    <a:pt x="123255" y="251844"/>
                    <a:pt x="117779" y="307391"/>
                  </a:cubicBezTo>
                  <a:lnTo>
                    <a:pt x="115788" y="328230"/>
                  </a:lnTo>
                  <a:lnTo>
                    <a:pt x="114721" y="349211"/>
                  </a:lnTo>
                  <a:lnTo>
                    <a:pt x="113796" y="370263"/>
                  </a:lnTo>
                  <a:cubicBezTo>
                    <a:pt x="113654" y="377375"/>
                    <a:pt x="113796" y="384630"/>
                    <a:pt x="113867" y="391814"/>
                  </a:cubicBezTo>
                  <a:lnTo>
                    <a:pt x="114436" y="434985"/>
                  </a:lnTo>
                  <a:lnTo>
                    <a:pt x="114863" y="456606"/>
                  </a:lnTo>
                  <a:lnTo>
                    <a:pt x="115076" y="467417"/>
                  </a:lnTo>
                  <a:lnTo>
                    <a:pt x="115930" y="478156"/>
                  </a:lnTo>
                  <a:cubicBezTo>
                    <a:pt x="118135" y="506890"/>
                    <a:pt x="120482" y="535623"/>
                    <a:pt x="123469" y="564215"/>
                  </a:cubicBezTo>
                  <a:cubicBezTo>
                    <a:pt x="127523" y="592735"/>
                    <a:pt x="132004" y="621184"/>
                    <a:pt x="136555" y="649562"/>
                  </a:cubicBezTo>
                  <a:cubicBezTo>
                    <a:pt x="157537" y="762789"/>
                    <a:pt x="193525" y="872531"/>
                    <a:pt x="238332" y="977224"/>
                  </a:cubicBezTo>
                  <a:cubicBezTo>
                    <a:pt x="283281" y="1082058"/>
                    <a:pt x="337335" y="1181843"/>
                    <a:pt x="397220" y="1277361"/>
                  </a:cubicBezTo>
                  <a:cubicBezTo>
                    <a:pt x="404688" y="1289309"/>
                    <a:pt x="411942" y="1301400"/>
                    <a:pt x="419623" y="1313207"/>
                  </a:cubicBezTo>
                  <a:cubicBezTo>
                    <a:pt x="427660" y="1324800"/>
                    <a:pt x="435697" y="1336393"/>
                    <a:pt x="443449" y="1348057"/>
                  </a:cubicBezTo>
                  <a:lnTo>
                    <a:pt x="466991" y="1383049"/>
                  </a:lnTo>
                  <a:lnTo>
                    <a:pt x="491813" y="1417188"/>
                  </a:lnTo>
                  <a:cubicBezTo>
                    <a:pt x="500063" y="1428568"/>
                    <a:pt x="508100" y="1440161"/>
                    <a:pt x="516279" y="1451611"/>
                  </a:cubicBezTo>
                  <a:lnTo>
                    <a:pt x="542025" y="1485039"/>
                  </a:lnTo>
                  <a:lnTo>
                    <a:pt x="567629" y="1518609"/>
                  </a:lnTo>
                  <a:cubicBezTo>
                    <a:pt x="576306" y="1529704"/>
                    <a:pt x="585695" y="1540230"/>
                    <a:pt x="594656" y="1551112"/>
                  </a:cubicBezTo>
                  <a:lnTo>
                    <a:pt x="621896" y="1583401"/>
                  </a:lnTo>
                  <a:cubicBezTo>
                    <a:pt x="631000" y="1594141"/>
                    <a:pt x="641028" y="1604098"/>
                    <a:pt x="650558" y="1614482"/>
                  </a:cubicBezTo>
                  <a:lnTo>
                    <a:pt x="679719" y="1645136"/>
                  </a:lnTo>
                  <a:lnTo>
                    <a:pt x="687044" y="1652817"/>
                  </a:lnTo>
                  <a:lnTo>
                    <a:pt x="694726" y="1660072"/>
                  </a:lnTo>
                  <a:lnTo>
                    <a:pt x="710088" y="1674652"/>
                  </a:lnTo>
                  <a:lnTo>
                    <a:pt x="740742" y="1703812"/>
                  </a:lnTo>
                  <a:lnTo>
                    <a:pt x="748423" y="1711138"/>
                  </a:lnTo>
                  <a:lnTo>
                    <a:pt x="756389" y="1718037"/>
                  </a:lnTo>
                  <a:lnTo>
                    <a:pt x="772320" y="1731906"/>
                  </a:lnTo>
                  <a:cubicBezTo>
                    <a:pt x="793586" y="1750397"/>
                    <a:pt x="814496" y="1769387"/>
                    <a:pt x="836971" y="1786528"/>
                  </a:cubicBezTo>
                  <a:cubicBezTo>
                    <a:pt x="924736" y="1857437"/>
                    <a:pt x="1019329" y="1920452"/>
                    <a:pt x="1120323" y="1971162"/>
                  </a:cubicBezTo>
                  <a:cubicBezTo>
                    <a:pt x="1221175" y="2022014"/>
                    <a:pt x="1327575" y="2061488"/>
                    <a:pt x="1436677" y="2088301"/>
                  </a:cubicBezTo>
                  <a:lnTo>
                    <a:pt x="1477785" y="2097618"/>
                  </a:lnTo>
                  <a:cubicBezTo>
                    <a:pt x="1491512" y="2100534"/>
                    <a:pt x="1505025" y="2104161"/>
                    <a:pt x="1518965" y="2106153"/>
                  </a:cubicBezTo>
                  <a:lnTo>
                    <a:pt x="1560430" y="2112981"/>
                  </a:lnTo>
                  <a:lnTo>
                    <a:pt x="1581127" y="2116394"/>
                  </a:lnTo>
                  <a:cubicBezTo>
                    <a:pt x="1588025" y="2117532"/>
                    <a:pt x="1594924" y="2118741"/>
                    <a:pt x="1601894" y="2119381"/>
                  </a:cubicBezTo>
                  <a:cubicBezTo>
                    <a:pt x="1629774" y="2122369"/>
                    <a:pt x="1657441" y="2125854"/>
                    <a:pt x="1685179" y="2128414"/>
                  </a:cubicBezTo>
                  <a:lnTo>
                    <a:pt x="1768606" y="2133250"/>
                  </a:lnTo>
                  <a:lnTo>
                    <a:pt x="1851962" y="2134246"/>
                  </a:lnTo>
                  <a:cubicBezTo>
                    <a:pt x="1865830" y="2134459"/>
                    <a:pt x="1879699" y="2133321"/>
                    <a:pt x="1893568" y="2132966"/>
                  </a:cubicBezTo>
                  <a:lnTo>
                    <a:pt x="1935033" y="2131686"/>
                  </a:lnTo>
                  <a:cubicBezTo>
                    <a:pt x="1948759" y="2131543"/>
                    <a:pt x="1962913" y="2130263"/>
                    <a:pt x="1976924" y="2129339"/>
                  </a:cubicBezTo>
                  <a:lnTo>
                    <a:pt x="2018957" y="2126494"/>
                  </a:lnTo>
                  <a:lnTo>
                    <a:pt x="2039939" y="2125285"/>
                  </a:lnTo>
                  <a:lnTo>
                    <a:pt x="2060777" y="2123222"/>
                  </a:lnTo>
                  <a:cubicBezTo>
                    <a:pt x="2074646" y="2121800"/>
                    <a:pt x="2088515" y="2120448"/>
                    <a:pt x="2102384" y="2119239"/>
                  </a:cubicBezTo>
                  <a:cubicBezTo>
                    <a:pt x="2213122" y="2108144"/>
                    <a:pt x="2321513" y="2090790"/>
                    <a:pt x="2426774" y="2064902"/>
                  </a:cubicBezTo>
                  <a:cubicBezTo>
                    <a:pt x="2532036" y="2038942"/>
                    <a:pt x="2634595" y="2004945"/>
                    <a:pt x="2733597" y="1960209"/>
                  </a:cubicBezTo>
                  <a:cubicBezTo>
                    <a:pt x="2758063" y="1948474"/>
                    <a:pt x="2782458" y="1936383"/>
                    <a:pt x="2806925" y="1924292"/>
                  </a:cubicBezTo>
                  <a:cubicBezTo>
                    <a:pt x="2830680" y="1910850"/>
                    <a:pt x="2854861" y="1898048"/>
                    <a:pt x="2878474" y="1884037"/>
                  </a:cubicBezTo>
                  <a:lnTo>
                    <a:pt x="2913324" y="1861989"/>
                  </a:lnTo>
                  <a:lnTo>
                    <a:pt x="2930749" y="1850894"/>
                  </a:lnTo>
                  <a:lnTo>
                    <a:pt x="2939497" y="1845346"/>
                  </a:lnTo>
                  <a:lnTo>
                    <a:pt x="2947961" y="1839301"/>
                  </a:lnTo>
                  <a:lnTo>
                    <a:pt x="2981815" y="1815261"/>
                  </a:lnTo>
                  <a:cubicBezTo>
                    <a:pt x="2993124" y="1807224"/>
                    <a:pt x="3004645" y="1799472"/>
                    <a:pt x="3015314" y="1790439"/>
                  </a:cubicBezTo>
                  <a:lnTo>
                    <a:pt x="3047959" y="1764266"/>
                  </a:lnTo>
                  <a:cubicBezTo>
                    <a:pt x="3058841" y="1755518"/>
                    <a:pt x="3069794" y="1746841"/>
                    <a:pt x="3080035" y="1737311"/>
                  </a:cubicBezTo>
                  <a:lnTo>
                    <a:pt x="3111329" y="1709217"/>
                  </a:lnTo>
                  <a:cubicBezTo>
                    <a:pt x="3121642" y="1699758"/>
                    <a:pt x="3132311" y="1690512"/>
                    <a:pt x="3141912" y="1680484"/>
                  </a:cubicBezTo>
                  <a:cubicBezTo>
                    <a:pt x="3181670" y="1641295"/>
                    <a:pt x="3219791" y="1601111"/>
                    <a:pt x="3251512" y="1558722"/>
                  </a:cubicBezTo>
                  <a:cubicBezTo>
                    <a:pt x="3284869" y="1516831"/>
                    <a:pt x="3310330" y="1472664"/>
                    <a:pt x="3332236" y="1425936"/>
                  </a:cubicBezTo>
                  <a:lnTo>
                    <a:pt x="3347599" y="1390304"/>
                  </a:lnTo>
                  <a:lnTo>
                    <a:pt x="3360756" y="1352751"/>
                  </a:lnTo>
                  <a:cubicBezTo>
                    <a:pt x="3365450" y="1340589"/>
                    <a:pt x="3368793" y="1326791"/>
                    <a:pt x="3372776" y="1313847"/>
                  </a:cubicBezTo>
                  <a:cubicBezTo>
                    <a:pt x="3376617" y="1300618"/>
                    <a:pt x="3380671" y="1287816"/>
                    <a:pt x="3384085" y="1273805"/>
                  </a:cubicBezTo>
                  <a:cubicBezTo>
                    <a:pt x="3412107" y="1164418"/>
                    <a:pt x="3435719" y="1044648"/>
                    <a:pt x="3467298" y="927295"/>
                  </a:cubicBezTo>
                  <a:cubicBezTo>
                    <a:pt x="3498165" y="809516"/>
                    <a:pt x="3535362" y="693373"/>
                    <a:pt x="3576684" y="579150"/>
                  </a:cubicBezTo>
                  <a:cubicBezTo>
                    <a:pt x="3612957" y="480503"/>
                    <a:pt x="3632018" y="377020"/>
                    <a:pt x="3633583" y="271972"/>
                  </a:cubicBezTo>
                  <a:cubicBezTo>
                    <a:pt x="3634436" y="219448"/>
                    <a:pt x="3630667" y="166568"/>
                    <a:pt x="3622799" y="113831"/>
                  </a:cubicBezTo>
                  <a:lnTo>
                    <a:pt x="3597198" y="0"/>
                  </a:lnTo>
                  <a:lnTo>
                    <a:pt x="3832669" y="0"/>
                  </a:lnTo>
                  <a:lnTo>
                    <a:pt x="3852116" y="76154"/>
                  </a:lnTo>
                  <a:cubicBezTo>
                    <a:pt x="3863469" y="140520"/>
                    <a:pt x="3869852" y="206184"/>
                    <a:pt x="3870421" y="272399"/>
                  </a:cubicBezTo>
                  <a:cubicBezTo>
                    <a:pt x="3871203" y="338543"/>
                    <a:pt x="3865371" y="405042"/>
                    <a:pt x="3854063" y="470475"/>
                  </a:cubicBezTo>
                  <a:cubicBezTo>
                    <a:pt x="3842612" y="535908"/>
                    <a:pt x="3824974" y="600274"/>
                    <a:pt x="3802357" y="662435"/>
                  </a:cubicBezTo>
                  <a:cubicBezTo>
                    <a:pt x="3762883" y="771395"/>
                    <a:pt x="3724620" y="880355"/>
                    <a:pt x="3690765" y="990950"/>
                  </a:cubicBezTo>
                  <a:lnTo>
                    <a:pt x="3665872" y="1074306"/>
                  </a:lnTo>
                  <a:lnTo>
                    <a:pt x="3641904" y="1158729"/>
                  </a:lnTo>
                  <a:lnTo>
                    <a:pt x="3618078" y="1244787"/>
                  </a:lnTo>
                  <a:lnTo>
                    <a:pt x="3605845" y="1288456"/>
                  </a:lnTo>
                  <a:lnTo>
                    <a:pt x="3592687" y="1333050"/>
                  </a:lnTo>
                  <a:cubicBezTo>
                    <a:pt x="3588633" y="1347772"/>
                    <a:pt x="3583370" y="1363135"/>
                    <a:pt x="3578463" y="1378213"/>
                  </a:cubicBezTo>
                  <a:cubicBezTo>
                    <a:pt x="3573271" y="1393433"/>
                    <a:pt x="3569074" y="1408440"/>
                    <a:pt x="3562745" y="1423874"/>
                  </a:cubicBezTo>
                  <a:lnTo>
                    <a:pt x="3545106" y="1469819"/>
                  </a:lnTo>
                  <a:cubicBezTo>
                    <a:pt x="3538492" y="1485110"/>
                    <a:pt x="3531379" y="1500330"/>
                    <a:pt x="3524481" y="1515551"/>
                  </a:cubicBezTo>
                  <a:cubicBezTo>
                    <a:pt x="3495463" y="1575791"/>
                    <a:pt x="3460683" y="1634752"/>
                    <a:pt x="3420713" y="1686316"/>
                  </a:cubicBezTo>
                  <a:cubicBezTo>
                    <a:pt x="3381809" y="1739373"/>
                    <a:pt x="3338993" y="1786385"/>
                    <a:pt x="3296319" y="1832473"/>
                  </a:cubicBezTo>
                  <a:cubicBezTo>
                    <a:pt x="3285864" y="1844350"/>
                    <a:pt x="3274627" y="1855161"/>
                    <a:pt x="3263603" y="1866256"/>
                  </a:cubicBezTo>
                  <a:lnTo>
                    <a:pt x="3230602" y="1899684"/>
                  </a:lnTo>
                  <a:cubicBezTo>
                    <a:pt x="3219862" y="1911063"/>
                    <a:pt x="3208056" y="1921518"/>
                    <a:pt x="3196605" y="1932329"/>
                  </a:cubicBezTo>
                  <a:lnTo>
                    <a:pt x="3162111" y="1964690"/>
                  </a:lnTo>
                  <a:cubicBezTo>
                    <a:pt x="3150802" y="1975643"/>
                    <a:pt x="3138569" y="1985742"/>
                    <a:pt x="3126621" y="1996126"/>
                  </a:cubicBezTo>
                  <a:lnTo>
                    <a:pt x="3090633" y="2027207"/>
                  </a:lnTo>
                  <a:lnTo>
                    <a:pt x="3081600" y="2034959"/>
                  </a:lnTo>
                  <a:lnTo>
                    <a:pt x="3072212" y="2042356"/>
                  </a:lnTo>
                  <a:lnTo>
                    <a:pt x="3053364" y="2057078"/>
                  </a:lnTo>
                  <a:lnTo>
                    <a:pt x="3015670" y="2086594"/>
                  </a:lnTo>
                  <a:cubicBezTo>
                    <a:pt x="2990065" y="2105726"/>
                    <a:pt x="2963537" y="2123720"/>
                    <a:pt x="2937363" y="2142354"/>
                  </a:cubicBezTo>
                  <a:cubicBezTo>
                    <a:pt x="2910337" y="2159637"/>
                    <a:pt x="2882955" y="2176706"/>
                    <a:pt x="2855430" y="2193491"/>
                  </a:cubicBezTo>
                  <a:cubicBezTo>
                    <a:pt x="2744052" y="2258639"/>
                    <a:pt x="2623215" y="2309279"/>
                    <a:pt x="2498751" y="2342849"/>
                  </a:cubicBezTo>
                  <a:cubicBezTo>
                    <a:pt x="2374286" y="2376561"/>
                    <a:pt x="2246905" y="2394199"/>
                    <a:pt x="2120876" y="2399035"/>
                  </a:cubicBezTo>
                  <a:lnTo>
                    <a:pt x="2073651" y="2400316"/>
                  </a:lnTo>
                  <a:lnTo>
                    <a:pt x="2050038" y="2400813"/>
                  </a:lnTo>
                  <a:lnTo>
                    <a:pt x="2026567" y="2400458"/>
                  </a:lnTo>
                  <a:lnTo>
                    <a:pt x="1979626" y="2399320"/>
                  </a:lnTo>
                  <a:cubicBezTo>
                    <a:pt x="1963980" y="2398893"/>
                    <a:pt x="1948475" y="2398751"/>
                    <a:pt x="1932472" y="2397257"/>
                  </a:cubicBezTo>
                  <a:cubicBezTo>
                    <a:pt x="1900752" y="2394839"/>
                    <a:pt x="1869173" y="2392919"/>
                    <a:pt x="1837666" y="2389434"/>
                  </a:cubicBezTo>
                  <a:lnTo>
                    <a:pt x="1743500" y="2376845"/>
                  </a:lnTo>
                  <a:lnTo>
                    <a:pt x="1650329" y="2359420"/>
                  </a:lnTo>
                  <a:cubicBezTo>
                    <a:pt x="1619533" y="2352450"/>
                    <a:pt x="1588879" y="2344982"/>
                    <a:pt x="1558296" y="2337870"/>
                  </a:cubicBezTo>
                  <a:cubicBezTo>
                    <a:pt x="1527785" y="2330118"/>
                    <a:pt x="1497771" y="2320659"/>
                    <a:pt x="1467544" y="2312266"/>
                  </a:cubicBezTo>
                  <a:cubicBezTo>
                    <a:pt x="1452395" y="2308354"/>
                    <a:pt x="1437601" y="2302807"/>
                    <a:pt x="1422737" y="2297970"/>
                  </a:cubicBezTo>
                  <a:lnTo>
                    <a:pt x="1378143" y="2283177"/>
                  </a:lnTo>
                  <a:cubicBezTo>
                    <a:pt x="1259866" y="2242068"/>
                    <a:pt x="1145430" y="2191926"/>
                    <a:pt x="1035687" y="2133250"/>
                  </a:cubicBezTo>
                  <a:cubicBezTo>
                    <a:pt x="926087" y="2074503"/>
                    <a:pt x="820470" y="2008146"/>
                    <a:pt x="721894" y="1932187"/>
                  </a:cubicBezTo>
                  <a:cubicBezTo>
                    <a:pt x="696717" y="1913837"/>
                    <a:pt x="673247" y="1893354"/>
                    <a:pt x="649421" y="1873368"/>
                  </a:cubicBezTo>
                  <a:cubicBezTo>
                    <a:pt x="625168" y="1853810"/>
                    <a:pt x="602764" y="1832188"/>
                    <a:pt x="579934" y="1810994"/>
                  </a:cubicBezTo>
                  <a:lnTo>
                    <a:pt x="562864" y="1795062"/>
                  </a:lnTo>
                  <a:lnTo>
                    <a:pt x="554330" y="1787097"/>
                  </a:lnTo>
                  <a:lnTo>
                    <a:pt x="546150" y="1778775"/>
                  </a:lnTo>
                  <a:lnTo>
                    <a:pt x="513434" y="1745419"/>
                  </a:lnTo>
                  <a:cubicBezTo>
                    <a:pt x="502623" y="1734181"/>
                    <a:pt x="491244" y="1723584"/>
                    <a:pt x="480860" y="1711920"/>
                  </a:cubicBezTo>
                  <a:lnTo>
                    <a:pt x="449424" y="1677355"/>
                  </a:lnTo>
                  <a:cubicBezTo>
                    <a:pt x="439040" y="1665762"/>
                    <a:pt x="428229" y="1654453"/>
                    <a:pt x="418130" y="1642576"/>
                  </a:cubicBezTo>
                  <a:lnTo>
                    <a:pt x="388401" y="1606445"/>
                  </a:lnTo>
                  <a:cubicBezTo>
                    <a:pt x="378586" y="1594354"/>
                    <a:pt x="368486" y="1582406"/>
                    <a:pt x="358956" y="1570102"/>
                  </a:cubicBezTo>
                  <a:lnTo>
                    <a:pt x="331431" y="1532264"/>
                  </a:lnTo>
                  <a:lnTo>
                    <a:pt x="304262" y="1494143"/>
                  </a:lnTo>
                  <a:lnTo>
                    <a:pt x="279370" y="1454456"/>
                  </a:lnTo>
                  <a:cubicBezTo>
                    <a:pt x="271048" y="1441299"/>
                    <a:pt x="262940" y="1427928"/>
                    <a:pt x="254832" y="1414628"/>
                  </a:cubicBezTo>
                  <a:cubicBezTo>
                    <a:pt x="247080" y="1401114"/>
                    <a:pt x="239754" y="1387316"/>
                    <a:pt x="232215" y="1373661"/>
                  </a:cubicBezTo>
                  <a:cubicBezTo>
                    <a:pt x="172259" y="1264274"/>
                    <a:pt x="125958" y="1147918"/>
                    <a:pt x="91748" y="1029001"/>
                  </a:cubicBezTo>
                  <a:cubicBezTo>
                    <a:pt x="57325" y="910013"/>
                    <a:pt x="35348" y="788606"/>
                    <a:pt x="20341" y="667129"/>
                  </a:cubicBezTo>
                  <a:cubicBezTo>
                    <a:pt x="17354" y="636617"/>
                    <a:pt x="14296" y="606248"/>
                    <a:pt x="10811" y="575879"/>
                  </a:cubicBezTo>
                  <a:cubicBezTo>
                    <a:pt x="8748" y="545367"/>
                    <a:pt x="6899" y="514927"/>
                    <a:pt x="4481" y="484486"/>
                  </a:cubicBezTo>
                  <a:lnTo>
                    <a:pt x="3627" y="473035"/>
                  </a:lnTo>
                  <a:lnTo>
                    <a:pt x="3272" y="461585"/>
                  </a:lnTo>
                  <a:lnTo>
                    <a:pt x="2560" y="438683"/>
                  </a:lnTo>
                  <a:lnTo>
                    <a:pt x="853" y="392880"/>
                  </a:lnTo>
                  <a:cubicBezTo>
                    <a:pt x="640" y="385199"/>
                    <a:pt x="71" y="377660"/>
                    <a:pt x="0" y="369908"/>
                  </a:cubicBezTo>
                  <a:lnTo>
                    <a:pt x="71" y="346437"/>
                  </a:lnTo>
                  <a:lnTo>
                    <a:pt x="71" y="322967"/>
                  </a:lnTo>
                  <a:cubicBezTo>
                    <a:pt x="284" y="315143"/>
                    <a:pt x="711" y="307249"/>
                    <a:pt x="996" y="299425"/>
                  </a:cubicBezTo>
                  <a:cubicBezTo>
                    <a:pt x="3343" y="236624"/>
                    <a:pt x="10526" y="173325"/>
                    <a:pt x="23470" y="110452"/>
                  </a:cubicBezTo>
                  <a:cubicBezTo>
                    <a:pt x="29907" y="79052"/>
                    <a:pt x="37820" y="47776"/>
                    <a:pt x="47110" y="1678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16CCB46E-D377-4168-9A68-275BCDD258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48279" y="-24157"/>
              <a:ext cx="3952629" cy="2362693"/>
            </a:xfrm>
            <a:custGeom>
              <a:avLst/>
              <a:gdLst>
                <a:gd name="connsiteX0" fmla="*/ 60739 w 3952629"/>
                <a:gd name="connsiteY0" fmla="*/ 0 h 2362693"/>
                <a:gd name="connsiteX1" fmla="*/ 543464 w 3952629"/>
                <a:gd name="connsiteY1" fmla="*/ 0 h 2362693"/>
                <a:gd name="connsiteX2" fmla="*/ 522680 w 3952629"/>
                <a:gd name="connsiteY2" fmla="*/ 26813 h 2362693"/>
                <a:gd name="connsiteX3" fmla="*/ 426807 w 3952629"/>
                <a:gd name="connsiteY3" fmla="*/ 338543 h 2362693"/>
                <a:gd name="connsiteX4" fmla="*/ 554330 w 3952629"/>
                <a:gd name="connsiteY4" fmla="*/ 965276 h 2362693"/>
                <a:gd name="connsiteX5" fmla="*/ 902404 w 3952629"/>
                <a:gd name="connsiteY5" fmla="*/ 1475794 h 2362693"/>
                <a:gd name="connsiteX6" fmla="*/ 2024292 w 3952629"/>
                <a:gd name="connsiteY6" fmla="*/ 1936028 h 2362693"/>
                <a:gd name="connsiteX7" fmla="*/ 3069154 w 3952629"/>
                <a:gd name="connsiteY7" fmla="*/ 1529207 h 2362693"/>
                <a:gd name="connsiteX8" fmla="*/ 3217658 w 3952629"/>
                <a:gd name="connsiteY8" fmla="*/ 1337674 h 2362693"/>
                <a:gd name="connsiteX9" fmla="*/ 3293830 w 3952629"/>
                <a:gd name="connsiteY9" fmla="*/ 1087464 h 2362693"/>
                <a:gd name="connsiteX10" fmla="*/ 3485150 w 3952629"/>
                <a:gd name="connsiteY10" fmla="*/ 456678 h 2362693"/>
                <a:gd name="connsiteX11" fmla="*/ 3513414 w 3952629"/>
                <a:gd name="connsiteY11" fmla="*/ 96310 h 2362693"/>
                <a:gd name="connsiteX12" fmla="*/ 3487933 w 3952629"/>
                <a:gd name="connsiteY12" fmla="*/ 0 h 2362693"/>
                <a:gd name="connsiteX13" fmla="*/ 3928375 w 3952629"/>
                <a:gd name="connsiteY13" fmla="*/ 0 h 2362693"/>
                <a:gd name="connsiteX14" fmla="*/ 3932162 w 3952629"/>
                <a:gd name="connsiteY14" fmla="*/ 14296 h 2362693"/>
                <a:gd name="connsiteX15" fmla="*/ 3885499 w 3952629"/>
                <a:gd name="connsiteY15" fmla="*/ 604400 h 2362693"/>
                <a:gd name="connsiteX16" fmla="*/ 3370856 w 3952629"/>
                <a:gd name="connsiteY16" fmla="*/ 1830909 h 2362693"/>
                <a:gd name="connsiteX17" fmla="*/ 2024220 w 3952629"/>
                <a:gd name="connsiteY17" fmla="*/ 2362693 h 2362693"/>
                <a:gd name="connsiteX18" fmla="*/ 602622 w 3952629"/>
                <a:gd name="connsiteY18" fmla="*/ 1779487 h 2362693"/>
                <a:gd name="connsiteX19" fmla="*/ 0 w 3952629"/>
                <a:gd name="connsiteY19" fmla="*/ 338472 h 2362693"/>
                <a:gd name="connsiteX20" fmla="*/ 18147 w 3952629"/>
                <a:gd name="connsiteY20" fmla="*/ 142893 h 2362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52629" h="2362693">
                  <a:moveTo>
                    <a:pt x="60739" y="0"/>
                  </a:moveTo>
                  <a:lnTo>
                    <a:pt x="543464" y="0"/>
                  </a:lnTo>
                  <a:lnTo>
                    <a:pt x="522680" y="26813"/>
                  </a:lnTo>
                  <a:cubicBezTo>
                    <a:pt x="455469" y="125105"/>
                    <a:pt x="426807" y="218346"/>
                    <a:pt x="426807" y="338543"/>
                  </a:cubicBezTo>
                  <a:cubicBezTo>
                    <a:pt x="426807" y="556321"/>
                    <a:pt x="469694" y="767128"/>
                    <a:pt x="554330" y="965276"/>
                  </a:cubicBezTo>
                  <a:cubicBezTo>
                    <a:pt x="636121" y="1156880"/>
                    <a:pt x="753259" y="1328641"/>
                    <a:pt x="902404" y="1475794"/>
                  </a:cubicBezTo>
                  <a:cubicBezTo>
                    <a:pt x="1203181" y="1772588"/>
                    <a:pt x="1601610" y="1936028"/>
                    <a:pt x="2024292" y="1936028"/>
                  </a:cubicBezTo>
                  <a:cubicBezTo>
                    <a:pt x="2471511" y="1936028"/>
                    <a:pt x="2784023" y="1814337"/>
                    <a:pt x="3069154" y="1529207"/>
                  </a:cubicBezTo>
                  <a:cubicBezTo>
                    <a:pt x="3165525" y="1432836"/>
                    <a:pt x="3198312" y="1378285"/>
                    <a:pt x="3217658" y="1337674"/>
                  </a:cubicBezTo>
                  <a:cubicBezTo>
                    <a:pt x="3245893" y="1278429"/>
                    <a:pt x="3266021" y="1198345"/>
                    <a:pt x="3293830" y="1087464"/>
                  </a:cubicBezTo>
                  <a:cubicBezTo>
                    <a:pt x="3331098" y="939103"/>
                    <a:pt x="3382164" y="735834"/>
                    <a:pt x="3485150" y="456678"/>
                  </a:cubicBezTo>
                  <a:cubicBezTo>
                    <a:pt x="3527397" y="342206"/>
                    <a:pt x="3536838" y="223374"/>
                    <a:pt x="3513414" y="96310"/>
                  </a:cubicBezTo>
                  <a:lnTo>
                    <a:pt x="3487933" y="0"/>
                  </a:lnTo>
                  <a:lnTo>
                    <a:pt x="3928375" y="0"/>
                  </a:lnTo>
                  <a:lnTo>
                    <a:pt x="3932162" y="14296"/>
                  </a:lnTo>
                  <a:cubicBezTo>
                    <a:pt x="3967716" y="203579"/>
                    <a:pt x="3959858" y="402954"/>
                    <a:pt x="3885499" y="604400"/>
                  </a:cubicBezTo>
                  <a:cubicBezTo>
                    <a:pt x="3619571" y="1324872"/>
                    <a:pt x="3737137" y="1464628"/>
                    <a:pt x="3370856" y="1830909"/>
                  </a:cubicBezTo>
                  <a:cubicBezTo>
                    <a:pt x="3004503" y="2197190"/>
                    <a:pt x="2583173" y="2362693"/>
                    <a:pt x="2024220" y="2362693"/>
                  </a:cubicBezTo>
                  <a:cubicBezTo>
                    <a:pt x="1470175" y="2362693"/>
                    <a:pt x="968121" y="2140150"/>
                    <a:pt x="602622" y="1779487"/>
                  </a:cubicBezTo>
                  <a:cubicBezTo>
                    <a:pt x="230580" y="1412424"/>
                    <a:pt x="0" y="902403"/>
                    <a:pt x="0" y="338472"/>
                  </a:cubicBezTo>
                  <a:cubicBezTo>
                    <a:pt x="0" y="268603"/>
                    <a:pt x="6339" y="203698"/>
                    <a:pt x="18147" y="142893"/>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14C162F3-BDBB-4E50-8067-E8FE902C1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48279" y="-24157"/>
              <a:ext cx="3952599" cy="2355436"/>
            </a:xfrm>
            <a:custGeom>
              <a:avLst/>
              <a:gdLst>
                <a:gd name="connsiteX0" fmla="*/ 58576 w 3952599"/>
                <a:gd name="connsiteY0" fmla="*/ 0 h 2355436"/>
                <a:gd name="connsiteX1" fmla="*/ 451628 w 3952599"/>
                <a:gd name="connsiteY1" fmla="*/ 0 h 2355436"/>
                <a:gd name="connsiteX2" fmla="*/ 415353 w 3952599"/>
                <a:gd name="connsiteY2" fmla="*/ 61589 h 2355436"/>
                <a:gd name="connsiteX3" fmla="*/ 355613 w 3952599"/>
                <a:gd name="connsiteY3" fmla="*/ 331073 h 2355436"/>
                <a:gd name="connsiteX4" fmla="*/ 488826 w 3952599"/>
                <a:gd name="connsiteY4" fmla="*/ 985757 h 2355436"/>
                <a:gd name="connsiteX5" fmla="*/ 852333 w 3952599"/>
                <a:gd name="connsiteY5" fmla="*/ 1518963 h 2355436"/>
                <a:gd name="connsiteX6" fmla="*/ 2024220 w 3952599"/>
                <a:gd name="connsiteY6" fmla="*/ 1999680 h 2355436"/>
                <a:gd name="connsiteX7" fmla="*/ 2639289 w 3952599"/>
                <a:gd name="connsiteY7" fmla="*/ 1895984 h 2355436"/>
                <a:gd name="connsiteX8" fmla="*/ 3119366 w 3952599"/>
                <a:gd name="connsiteY8" fmla="*/ 1572091 h 2355436"/>
                <a:gd name="connsiteX9" fmla="*/ 3281810 w 3952599"/>
                <a:gd name="connsiteY9" fmla="*/ 1360928 h 2355436"/>
                <a:gd name="connsiteX10" fmla="*/ 3362819 w 3952599"/>
                <a:gd name="connsiteY10" fmla="*/ 1097419 h 2355436"/>
                <a:gd name="connsiteX11" fmla="*/ 3551863 w 3952599"/>
                <a:gd name="connsiteY11" fmla="*/ 473958 h 2355436"/>
                <a:gd name="connsiteX12" fmla="*/ 3583808 w 3952599"/>
                <a:gd name="connsiteY12" fmla="*/ 77974 h 2355436"/>
                <a:gd name="connsiteX13" fmla="*/ 3563247 w 3952599"/>
                <a:gd name="connsiteY13" fmla="*/ 0 h 2355436"/>
                <a:gd name="connsiteX14" fmla="*/ 3930266 w 3952599"/>
                <a:gd name="connsiteY14" fmla="*/ 0 h 2355436"/>
                <a:gd name="connsiteX15" fmla="*/ 3932131 w 3952599"/>
                <a:gd name="connsiteY15" fmla="*/ 7039 h 2355436"/>
                <a:gd name="connsiteX16" fmla="*/ 3885499 w 3952599"/>
                <a:gd name="connsiteY16" fmla="*/ 597143 h 2355436"/>
                <a:gd name="connsiteX17" fmla="*/ 3370856 w 3952599"/>
                <a:gd name="connsiteY17" fmla="*/ 1823652 h 2355436"/>
                <a:gd name="connsiteX18" fmla="*/ 2024220 w 3952599"/>
                <a:gd name="connsiteY18" fmla="*/ 2355436 h 2355436"/>
                <a:gd name="connsiteX19" fmla="*/ 602622 w 3952599"/>
                <a:gd name="connsiteY19" fmla="*/ 1772230 h 2355436"/>
                <a:gd name="connsiteX20" fmla="*/ 0 w 3952599"/>
                <a:gd name="connsiteY20" fmla="*/ 331215 h 2355436"/>
                <a:gd name="connsiteX21" fmla="*/ 18147 w 3952599"/>
                <a:gd name="connsiteY21" fmla="*/ 135636 h 2355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52599" h="2355436">
                  <a:moveTo>
                    <a:pt x="58576" y="0"/>
                  </a:moveTo>
                  <a:lnTo>
                    <a:pt x="451628" y="0"/>
                  </a:lnTo>
                  <a:lnTo>
                    <a:pt x="415353" y="61589"/>
                  </a:lnTo>
                  <a:cubicBezTo>
                    <a:pt x="374377" y="144576"/>
                    <a:pt x="355613" y="230683"/>
                    <a:pt x="355613" y="331073"/>
                  </a:cubicBezTo>
                  <a:cubicBezTo>
                    <a:pt x="355613" y="558523"/>
                    <a:pt x="400420" y="778790"/>
                    <a:pt x="488826" y="985757"/>
                  </a:cubicBezTo>
                  <a:cubicBezTo>
                    <a:pt x="574244" y="1185896"/>
                    <a:pt x="696575" y="1365267"/>
                    <a:pt x="852333" y="1518963"/>
                  </a:cubicBezTo>
                  <a:cubicBezTo>
                    <a:pt x="1166553" y="1828915"/>
                    <a:pt x="1582762" y="1999680"/>
                    <a:pt x="2024220" y="1999680"/>
                  </a:cubicBezTo>
                  <a:cubicBezTo>
                    <a:pt x="2261130" y="1999680"/>
                    <a:pt x="2462336" y="1965755"/>
                    <a:pt x="2639289" y="1895984"/>
                  </a:cubicBezTo>
                  <a:cubicBezTo>
                    <a:pt x="2812828" y="1827564"/>
                    <a:pt x="2969867" y="1721591"/>
                    <a:pt x="3119366" y="1572091"/>
                  </a:cubicBezTo>
                  <a:cubicBezTo>
                    <a:pt x="3223348" y="1468181"/>
                    <a:pt x="3259833" y="1407016"/>
                    <a:pt x="3281810" y="1360928"/>
                  </a:cubicBezTo>
                  <a:cubicBezTo>
                    <a:pt x="3313104" y="1295282"/>
                    <a:pt x="3333943" y="1212282"/>
                    <a:pt x="3362819" y="1097419"/>
                  </a:cubicBezTo>
                  <a:cubicBezTo>
                    <a:pt x="3399660" y="950622"/>
                    <a:pt x="3450157" y="749487"/>
                    <a:pt x="3551863" y="473958"/>
                  </a:cubicBezTo>
                  <a:cubicBezTo>
                    <a:pt x="3598537" y="347485"/>
                    <a:pt x="3609205" y="216930"/>
                    <a:pt x="3583808" y="77974"/>
                  </a:cubicBezTo>
                  <a:lnTo>
                    <a:pt x="3563247" y="0"/>
                  </a:lnTo>
                  <a:lnTo>
                    <a:pt x="3930266" y="0"/>
                  </a:lnTo>
                  <a:lnTo>
                    <a:pt x="3932131" y="7039"/>
                  </a:lnTo>
                  <a:cubicBezTo>
                    <a:pt x="3967683" y="196322"/>
                    <a:pt x="3959831" y="395697"/>
                    <a:pt x="3885499" y="597143"/>
                  </a:cubicBezTo>
                  <a:cubicBezTo>
                    <a:pt x="3619571" y="1317615"/>
                    <a:pt x="3737137" y="1457371"/>
                    <a:pt x="3370856" y="1823652"/>
                  </a:cubicBezTo>
                  <a:cubicBezTo>
                    <a:pt x="3004503" y="2189933"/>
                    <a:pt x="2583173" y="2355436"/>
                    <a:pt x="2024220" y="2355436"/>
                  </a:cubicBezTo>
                  <a:cubicBezTo>
                    <a:pt x="1470175" y="2355436"/>
                    <a:pt x="968121" y="2132893"/>
                    <a:pt x="602622" y="1772230"/>
                  </a:cubicBezTo>
                  <a:cubicBezTo>
                    <a:pt x="230580" y="1405167"/>
                    <a:pt x="0" y="895146"/>
                    <a:pt x="0" y="331215"/>
                  </a:cubicBezTo>
                  <a:cubicBezTo>
                    <a:pt x="0" y="261346"/>
                    <a:pt x="6339" y="196441"/>
                    <a:pt x="18147" y="135636"/>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2" name="Freeform: Shape 21">
              <a:extLst>
                <a:ext uri="{FF2B5EF4-FFF2-40B4-BE49-F238E27FC236}">
                  <a16:creationId xmlns:a16="http://schemas.microsoft.com/office/drawing/2014/main" id="{CAFC7818-B47B-4EFA-9E41-0AE3BC65DB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23319" y="-24157"/>
              <a:ext cx="4353551" cy="2522814"/>
            </a:xfrm>
            <a:custGeom>
              <a:avLst/>
              <a:gdLst>
                <a:gd name="connsiteX0" fmla="*/ 36983 w 4353551"/>
                <a:gd name="connsiteY0" fmla="*/ 0 h 2522814"/>
                <a:gd name="connsiteX1" fmla="*/ 370548 w 4353551"/>
                <a:gd name="connsiteY1" fmla="*/ 0 h 2522814"/>
                <a:gd name="connsiteX2" fmla="*/ 369138 w 4353551"/>
                <a:gd name="connsiteY2" fmla="*/ 2842 h 2522814"/>
                <a:gd name="connsiteX3" fmla="*/ 338508 w 4353551"/>
                <a:gd name="connsiteY3" fmla="*/ 84383 h 2522814"/>
                <a:gd name="connsiteX4" fmla="*/ 302709 w 4353551"/>
                <a:gd name="connsiteY4" fmla="*/ 256626 h 2522814"/>
                <a:gd name="connsiteX5" fmla="*/ 300389 w 4353551"/>
                <a:gd name="connsiteY5" fmla="*/ 278781 h 2522814"/>
                <a:gd name="connsiteX6" fmla="*/ 299052 w 4353551"/>
                <a:gd name="connsiteY6" fmla="*/ 301076 h 2522814"/>
                <a:gd name="connsiteX7" fmla="*/ 297645 w 4353551"/>
                <a:gd name="connsiteY7" fmla="*/ 323441 h 2522814"/>
                <a:gd name="connsiteX8" fmla="*/ 297293 w 4353551"/>
                <a:gd name="connsiteY8" fmla="*/ 346299 h 2522814"/>
                <a:gd name="connsiteX9" fmla="*/ 296731 w 4353551"/>
                <a:gd name="connsiteY9" fmla="*/ 392156 h 2522814"/>
                <a:gd name="connsiteX10" fmla="*/ 296450 w 4353551"/>
                <a:gd name="connsiteY10" fmla="*/ 415084 h 2522814"/>
                <a:gd name="connsiteX11" fmla="*/ 296309 w 4353551"/>
                <a:gd name="connsiteY11" fmla="*/ 426548 h 2522814"/>
                <a:gd name="connsiteX12" fmla="*/ 296731 w 4353551"/>
                <a:gd name="connsiteY12" fmla="*/ 438012 h 2522814"/>
                <a:gd name="connsiteX13" fmla="*/ 300529 w 4353551"/>
                <a:gd name="connsiteY13" fmla="*/ 529866 h 2522814"/>
                <a:gd name="connsiteX14" fmla="*/ 309250 w 4353551"/>
                <a:gd name="connsiteY14" fmla="*/ 621438 h 2522814"/>
                <a:gd name="connsiteX15" fmla="*/ 322684 w 4353551"/>
                <a:gd name="connsiteY15" fmla="*/ 712589 h 2522814"/>
                <a:gd name="connsiteX16" fmla="*/ 324442 w 4353551"/>
                <a:gd name="connsiteY16" fmla="*/ 723983 h 2522814"/>
                <a:gd name="connsiteX17" fmla="*/ 326763 w 4353551"/>
                <a:gd name="connsiteY17" fmla="*/ 735235 h 2522814"/>
                <a:gd name="connsiteX18" fmla="*/ 331405 w 4353551"/>
                <a:gd name="connsiteY18" fmla="*/ 757813 h 2522814"/>
                <a:gd name="connsiteX19" fmla="*/ 340689 w 4353551"/>
                <a:gd name="connsiteY19" fmla="*/ 803035 h 2522814"/>
                <a:gd name="connsiteX20" fmla="*/ 390414 w 4353551"/>
                <a:gd name="connsiteY20" fmla="*/ 980905 h 2522814"/>
                <a:gd name="connsiteX21" fmla="*/ 397517 w 4353551"/>
                <a:gd name="connsiteY21" fmla="*/ 1002919 h 2522814"/>
                <a:gd name="connsiteX22" fmla="*/ 405535 w 4353551"/>
                <a:gd name="connsiteY22" fmla="*/ 1024582 h 2522814"/>
                <a:gd name="connsiteX23" fmla="*/ 421922 w 4353551"/>
                <a:gd name="connsiteY23" fmla="*/ 1067836 h 2522814"/>
                <a:gd name="connsiteX24" fmla="*/ 458002 w 4353551"/>
                <a:gd name="connsiteY24" fmla="*/ 1153078 h 2522814"/>
                <a:gd name="connsiteX25" fmla="*/ 467427 w 4353551"/>
                <a:gd name="connsiteY25" fmla="*/ 1174247 h 2522814"/>
                <a:gd name="connsiteX26" fmla="*/ 477273 w 4353551"/>
                <a:gd name="connsiteY26" fmla="*/ 1195207 h 2522814"/>
                <a:gd name="connsiteX27" fmla="*/ 498161 w 4353551"/>
                <a:gd name="connsiteY27" fmla="*/ 1236492 h 2522814"/>
                <a:gd name="connsiteX28" fmla="*/ 519613 w 4353551"/>
                <a:gd name="connsiteY28" fmla="*/ 1277566 h 2522814"/>
                <a:gd name="connsiteX29" fmla="*/ 542752 w 4353551"/>
                <a:gd name="connsiteY29" fmla="*/ 1317655 h 2522814"/>
                <a:gd name="connsiteX30" fmla="*/ 760148 w 4353551"/>
                <a:gd name="connsiteY30" fmla="*/ 1616777 h 2522814"/>
                <a:gd name="connsiteX31" fmla="*/ 1349319 w 4353551"/>
                <a:gd name="connsiteY31" fmla="*/ 2050725 h 2522814"/>
                <a:gd name="connsiteX32" fmla="*/ 1692258 w 4353551"/>
                <a:gd name="connsiteY32" fmla="*/ 2171978 h 2522814"/>
                <a:gd name="connsiteX33" fmla="*/ 1736427 w 4353551"/>
                <a:gd name="connsiteY33" fmla="*/ 2182247 h 2522814"/>
                <a:gd name="connsiteX34" fmla="*/ 1780595 w 4353551"/>
                <a:gd name="connsiteY34" fmla="*/ 2192093 h 2522814"/>
                <a:gd name="connsiteX35" fmla="*/ 1825045 w 4353551"/>
                <a:gd name="connsiteY35" fmla="*/ 2200392 h 2522814"/>
                <a:gd name="connsiteX36" fmla="*/ 1847270 w 4353551"/>
                <a:gd name="connsiteY36" fmla="*/ 2204542 h 2522814"/>
                <a:gd name="connsiteX37" fmla="*/ 1869565 w 4353551"/>
                <a:gd name="connsiteY37" fmla="*/ 2208269 h 2522814"/>
                <a:gd name="connsiteX38" fmla="*/ 1958958 w 4353551"/>
                <a:gd name="connsiteY38" fmla="*/ 2220788 h 2522814"/>
                <a:gd name="connsiteX39" fmla="*/ 2048630 w 4353551"/>
                <a:gd name="connsiteY39" fmla="*/ 2229299 h 2522814"/>
                <a:gd name="connsiteX40" fmla="*/ 2138515 w 4353551"/>
                <a:gd name="connsiteY40" fmla="*/ 2233729 h 2522814"/>
                <a:gd name="connsiteX41" fmla="*/ 2228400 w 4353551"/>
                <a:gd name="connsiteY41" fmla="*/ 2234644 h 2522814"/>
                <a:gd name="connsiteX42" fmla="*/ 2409434 w 4353551"/>
                <a:gd name="connsiteY42" fmla="*/ 2226836 h 2522814"/>
                <a:gd name="connsiteX43" fmla="*/ 2763626 w 4353551"/>
                <a:gd name="connsiteY43" fmla="*/ 2172189 h 2522814"/>
                <a:gd name="connsiteX44" fmla="*/ 3098969 w 4353551"/>
                <a:gd name="connsiteY44" fmla="*/ 2053750 h 2522814"/>
                <a:gd name="connsiteX45" fmla="*/ 3405757 w 4353551"/>
                <a:gd name="connsiteY45" fmla="*/ 1866174 h 2522814"/>
                <a:gd name="connsiteX46" fmla="*/ 3441697 w 4353551"/>
                <a:gd name="connsiteY46" fmla="*/ 1838182 h 2522814"/>
                <a:gd name="connsiteX47" fmla="*/ 3477355 w 4353551"/>
                <a:gd name="connsiteY47" fmla="*/ 1809627 h 2522814"/>
                <a:gd name="connsiteX48" fmla="*/ 3512240 w 4353551"/>
                <a:gd name="connsiteY48" fmla="*/ 1779947 h 2522814"/>
                <a:gd name="connsiteX49" fmla="*/ 3546632 w 4353551"/>
                <a:gd name="connsiteY49" fmla="*/ 1749705 h 2522814"/>
                <a:gd name="connsiteX50" fmla="*/ 3674004 w 4353551"/>
                <a:gd name="connsiteY50" fmla="*/ 1620013 h 2522814"/>
                <a:gd name="connsiteX51" fmla="*/ 3776056 w 4353551"/>
                <a:gd name="connsiteY51" fmla="*/ 1472174 h 2522814"/>
                <a:gd name="connsiteX52" fmla="*/ 3796522 w 4353551"/>
                <a:gd name="connsiteY52" fmla="*/ 1431733 h 2522814"/>
                <a:gd name="connsiteX53" fmla="*/ 3814456 w 4353551"/>
                <a:gd name="connsiteY53" fmla="*/ 1389745 h 2522814"/>
                <a:gd name="connsiteX54" fmla="*/ 3830984 w 4353551"/>
                <a:gd name="connsiteY54" fmla="*/ 1346772 h 2522814"/>
                <a:gd name="connsiteX55" fmla="*/ 3846246 w 4353551"/>
                <a:gd name="connsiteY55" fmla="*/ 1302956 h 2522814"/>
                <a:gd name="connsiteX56" fmla="*/ 3900402 w 4353551"/>
                <a:gd name="connsiteY56" fmla="*/ 1123258 h 2522814"/>
                <a:gd name="connsiteX57" fmla="*/ 3926918 w 4353551"/>
                <a:gd name="connsiteY57" fmla="*/ 1032670 h 2522814"/>
                <a:gd name="connsiteX58" fmla="*/ 3954206 w 4353551"/>
                <a:gd name="connsiteY58" fmla="*/ 942223 h 2522814"/>
                <a:gd name="connsiteX59" fmla="*/ 4074685 w 4353551"/>
                <a:gd name="connsiteY59" fmla="*/ 585076 h 2522814"/>
                <a:gd name="connsiteX60" fmla="*/ 4135310 w 4353551"/>
                <a:gd name="connsiteY60" fmla="*/ 219983 h 2522814"/>
                <a:gd name="connsiteX61" fmla="*/ 4114634 w 4353551"/>
                <a:gd name="connsiteY61" fmla="*/ 35994 h 2522814"/>
                <a:gd name="connsiteX62" fmla="*/ 4106672 w 4353551"/>
                <a:gd name="connsiteY62" fmla="*/ 0 h 2522814"/>
                <a:gd name="connsiteX63" fmla="*/ 4316568 w 4353551"/>
                <a:gd name="connsiteY63" fmla="*/ 0 h 2522814"/>
                <a:gd name="connsiteX64" fmla="*/ 4342312 w 4353551"/>
                <a:gd name="connsiteY64" fmla="*/ 168682 h 2522814"/>
                <a:gd name="connsiteX65" fmla="*/ 4353551 w 4353551"/>
                <a:gd name="connsiteY65" fmla="*/ 391242 h 2522814"/>
                <a:gd name="connsiteX66" fmla="*/ 2824077 w 4353551"/>
                <a:gd name="connsiteY66" fmla="*/ 2470152 h 2522814"/>
                <a:gd name="connsiteX67" fmla="*/ 2619271 w 4353551"/>
                <a:gd name="connsiteY67" fmla="*/ 2522814 h 2522814"/>
                <a:gd name="connsiteX68" fmla="*/ 1734280 w 4353551"/>
                <a:gd name="connsiteY68" fmla="*/ 2522814 h 2522814"/>
                <a:gd name="connsiteX69" fmla="*/ 1529475 w 4353551"/>
                <a:gd name="connsiteY69" fmla="*/ 2470152 h 2522814"/>
                <a:gd name="connsiteX70" fmla="*/ 0 w 4353551"/>
                <a:gd name="connsiteY70" fmla="*/ 391242 h 2522814"/>
                <a:gd name="connsiteX71" fmla="*/ 11239 w 4353551"/>
                <a:gd name="connsiteY71" fmla="*/ 168682 h 2522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4353551" h="2522814">
                  <a:moveTo>
                    <a:pt x="36983" y="0"/>
                  </a:moveTo>
                  <a:lnTo>
                    <a:pt x="370548" y="0"/>
                  </a:lnTo>
                  <a:lnTo>
                    <a:pt x="369138" y="2842"/>
                  </a:lnTo>
                  <a:cubicBezTo>
                    <a:pt x="357568" y="29436"/>
                    <a:pt x="347335" y="56637"/>
                    <a:pt x="338508" y="84383"/>
                  </a:cubicBezTo>
                  <a:cubicBezTo>
                    <a:pt x="320855" y="139875"/>
                    <a:pt x="309110" y="197688"/>
                    <a:pt x="302709" y="256626"/>
                  </a:cubicBezTo>
                  <a:lnTo>
                    <a:pt x="300389" y="278781"/>
                  </a:lnTo>
                  <a:lnTo>
                    <a:pt x="299052" y="301076"/>
                  </a:lnTo>
                  <a:lnTo>
                    <a:pt x="297645" y="323441"/>
                  </a:lnTo>
                  <a:cubicBezTo>
                    <a:pt x="297364" y="330968"/>
                    <a:pt x="297435" y="338704"/>
                    <a:pt x="297293" y="346299"/>
                  </a:cubicBezTo>
                  <a:lnTo>
                    <a:pt x="296731" y="392156"/>
                  </a:lnTo>
                  <a:lnTo>
                    <a:pt x="296450" y="415084"/>
                  </a:lnTo>
                  <a:lnTo>
                    <a:pt x="296309" y="426548"/>
                  </a:lnTo>
                  <a:lnTo>
                    <a:pt x="296731" y="438012"/>
                  </a:lnTo>
                  <a:cubicBezTo>
                    <a:pt x="298068" y="468606"/>
                    <a:pt x="298981" y="499201"/>
                    <a:pt x="300529" y="529866"/>
                  </a:cubicBezTo>
                  <a:lnTo>
                    <a:pt x="309250" y="621438"/>
                  </a:lnTo>
                  <a:cubicBezTo>
                    <a:pt x="313189" y="651892"/>
                    <a:pt x="318183" y="682205"/>
                    <a:pt x="322684" y="712589"/>
                  </a:cubicBezTo>
                  <a:lnTo>
                    <a:pt x="324442" y="723983"/>
                  </a:lnTo>
                  <a:lnTo>
                    <a:pt x="326763" y="735235"/>
                  </a:lnTo>
                  <a:lnTo>
                    <a:pt x="331405" y="757813"/>
                  </a:lnTo>
                  <a:lnTo>
                    <a:pt x="340689" y="803035"/>
                  </a:lnTo>
                  <a:cubicBezTo>
                    <a:pt x="354754" y="862888"/>
                    <a:pt x="370439" y="922600"/>
                    <a:pt x="390414" y="980905"/>
                  </a:cubicBezTo>
                  <a:lnTo>
                    <a:pt x="397517" y="1002919"/>
                  </a:lnTo>
                  <a:cubicBezTo>
                    <a:pt x="399838" y="1010234"/>
                    <a:pt x="402862" y="1017337"/>
                    <a:pt x="405535" y="1024582"/>
                  </a:cubicBezTo>
                  <a:lnTo>
                    <a:pt x="421922" y="1067836"/>
                  </a:lnTo>
                  <a:cubicBezTo>
                    <a:pt x="432261" y="1096953"/>
                    <a:pt x="445624" y="1124804"/>
                    <a:pt x="458002" y="1153078"/>
                  </a:cubicBezTo>
                  <a:lnTo>
                    <a:pt x="467427" y="1174247"/>
                  </a:lnTo>
                  <a:cubicBezTo>
                    <a:pt x="470451" y="1181352"/>
                    <a:pt x="473687" y="1188384"/>
                    <a:pt x="477273" y="1195207"/>
                  </a:cubicBezTo>
                  <a:lnTo>
                    <a:pt x="498161" y="1236492"/>
                  </a:lnTo>
                  <a:cubicBezTo>
                    <a:pt x="505336" y="1250207"/>
                    <a:pt x="512018" y="1264132"/>
                    <a:pt x="519613" y="1277566"/>
                  </a:cubicBezTo>
                  <a:lnTo>
                    <a:pt x="542752" y="1317655"/>
                  </a:lnTo>
                  <a:cubicBezTo>
                    <a:pt x="604504" y="1424630"/>
                    <a:pt x="677719" y="1524994"/>
                    <a:pt x="760148" y="1616777"/>
                  </a:cubicBezTo>
                  <a:cubicBezTo>
                    <a:pt x="924725" y="1800836"/>
                    <a:pt x="1127914" y="1948533"/>
                    <a:pt x="1349319" y="2050725"/>
                  </a:cubicBezTo>
                  <a:cubicBezTo>
                    <a:pt x="1460022" y="2101927"/>
                    <a:pt x="1574944" y="2142579"/>
                    <a:pt x="1692258" y="2171978"/>
                  </a:cubicBezTo>
                  <a:lnTo>
                    <a:pt x="1736427" y="2182247"/>
                  </a:lnTo>
                  <a:cubicBezTo>
                    <a:pt x="1751127" y="2185551"/>
                    <a:pt x="1765685" y="2189702"/>
                    <a:pt x="1780595" y="2192093"/>
                  </a:cubicBezTo>
                  <a:lnTo>
                    <a:pt x="1825045" y="2200392"/>
                  </a:lnTo>
                  <a:lnTo>
                    <a:pt x="1847270" y="2204542"/>
                  </a:lnTo>
                  <a:cubicBezTo>
                    <a:pt x="1854655" y="2205948"/>
                    <a:pt x="1862040" y="2207425"/>
                    <a:pt x="1869565" y="2208269"/>
                  </a:cubicBezTo>
                  <a:cubicBezTo>
                    <a:pt x="1899456" y="2212418"/>
                    <a:pt x="1929137" y="2216920"/>
                    <a:pt x="1958958" y="2220788"/>
                  </a:cubicBezTo>
                  <a:cubicBezTo>
                    <a:pt x="1988919" y="2223390"/>
                    <a:pt x="2018810" y="2226274"/>
                    <a:pt x="2048630" y="2229299"/>
                  </a:cubicBezTo>
                  <a:lnTo>
                    <a:pt x="2138515" y="2233729"/>
                  </a:lnTo>
                  <a:cubicBezTo>
                    <a:pt x="2168476" y="2234573"/>
                    <a:pt x="2198438" y="2234292"/>
                    <a:pt x="2228400" y="2234644"/>
                  </a:cubicBezTo>
                  <a:cubicBezTo>
                    <a:pt x="2288604" y="2233659"/>
                    <a:pt x="2349511" y="2231479"/>
                    <a:pt x="2409434" y="2226836"/>
                  </a:cubicBezTo>
                  <a:cubicBezTo>
                    <a:pt x="2529561" y="2217835"/>
                    <a:pt x="2648140" y="2200462"/>
                    <a:pt x="2763626" y="2172189"/>
                  </a:cubicBezTo>
                  <a:cubicBezTo>
                    <a:pt x="2879111" y="2143986"/>
                    <a:pt x="2991361" y="2104670"/>
                    <a:pt x="3098969" y="2053750"/>
                  </a:cubicBezTo>
                  <a:cubicBezTo>
                    <a:pt x="3206507" y="2002689"/>
                    <a:pt x="3308910" y="1939179"/>
                    <a:pt x="3405757" y="1866174"/>
                  </a:cubicBezTo>
                  <a:lnTo>
                    <a:pt x="3441697" y="1838182"/>
                  </a:lnTo>
                  <a:cubicBezTo>
                    <a:pt x="3453724" y="1828828"/>
                    <a:pt x="3465961" y="1819755"/>
                    <a:pt x="3477355" y="1809627"/>
                  </a:cubicBezTo>
                  <a:lnTo>
                    <a:pt x="3512240" y="1779947"/>
                  </a:lnTo>
                  <a:cubicBezTo>
                    <a:pt x="3523845" y="1769960"/>
                    <a:pt x="3535731" y="1760254"/>
                    <a:pt x="3546632" y="1749705"/>
                  </a:cubicBezTo>
                  <a:cubicBezTo>
                    <a:pt x="3591574" y="1708420"/>
                    <a:pt x="3635602" y="1666150"/>
                    <a:pt x="3674004" y="1620013"/>
                  </a:cubicBezTo>
                  <a:cubicBezTo>
                    <a:pt x="3713952" y="1574719"/>
                    <a:pt x="3747008" y="1524994"/>
                    <a:pt x="3776056" y="1472174"/>
                  </a:cubicBezTo>
                  <a:cubicBezTo>
                    <a:pt x="3782947" y="1458740"/>
                    <a:pt x="3789840" y="1445307"/>
                    <a:pt x="3796522" y="1431733"/>
                  </a:cubicBezTo>
                  <a:lnTo>
                    <a:pt x="3814456" y="1389745"/>
                  </a:lnTo>
                  <a:cubicBezTo>
                    <a:pt x="3820786" y="1375890"/>
                    <a:pt x="3825499" y="1361120"/>
                    <a:pt x="3830984" y="1346772"/>
                  </a:cubicBezTo>
                  <a:cubicBezTo>
                    <a:pt x="3836330" y="1332284"/>
                    <a:pt x="3841675" y="1317866"/>
                    <a:pt x="3846246" y="1302956"/>
                  </a:cubicBezTo>
                  <a:cubicBezTo>
                    <a:pt x="3865799" y="1244087"/>
                    <a:pt x="3883030" y="1183602"/>
                    <a:pt x="3900402" y="1123258"/>
                  </a:cubicBezTo>
                  <a:lnTo>
                    <a:pt x="3926918" y="1032670"/>
                  </a:lnTo>
                  <a:lnTo>
                    <a:pt x="3954206" y="942223"/>
                  </a:lnTo>
                  <a:cubicBezTo>
                    <a:pt x="3991271" y="821884"/>
                    <a:pt x="4032416" y="702953"/>
                    <a:pt x="4074685" y="585076"/>
                  </a:cubicBezTo>
                  <a:cubicBezTo>
                    <a:pt x="4117376" y="468255"/>
                    <a:pt x="4138265" y="343768"/>
                    <a:pt x="4135310" y="219983"/>
                  </a:cubicBezTo>
                  <a:cubicBezTo>
                    <a:pt x="4134044" y="158091"/>
                    <a:pt x="4126871" y="96480"/>
                    <a:pt x="4114634" y="35994"/>
                  </a:cubicBezTo>
                  <a:lnTo>
                    <a:pt x="4106672" y="0"/>
                  </a:lnTo>
                  <a:lnTo>
                    <a:pt x="4316568" y="0"/>
                  </a:lnTo>
                  <a:lnTo>
                    <a:pt x="4342312" y="168682"/>
                  </a:lnTo>
                  <a:cubicBezTo>
                    <a:pt x="4349744" y="241858"/>
                    <a:pt x="4353551" y="316105"/>
                    <a:pt x="4353551" y="391242"/>
                  </a:cubicBezTo>
                  <a:cubicBezTo>
                    <a:pt x="4353551" y="1368017"/>
                    <a:pt x="3710169" y="2194544"/>
                    <a:pt x="2824077" y="2470152"/>
                  </a:cubicBezTo>
                  <a:lnTo>
                    <a:pt x="2619271" y="2522814"/>
                  </a:lnTo>
                  <a:lnTo>
                    <a:pt x="1734280" y="2522814"/>
                  </a:lnTo>
                  <a:lnTo>
                    <a:pt x="1529475" y="2470152"/>
                  </a:lnTo>
                  <a:cubicBezTo>
                    <a:pt x="643383" y="2194544"/>
                    <a:pt x="0" y="1368017"/>
                    <a:pt x="0" y="391242"/>
                  </a:cubicBezTo>
                  <a:cubicBezTo>
                    <a:pt x="0" y="316105"/>
                    <a:pt x="3807" y="241858"/>
                    <a:pt x="11239" y="168682"/>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17" name="Picture 9">
            <a:extLst>
              <a:ext uri="{FF2B5EF4-FFF2-40B4-BE49-F238E27FC236}">
                <a16:creationId xmlns:a16="http://schemas.microsoft.com/office/drawing/2014/main" id="{62DE20BB-4D5E-6CDA-2374-A06D25464AD8}"/>
              </a:ext>
            </a:extLst>
          </p:cNvPr>
          <p:cNvPicPr>
            <a:picLocks noChangeAspect="1"/>
          </p:cNvPicPr>
          <p:nvPr/>
        </p:nvPicPr>
        <p:blipFill>
          <a:blip r:embed="rId3"/>
          <a:stretch>
            <a:fillRect/>
          </a:stretch>
        </p:blipFill>
        <p:spPr>
          <a:xfrm>
            <a:off x="7800855" y="-31754"/>
            <a:ext cx="4390839" cy="2458870"/>
          </a:xfrm>
          <a:prstGeom prst="rect">
            <a:avLst/>
          </a:prstGeom>
        </p:spPr>
      </p:pic>
    </p:spTree>
    <p:extLst>
      <p:ext uri="{BB962C8B-B14F-4D97-AF65-F5344CB8AC3E}">
        <p14:creationId xmlns:p14="http://schemas.microsoft.com/office/powerpoint/2010/main" val="11120604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646464"/>
        </a:solidFill>
        <a:effectLst/>
      </p:bgPr>
    </p:bg>
    <p:spTree>
      <p:nvGrpSpPr>
        <p:cNvPr id="1" name=""/>
        <p:cNvGrpSpPr/>
        <p:nvPr/>
      </p:nvGrpSpPr>
      <p:grpSpPr>
        <a:xfrm>
          <a:off x="0" y="0"/>
          <a:ext cx="0" cy="0"/>
          <a:chOff x="0" y="0"/>
          <a:chExt cx="0" cy="0"/>
        </a:xfrm>
      </p:grpSpPr>
      <p:sp useBgFill="1">
        <p:nvSpPr>
          <p:cNvPr id="84" name="Rectangle 83">
            <a:extLst>
              <a:ext uri="{FF2B5EF4-FFF2-40B4-BE49-F238E27FC236}">
                <a16:creationId xmlns:a16="http://schemas.microsoft.com/office/drawing/2014/main" id="{F2AC420E-F79A-4FB7-8013-94B1E8B63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3CD1EA40-7116-4FCB-9369-70F29FAA91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592824" cy="323398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75CE8B-3D8B-F7DC-E405-BA95576E14B7}"/>
              </a:ext>
            </a:extLst>
          </p:cNvPr>
          <p:cNvSpPr>
            <a:spLocks noGrp="1"/>
          </p:cNvSpPr>
          <p:nvPr>
            <p:ph type="title"/>
          </p:nvPr>
        </p:nvSpPr>
        <p:spPr>
          <a:xfrm>
            <a:off x="1187535" y="451110"/>
            <a:ext cx="4906941" cy="1295881"/>
          </a:xfrm>
        </p:spPr>
        <p:txBody>
          <a:bodyPr>
            <a:normAutofit fontScale="90000"/>
          </a:bodyPr>
          <a:lstStyle/>
          <a:p>
            <a:r>
              <a:rPr lang="en-US">
                <a:ea typeface="+mj-lt"/>
                <a:cs typeface="+mj-lt"/>
              </a:rPr>
              <a:t>Feedback control with gripper</a:t>
            </a:r>
            <a:endParaRPr lang="en-US">
              <a:cs typeface="Calibri Light" panose="020F0302020204030204"/>
            </a:endParaRPr>
          </a:p>
        </p:txBody>
      </p:sp>
      <p:sp>
        <p:nvSpPr>
          <p:cNvPr id="88" name="Rectangle 87">
            <a:extLst>
              <a:ext uri="{FF2B5EF4-FFF2-40B4-BE49-F238E27FC236}">
                <a16:creationId xmlns:a16="http://schemas.microsoft.com/office/drawing/2014/main" id="{BF647E38-F93D-4661-8D77-CE13EEB65B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0" name="Group 89">
            <a:extLst>
              <a:ext uri="{FF2B5EF4-FFF2-40B4-BE49-F238E27FC236}">
                <a16:creationId xmlns:a16="http://schemas.microsoft.com/office/drawing/2014/main" id="{8E8872B6-836E-4281-A971-D133C61875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91" name="Rectangle 64">
              <a:extLst>
                <a:ext uri="{FF2B5EF4-FFF2-40B4-BE49-F238E27FC236}">
                  <a16:creationId xmlns:a16="http://schemas.microsoft.com/office/drawing/2014/main" id="{0B655FA0-F08E-419A-83F5-23E3ADA5A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66">
              <a:extLst>
                <a:ext uri="{FF2B5EF4-FFF2-40B4-BE49-F238E27FC236}">
                  <a16:creationId xmlns:a16="http://schemas.microsoft.com/office/drawing/2014/main" id="{AD8E9261-7E3D-4B22-9B39-8CC1D4F43F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64">
              <a:extLst>
                <a:ext uri="{FF2B5EF4-FFF2-40B4-BE49-F238E27FC236}">
                  <a16:creationId xmlns:a16="http://schemas.microsoft.com/office/drawing/2014/main" id="{632485D7-A2AD-470C-BD26-EABCF63F9C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66">
              <a:extLst>
                <a:ext uri="{FF2B5EF4-FFF2-40B4-BE49-F238E27FC236}">
                  <a16:creationId xmlns:a16="http://schemas.microsoft.com/office/drawing/2014/main" id="{22BD4173-4E70-447E-9DFE-F4E5CB830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64">
              <a:extLst>
                <a:ext uri="{FF2B5EF4-FFF2-40B4-BE49-F238E27FC236}">
                  <a16:creationId xmlns:a16="http://schemas.microsoft.com/office/drawing/2014/main" id="{037F912F-356C-4A91-B15E-7A1D626E6D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66">
              <a:extLst>
                <a:ext uri="{FF2B5EF4-FFF2-40B4-BE49-F238E27FC236}">
                  <a16:creationId xmlns:a16="http://schemas.microsoft.com/office/drawing/2014/main" id="{49B3E584-4770-448C-AEA7-2CEE9F850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64">
              <a:extLst>
                <a:ext uri="{FF2B5EF4-FFF2-40B4-BE49-F238E27FC236}">
                  <a16:creationId xmlns:a16="http://schemas.microsoft.com/office/drawing/2014/main" id="{BB0DAED8-C4B6-4A57-9196-B117598652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66">
              <a:extLst>
                <a:ext uri="{FF2B5EF4-FFF2-40B4-BE49-F238E27FC236}">
                  <a16:creationId xmlns:a16="http://schemas.microsoft.com/office/drawing/2014/main" id="{72B27AFA-86A5-4FB9-9FE1-33E2503962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64">
              <a:extLst>
                <a:ext uri="{FF2B5EF4-FFF2-40B4-BE49-F238E27FC236}">
                  <a16:creationId xmlns:a16="http://schemas.microsoft.com/office/drawing/2014/main" id="{655899FB-5538-4E4C-B95A-D3BA49BBD3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66">
              <a:extLst>
                <a:ext uri="{FF2B5EF4-FFF2-40B4-BE49-F238E27FC236}">
                  <a16:creationId xmlns:a16="http://schemas.microsoft.com/office/drawing/2014/main" id="{885694C0-F226-4392-885A-1056B163F3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64">
              <a:extLst>
                <a:ext uri="{FF2B5EF4-FFF2-40B4-BE49-F238E27FC236}">
                  <a16:creationId xmlns:a16="http://schemas.microsoft.com/office/drawing/2014/main" id="{483E3282-BB58-46D8-BB45-F7F2DBCCF1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66">
              <a:extLst>
                <a:ext uri="{FF2B5EF4-FFF2-40B4-BE49-F238E27FC236}">
                  <a16:creationId xmlns:a16="http://schemas.microsoft.com/office/drawing/2014/main" id="{402E8DFE-1141-4DAF-AB0C-A74CC0EFDA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64">
              <a:extLst>
                <a:ext uri="{FF2B5EF4-FFF2-40B4-BE49-F238E27FC236}">
                  <a16:creationId xmlns:a16="http://schemas.microsoft.com/office/drawing/2014/main" id="{B261BAA8-8B84-4751-80F6-9153C68F2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66">
              <a:extLst>
                <a:ext uri="{FF2B5EF4-FFF2-40B4-BE49-F238E27FC236}">
                  <a16:creationId xmlns:a16="http://schemas.microsoft.com/office/drawing/2014/main" id="{10FB8389-B4B0-4276-A6EB-5535937738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64">
              <a:extLst>
                <a:ext uri="{FF2B5EF4-FFF2-40B4-BE49-F238E27FC236}">
                  <a16:creationId xmlns:a16="http://schemas.microsoft.com/office/drawing/2014/main" id="{7E496AA7-168D-4B53-A954-31C3A61C22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66">
              <a:extLst>
                <a:ext uri="{FF2B5EF4-FFF2-40B4-BE49-F238E27FC236}">
                  <a16:creationId xmlns:a16="http://schemas.microsoft.com/office/drawing/2014/main" id="{E0223324-6476-4A1F-B26F-77CB4E5AA0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64">
              <a:extLst>
                <a:ext uri="{FF2B5EF4-FFF2-40B4-BE49-F238E27FC236}">
                  <a16:creationId xmlns:a16="http://schemas.microsoft.com/office/drawing/2014/main" id="{81E2E8B6-2216-47C5-A3C2-1DBAD819E3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66">
              <a:extLst>
                <a:ext uri="{FF2B5EF4-FFF2-40B4-BE49-F238E27FC236}">
                  <a16:creationId xmlns:a16="http://schemas.microsoft.com/office/drawing/2014/main" id="{9A0ABF1C-7928-4DD3-B9A6-6B59959971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64">
              <a:extLst>
                <a:ext uri="{FF2B5EF4-FFF2-40B4-BE49-F238E27FC236}">
                  <a16:creationId xmlns:a16="http://schemas.microsoft.com/office/drawing/2014/main" id="{8D1F42DA-9F6E-477D-B3BB-92EC089DBC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66">
              <a:extLst>
                <a:ext uri="{FF2B5EF4-FFF2-40B4-BE49-F238E27FC236}">
                  <a16:creationId xmlns:a16="http://schemas.microsoft.com/office/drawing/2014/main" id="{9457FA40-677B-4BAA-BF89-253A485DD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2" name="Rectangle 111">
            <a:extLst>
              <a:ext uri="{FF2B5EF4-FFF2-40B4-BE49-F238E27FC236}">
                <a16:creationId xmlns:a16="http://schemas.microsoft.com/office/drawing/2014/main" id="{D6C80E47-971C-437F-B030-191115B01D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33984"/>
            <a:ext cx="606971"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18CF758-8898-C5F6-0EEC-800E91FEFF8E}"/>
              </a:ext>
            </a:extLst>
          </p:cNvPr>
          <p:cNvSpPr>
            <a:spLocks noGrp="1"/>
          </p:cNvSpPr>
          <p:nvPr>
            <p:ph idx="1"/>
          </p:nvPr>
        </p:nvSpPr>
        <p:spPr>
          <a:xfrm>
            <a:off x="6351072" y="566031"/>
            <a:ext cx="5560984" cy="5957789"/>
          </a:xfrm>
        </p:spPr>
        <p:txBody>
          <a:bodyPr vert="horz" lIns="91440" tIns="45720" rIns="91440" bIns="45720" rtlCol="0" anchor="ctr">
            <a:normAutofit/>
          </a:bodyPr>
          <a:lstStyle/>
          <a:p>
            <a:pPr lvl="1"/>
            <a:r>
              <a:rPr lang="en-US" sz="2200">
                <a:solidFill>
                  <a:schemeClr val="bg1"/>
                </a:solidFill>
                <a:ea typeface="+mn-lt"/>
                <a:cs typeface="+mn-lt"/>
              </a:rPr>
              <a:t>Adding the FSR: voltage divider output </a:t>
            </a:r>
            <a:endParaRPr lang="en-US" sz="2200">
              <a:solidFill>
                <a:schemeClr val="bg1"/>
              </a:solidFill>
              <a:cs typeface="Calibri" panose="020F0502020204030204"/>
            </a:endParaRPr>
          </a:p>
          <a:p>
            <a:pPr marL="1371600" lvl="2" indent="-457200">
              <a:buAutoNum type="romanLcPeriod"/>
            </a:pPr>
            <a:r>
              <a:rPr lang="en-US" sz="2200">
                <a:solidFill>
                  <a:schemeClr val="bg1"/>
                </a:solidFill>
                <a:ea typeface="+mn-lt"/>
                <a:cs typeface="+mn-lt"/>
              </a:rPr>
              <a:t>Wire the voltage divider circuit with the FSR as shown in Fig. 3</a:t>
            </a:r>
          </a:p>
          <a:p>
            <a:pPr marL="1371600" lvl="2" indent="-457200">
              <a:buAutoNum type="romanLcPeriod"/>
            </a:pPr>
            <a:r>
              <a:rPr lang="en-US" sz="2200">
                <a:solidFill>
                  <a:schemeClr val="bg1"/>
                </a:solidFill>
                <a:ea typeface="+mn-lt"/>
                <a:cs typeface="+mn-lt"/>
              </a:rPr>
              <a:t>Plug in the Arduino board so that now the 5V supply to your circuit board is on.</a:t>
            </a:r>
          </a:p>
          <a:p>
            <a:pPr marL="1371600" lvl="2" indent="-457200">
              <a:buAutoNum type="romanLcPeriod"/>
            </a:pPr>
            <a:r>
              <a:rPr lang="en-US" sz="2200">
                <a:solidFill>
                  <a:schemeClr val="bg1"/>
                </a:solidFill>
                <a:ea typeface="+mn-lt"/>
                <a:cs typeface="+mn-lt"/>
              </a:rPr>
              <a:t>Gradually push harder and softer on the FSR.  Log results.  What do you see on the oscilloscope as you push harder on the FSR? As you release the FSR?</a:t>
            </a:r>
          </a:p>
          <a:p>
            <a:pPr lvl="1"/>
            <a:endParaRPr lang="en-US" sz="2200">
              <a:solidFill>
                <a:schemeClr val="bg1"/>
              </a:solidFill>
              <a:cs typeface="Calibri" panose="020F0502020204030204"/>
            </a:endParaRPr>
          </a:p>
        </p:txBody>
      </p:sp>
      <p:grpSp>
        <p:nvGrpSpPr>
          <p:cNvPr id="7" name="Group 6"/>
          <p:cNvGrpSpPr/>
          <p:nvPr/>
        </p:nvGrpSpPr>
        <p:grpSpPr>
          <a:xfrm>
            <a:off x="0" y="2021603"/>
            <a:ext cx="5719575" cy="4900106"/>
            <a:chOff x="885511" y="1908881"/>
            <a:chExt cx="5719575" cy="4900106"/>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1958" t="13170" r="11791" b="19459"/>
            <a:stretch/>
          </p:blipFill>
          <p:spPr>
            <a:xfrm>
              <a:off x="885512" y="1908881"/>
              <a:ext cx="5719574" cy="4851092"/>
            </a:xfrm>
            <a:prstGeom prst="rect">
              <a:avLst/>
            </a:prstGeom>
          </p:spPr>
        </p:pic>
        <p:sp>
          <p:nvSpPr>
            <p:cNvPr id="6" name="TextBox 5"/>
            <p:cNvSpPr txBox="1"/>
            <p:nvPr/>
          </p:nvSpPr>
          <p:spPr>
            <a:xfrm>
              <a:off x="885511" y="6439655"/>
              <a:ext cx="943528" cy="369332"/>
            </a:xfrm>
            <a:prstGeom prst="rect">
              <a:avLst/>
            </a:prstGeom>
            <a:noFill/>
          </p:spPr>
          <p:txBody>
            <a:bodyPr wrap="none" rtlCol="0">
              <a:spAutoFit/>
            </a:bodyPr>
            <a:lstStyle/>
            <a:p>
              <a:r>
                <a:rPr lang="en-US" b="1"/>
                <a:t>Figure 3</a:t>
              </a:r>
            </a:p>
          </p:txBody>
        </p:sp>
      </p:grpSp>
    </p:spTree>
    <p:extLst>
      <p:ext uri="{BB962C8B-B14F-4D97-AF65-F5344CB8AC3E}">
        <p14:creationId xmlns:p14="http://schemas.microsoft.com/office/powerpoint/2010/main" val="1980692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E3DED-6F3D-5AF1-81C1-99D8408F32E4}"/>
              </a:ext>
            </a:extLst>
          </p:cNvPr>
          <p:cNvSpPr>
            <a:spLocks noGrp="1"/>
          </p:cNvSpPr>
          <p:nvPr>
            <p:ph type="title"/>
          </p:nvPr>
        </p:nvSpPr>
        <p:spPr/>
        <p:txBody>
          <a:bodyPr/>
          <a:lstStyle/>
          <a:p>
            <a:endParaRPr lang="en-US"/>
          </a:p>
        </p:txBody>
      </p:sp>
      <p:pic>
        <p:nvPicPr>
          <p:cNvPr id="4" name="Picture 4" descr="Diagram&#10;&#10;Description automatically generated">
            <a:extLst>
              <a:ext uri="{FF2B5EF4-FFF2-40B4-BE49-F238E27FC236}">
                <a16:creationId xmlns:a16="http://schemas.microsoft.com/office/drawing/2014/main" id="{2DC5A1CF-294D-0402-6045-9A2C90F69BF0}"/>
              </a:ext>
            </a:extLst>
          </p:cNvPr>
          <p:cNvPicPr>
            <a:picLocks noGrp="1" noChangeAspect="1"/>
          </p:cNvPicPr>
          <p:nvPr>
            <p:ph idx="1"/>
          </p:nvPr>
        </p:nvPicPr>
        <p:blipFill>
          <a:blip r:embed="rId2"/>
          <a:stretch>
            <a:fillRect/>
          </a:stretch>
        </p:blipFill>
        <p:spPr>
          <a:xfrm>
            <a:off x="0" y="795"/>
            <a:ext cx="12205368" cy="6864683"/>
          </a:xfrm>
        </p:spPr>
      </p:pic>
    </p:spTree>
    <p:extLst>
      <p:ext uri="{BB962C8B-B14F-4D97-AF65-F5344CB8AC3E}">
        <p14:creationId xmlns:p14="http://schemas.microsoft.com/office/powerpoint/2010/main" val="959319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65656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91D00-DCAE-4F61-BFE5-FB6F05A5CB16}"/>
              </a:ext>
            </a:extLst>
          </p:cNvPr>
          <p:cNvSpPr>
            <a:spLocks noGrp="1"/>
          </p:cNvSpPr>
          <p:nvPr>
            <p:ph type="title"/>
          </p:nvPr>
        </p:nvSpPr>
        <p:spPr/>
        <p:txBody>
          <a:bodyPr/>
          <a:lstStyle/>
          <a:p>
            <a:r>
              <a:rPr lang="en-US">
                <a:solidFill>
                  <a:schemeClr val="bg1"/>
                </a:solidFill>
              </a:rPr>
              <a:t>Feedback control with Gripper</a:t>
            </a:r>
          </a:p>
        </p:txBody>
      </p:sp>
      <p:sp>
        <p:nvSpPr>
          <p:cNvPr id="3" name="Content Placeholder 2">
            <a:extLst>
              <a:ext uri="{FF2B5EF4-FFF2-40B4-BE49-F238E27FC236}">
                <a16:creationId xmlns:a16="http://schemas.microsoft.com/office/drawing/2014/main" id="{2E30AD3C-B471-E006-EC23-DCB747ACF6D0}"/>
              </a:ext>
            </a:extLst>
          </p:cNvPr>
          <p:cNvSpPr>
            <a:spLocks noGrp="1"/>
          </p:cNvSpPr>
          <p:nvPr>
            <p:ph idx="1"/>
          </p:nvPr>
        </p:nvSpPr>
        <p:spPr>
          <a:xfrm>
            <a:off x="434725" y="1419225"/>
            <a:ext cx="6594987" cy="4351338"/>
          </a:xfrm>
        </p:spPr>
        <p:txBody>
          <a:bodyPr/>
          <a:lstStyle/>
          <a:p>
            <a:r>
              <a:rPr lang="en-US">
                <a:solidFill>
                  <a:schemeClr val="bg1"/>
                </a:solidFill>
              </a:rPr>
              <a:t>Get gripper to hold sponge with right amount of pressure  </a:t>
            </a:r>
          </a:p>
          <a:p>
            <a:pPr marL="971550" lvl="1" indent="-514350">
              <a:buFont typeface="+mj-lt"/>
              <a:buAutoNum type="romanLcPeriod"/>
            </a:pPr>
            <a:r>
              <a:rPr lang="en-US">
                <a:solidFill>
                  <a:schemeClr val="bg1"/>
                </a:solidFill>
              </a:rPr>
              <a:t>Open </a:t>
            </a:r>
            <a:r>
              <a:rPr lang="en-US" err="1">
                <a:solidFill>
                  <a:schemeClr val="bg1"/>
                </a:solidFill>
              </a:rPr>
              <a:t>pressureSensing.ino</a:t>
            </a:r>
            <a:endParaRPr lang="en-US">
              <a:solidFill>
                <a:schemeClr val="bg1"/>
              </a:solidFill>
            </a:endParaRPr>
          </a:p>
          <a:p>
            <a:pPr marL="971550" lvl="1" indent="-514350">
              <a:buFont typeface="+mj-lt"/>
              <a:buAutoNum type="romanLcPeriod"/>
            </a:pPr>
            <a:r>
              <a:rPr lang="en-US">
                <a:solidFill>
                  <a:schemeClr val="bg1"/>
                </a:solidFill>
              </a:rPr>
              <a:t>Adjust the code so that the gripper will stop closing when the FSR senses pressure against the sponge.</a:t>
            </a:r>
          </a:p>
          <a:p>
            <a:pPr marL="971550" lvl="1" indent="-514350">
              <a:buFont typeface="+mj-lt"/>
              <a:buAutoNum type="romanLcPeriod"/>
            </a:pPr>
            <a:r>
              <a:rPr lang="en-US">
                <a:solidFill>
                  <a:schemeClr val="bg1"/>
                </a:solidFill>
              </a:rPr>
              <a:t>Holding the terminal end (not the sensor end), hold the FSR sensor portion against the sponge. Run the code and test whether the gripper is able to automatically stop closing when it reaches the desired pressure.  Log results.</a:t>
            </a:r>
          </a:p>
          <a:p>
            <a:endParaRPr lang="en-US">
              <a:solidFill>
                <a:schemeClr val="bg1"/>
              </a:solidFill>
            </a:endParaRPr>
          </a:p>
        </p:txBody>
      </p:sp>
      <p:pic>
        <p:nvPicPr>
          <p:cNvPr id="4" name="Picture 4">
            <a:extLst>
              <a:ext uri="{FF2B5EF4-FFF2-40B4-BE49-F238E27FC236}">
                <a16:creationId xmlns:a16="http://schemas.microsoft.com/office/drawing/2014/main" id="{7ACC9924-BE4C-544B-3EC4-21D08747EAC8}"/>
              </a:ext>
            </a:extLst>
          </p:cNvPr>
          <p:cNvPicPr>
            <a:picLocks noChangeAspect="1"/>
          </p:cNvPicPr>
          <p:nvPr/>
        </p:nvPicPr>
        <p:blipFill>
          <a:blip r:embed="rId2"/>
          <a:stretch>
            <a:fillRect/>
          </a:stretch>
        </p:blipFill>
        <p:spPr>
          <a:xfrm>
            <a:off x="7555447" y="1532893"/>
            <a:ext cx="4324088" cy="3255588"/>
          </a:xfrm>
          <a:prstGeom prst="rect">
            <a:avLst/>
          </a:prstGeom>
        </p:spPr>
      </p:pic>
    </p:spTree>
    <p:extLst>
      <p:ext uri="{BB962C8B-B14F-4D97-AF65-F5344CB8AC3E}">
        <p14:creationId xmlns:p14="http://schemas.microsoft.com/office/powerpoint/2010/main" val="4170707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65656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bg1"/>
                </a:solidFill>
              </a:rPr>
              <a:t>Biomedical Robotics</a:t>
            </a:r>
          </a:p>
        </p:txBody>
      </p:sp>
      <p:sp>
        <p:nvSpPr>
          <p:cNvPr id="3" name="Content Placeholder 2"/>
          <p:cNvSpPr>
            <a:spLocks noGrp="1"/>
          </p:cNvSpPr>
          <p:nvPr>
            <p:ph idx="1"/>
          </p:nvPr>
        </p:nvSpPr>
        <p:spPr>
          <a:xfrm>
            <a:off x="6636774" y="816076"/>
            <a:ext cx="4805516" cy="5746955"/>
          </a:xfrm>
        </p:spPr>
        <p:txBody>
          <a:bodyPr>
            <a:normAutofit fontScale="92500" lnSpcReduction="20000"/>
          </a:bodyPr>
          <a:lstStyle/>
          <a:p>
            <a:r>
              <a:rPr lang="en-US">
                <a:solidFill>
                  <a:schemeClr val="bg1"/>
                </a:solidFill>
              </a:rPr>
              <a:t>Example applications</a:t>
            </a:r>
          </a:p>
          <a:p>
            <a:pPr lvl="1"/>
            <a:r>
              <a:rPr lang="en-US">
                <a:solidFill>
                  <a:schemeClr val="bg1"/>
                </a:solidFill>
              </a:rPr>
              <a:t>Knee prosthesis implant surgery</a:t>
            </a:r>
          </a:p>
          <a:p>
            <a:pPr lvl="1"/>
            <a:r>
              <a:rPr lang="en-US">
                <a:solidFill>
                  <a:schemeClr val="bg1"/>
                </a:solidFill>
              </a:rPr>
              <a:t>Dental surgery</a:t>
            </a:r>
          </a:p>
          <a:p>
            <a:pPr lvl="1"/>
            <a:r>
              <a:rPr lang="en-US">
                <a:solidFill>
                  <a:schemeClr val="bg1"/>
                </a:solidFill>
              </a:rPr>
              <a:t>Robotic arm prosthesis</a:t>
            </a:r>
          </a:p>
          <a:p>
            <a:pPr lvl="1"/>
            <a:r>
              <a:rPr lang="en-US">
                <a:solidFill>
                  <a:schemeClr val="bg1"/>
                </a:solidFill>
              </a:rPr>
              <a:t>“Neural prosthesis” through brain-computer interface</a:t>
            </a:r>
          </a:p>
          <a:p>
            <a:pPr lvl="1"/>
            <a:endParaRPr lang="en-US">
              <a:solidFill>
                <a:schemeClr val="bg1"/>
              </a:solidFill>
            </a:endParaRPr>
          </a:p>
          <a:p>
            <a:r>
              <a:rPr lang="en-US">
                <a:solidFill>
                  <a:schemeClr val="bg1"/>
                </a:solidFill>
              </a:rPr>
              <a:t>Core components:</a:t>
            </a:r>
          </a:p>
          <a:p>
            <a:pPr lvl="1"/>
            <a:r>
              <a:rPr lang="en-US">
                <a:solidFill>
                  <a:schemeClr val="bg1"/>
                </a:solidFill>
              </a:rPr>
              <a:t>Microcontrollers</a:t>
            </a:r>
          </a:p>
          <a:p>
            <a:pPr lvl="1"/>
            <a:r>
              <a:rPr lang="en-US">
                <a:solidFill>
                  <a:schemeClr val="bg1"/>
                </a:solidFill>
              </a:rPr>
              <a:t>Sensors - Sense information from the patient’s body or the patient’s environment </a:t>
            </a:r>
          </a:p>
          <a:p>
            <a:pPr lvl="1">
              <a:buFont typeface="Symbol" panose="05050102010706020507" pitchFamily="18" charset="2"/>
              <a:buChar char="Þ"/>
            </a:pPr>
            <a:r>
              <a:rPr lang="en-US">
                <a:solidFill>
                  <a:schemeClr val="bg1"/>
                </a:solidFill>
              </a:rPr>
              <a:t>make decisions, e.g.: </a:t>
            </a:r>
          </a:p>
          <a:p>
            <a:pPr lvl="2">
              <a:buFont typeface="Symbol" panose="05050102010706020507" pitchFamily="18" charset="2"/>
              <a:buChar char="Þ"/>
            </a:pPr>
            <a:r>
              <a:rPr lang="en-US">
                <a:solidFill>
                  <a:schemeClr val="bg1"/>
                </a:solidFill>
              </a:rPr>
              <a:t>how to move a surgical tool, or </a:t>
            </a:r>
          </a:p>
          <a:p>
            <a:pPr lvl="2">
              <a:buFont typeface="Symbol" panose="05050102010706020507" pitchFamily="18" charset="2"/>
              <a:buChar char="Þ"/>
            </a:pPr>
            <a:r>
              <a:rPr lang="en-US">
                <a:solidFill>
                  <a:schemeClr val="bg1"/>
                </a:solidFill>
              </a:rPr>
              <a:t>how to deliver an electrical therapy</a:t>
            </a:r>
          </a:p>
          <a:p>
            <a:pPr lvl="2">
              <a:buFont typeface="Symbol" panose="05050102010706020507" pitchFamily="18" charset="2"/>
              <a:buChar char="Þ"/>
            </a:pPr>
            <a:r>
              <a:rPr lang="en-US">
                <a:solidFill>
                  <a:schemeClr val="bg1"/>
                </a:solidFill>
              </a:rPr>
              <a:t>how much medicine to deliver</a:t>
            </a:r>
          </a:p>
          <a:p>
            <a:pPr lvl="2">
              <a:buFont typeface="Symbol" panose="05050102010706020507" pitchFamily="18" charset="2"/>
              <a:buChar char="Þ"/>
            </a:pPr>
            <a:r>
              <a:rPr lang="en-US">
                <a:solidFill>
                  <a:schemeClr val="bg1"/>
                </a:solidFill>
              </a:rPr>
              <a:t>how to move a device designed to assist people who cannot move their legs or arms</a:t>
            </a:r>
          </a:p>
        </p:txBody>
      </p:sp>
      <p:pic>
        <p:nvPicPr>
          <p:cNvPr id="4" name="Picture 3" descr="https://www.therobotreport.com/wp-content/uploads/2019/06/robot-assisted-surgery-orthopedics-768x499.jpg"/>
          <p:cNvPicPr/>
          <p:nvPr/>
        </p:nvPicPr>
        <p:blipFill>
          <a:blip r:embed="rId2">
            <a:extLst>
              <a:ext uri="{28A0092B-C50C-407E-A947-70E740481C1C}">
                <a14:useLocalDpi xmlns:a14="http://schemas.microsoft.com/office/drawing/2010/main" val="0"/>
              </a:ext>
            </a:extLst>
          </a:blip>
          <a:srcRect/>
          <a:stretch>
            <a:fillRect/>
          </a:stretch>
        </p:blipFill>
        <p:spPr bwMode="auto">
          <a:xfrm>
            <a:off x="196646" y="1531117"/>
            <a:ext cx="6075721" cy="3618896"/>
          </a:xfrm>
          <a:prstGeom prst="rect">
            <a:avLst/>
          </a:prstGeom>
          <a:noFill/>
          <a:ln>
            <a:noFill/>
          </a:ln>
        </p:spPr>
      </p:pic>
      <p:sp>
        <p:nvSpPr>
          <p:cNvPr id="5" name="Text Box 2"/>
          <p:cNvSpPr txBox="1">
            <a:spLocks noChangeArrowheads="1"/>
          </p:cNvSpPr>
          <p:nvPr/>
        </p:nvSpPr>
        <p:spPr bwMode="auto">
          <a:xfrm>
            <a:off x="114915" y="5150013"/>
            <a:ext cx="2482850" cy="421640"/>
          </a:xfrm>
          <a:prstGeom prst="rect">
            <a:avLst/>
          </a:prstGeom>
          <a:solidFill>
            <a:srgbClr val="FFFFFF"/>
          </a:solidFill>
          <a:ln w="9525">
            <a:noFill/>
            <a:miter lim="800000"/>
            <a:headEnd/>
            <a:tailEnd/>
          </a:ln>
        </p:spPr>
        <p:txBody>
          <a:bodyPr rot="0" vert="horz" wrap="square" lIns="91440" tIns="45720" rIns="91440" bIns="45720" anchor="t" anchorCtr="0">
            <a:spAutoFit/>
          </a:bodyPr>
          <a:lstStyle/>
          <a:p>
            <a:pPr marL="0" marR="0">
              <a:spcBef>
                <a:spcPts val="0"/>
              </a:spcBef>
              <a:spcAft>
                <a:spcPts val="0"/>
              </a:spcAft>
            </a:pPr>
            <a:r>
              <a:rPr lang="en-US" sz="1100">
                <a:effectLst/>
                <a:latin typeface="Arial" panose="020B0604020202020204" pitchFamily="34" charset="0"/>
                <a:ea typeface="Arial" panose="020B0604020202020204" pitchFamily="34" charset="0"/>
              </a:rPr>
              <a:t>Image credit: Chris </a:t>
            </a:r>
            <a:r>
              <a:rPr lang="en-US" sz="1100" err="1">
                <a:effectLst/>
                <a:latin typeface="Arial" panose="020B0604020202020204" pitchFamily="34" charset="0"/>
                <a:ea typeface="Arial" panose="020B0604020202020204" pitchFamily="34" charset="0"/>
              </a:rPr>
              <a:t>Newmarker</a:t>
            </a:r>
            <a:r>
              <a:rPr lang="en-US" sz="1100">
                <a:effectLst/>
                <a:latin typeface="Arial" panose="020B0604020202020204" pitchFamily="34" charset="0"/>
                <a:ea typeface="Arial" panose="020B0604020202020204" pitchFamily="34" charset="0"/>
              </a:rPr>
              <a:t>, The Robot Report</a:t>
            </a:r>
          </a:p>
        </p:txBody>
      </p:sp>
    </p:spTree>
    <p:extLst>
      <p:ext uri="{BB962C8B-B14F-4D97-AF65-F5344CB8AC3E}">
        <p14:creationId xmlns:p14="http://schemas.microsoft.com/office/powerpoint/2010/main" val="1462830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64646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bg1"/>
                </a:solidFill>
              </a:rPr>
              <a:t>Scientific Questions to Answer Today</a:t>
            </a:r>
          </a:p>
        </p:txBody>
      </p:sp>
      <p:sp>
        <p:nvSpPr>
          <p:cNvPr id="3" name="Content Placeholder 2"/>
          <p:cNvSpPr>
            <a:spLocks noGrp="1"/>
          </p:cNvSpPr>
          <p:nvPr>
            <p:ph idx="1"/>
          </p:nvPr>
        </p:nvSpPr>
        <p:spPr/>
        <p:txBody>
          <a:bodyPr/>
          <a:lstStyle/>
          <a:p>
            <a:pPr lvl="0"/>
            <a:r>
              <a:rPr lang="en-US">
                <a:solidFill>
                  <a:schemeClr val="bg1"/>
                </a:solidFill>
              </a:rPr>
              <a:t>What are applications of medical robotics?</a:t>
            </a:r>
            <a:endParaRPr lang="en-US" sz="1800">
              <a:solidFill>
                <a:schemeClr val="bg1"/>
              </a:solidFill>
            </a:endParaRPr>
          </a:p>
          <a:p>
            <a:pPr lvl="0"/>
            <a:r>
              <a:rPr lang="en-US">
                <a:solidFill>
                  <a:schemeClr val="bg1"/>
                </a:solidFill>
              </a:rPr>
              <a:t>What are microcontrollers and why are they useful?</a:t>
            </a:r>
            <a:endParaRPr lang="en-US" sz="1800">
              <a:solidFill>
                <a:schemeClr val="bg1"/>
              </a:solidFill>
            </a:endParaRPr>
          </a:p>
          <a:p>
            <a:pPr lvl="0"/>
            <a:r>
              <a:rPr lang="en-US">
                <a:solidFill>
                  <a:schemeClr val="bg1"/>
                </a:solidFill>
              </a:rPr>
              <a:t>What are examples of sensors that could be used in medicine?</a:t>
            </a:r>
            <a:endParaRPr lang="en-US" sz="1800">
              <a:solidFill>
                <a:schemeClr val="bg1"/>
              </a:solidFill>
            </a:endParaRPr>
          </a:p>
          <a:p>
            <a:pPr lvl="0"/>
            <a:r>
              <a:rPr lang="en-US">
                <a:solidFill>
                  <a:schemeClr val="bg1"/>
                </a:solidFill>
              </a:rPr>
              <a:t>How do we make robots and devices carry out desired actions?</a:t>
            </a:r>
            <a:endParaRPr lang="en-US" sz="1800">
              <a:solidFill>
                <a:schemeClr val="bg1"/>
              </a:solidFill>
            </a:endParaRPr>
          </a:p>
          <a:p>
            <a:pPr lvl="1"/>
            <a:r>
              <a:rPr lang="en-US">
                <a:solidFill>
                  <a:schemeClr val="bg1"/>
                </a:solidFill>
              </a:rPr>
              <a:t>How do we make a pump run without manual human labor?</a:t>
            </a:r>
            <a:endParaRPr lang="en-US" sz="1600">
              <a:solidFill>
                <a:schemeClr val="bg1"/>
              </a:solidFill>
            </a:endParaRPr>
          </a:p>
          <a:p>
            <a:pPr lvl="1"/>
            <a:r>
              <a:rPr lang="en-US">
                <a:solidFill>
                  <a:schemeClr val="bg1"/>
                </a:solidFill>
              </a:rPr>
              <a:t>How do we move an object (arm) where we want it to go?</a:t>
            </a:r>
            <a:endParaRPr lang="en-US" sz="1600">
              <a:solidFill>
                <a:schemeClr val="bg1"/>
              </a:solidFill>
            </a:endParaRPr>
          </a:p>
          <a:p>
            <a:pPr lvl="1"/>
            <a:r>
              <a:rPr lang="en-US">
                <a:solidFill>
                  <a:schemeClr val="bg1"/>
                </a:solidFill>
              </a:rPr>
              <a:t>How do we make a robot know when to stop (or start) on its own?</a:t>
            </a:r>
            <a:endParaRPr lang="en-US" sz="1600">
              <a:solidFill>
                <a:schemeClr val="bg1"/>
              </a:solidFill>
            </a:endParaRPr>
          </a:p>
          <a:p>
            <a:endParaRPr lang="en-US">
              <a:solidFill>
                <a:schemeClr val="bg1"/>
              </a:solidFill>
            </a:endParaRPr>
          </a:p>
        </p:txBody>
      </p:sp>
    </p:spTree>
    <p:extLst>
      <p:ext uri="{BB962C8B-B14F-4D97-AF65-F5344CB8AC3E}">
        <p14:creationId xmlns:p14="http://schemas.microsoft.com/office/powerpoint/2010/main" val="693098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65656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CE971-18A7-AFAA-3CBC-99229D73346E}"/>
              </a:ext>
            </a:extLst>
          </p:cNvPr>
          <p:cNvSpPr>
            <a:spLocks noGrp="1"/>
          </p:cNvSpPr>
          <p:nvPr>
            <p:ph type="title"/>
          </p:nvPr>
        </p:nvSpPr>
        <p:spPr/>
        <p:txBody>
          <a:bodyPr/>
          <a:lstStyle/>
          <a:p>
            <a:r>
              <a:rPr lang="en-US">
                <a:solidFill>
                  <a:schemeClr val="bg1"/>
                </a:solidFill>
              </a:rPr>
              <a:t>Today’s Lab Activity</a:t>
            </a:r>
          </a:p>
        </p:txBody>
      </p:sp>
      <p:sp>
        <p:nvSpPr>
          <p:cNvPr id="3" name="Content Placeholder 2">
            <a:extLst>
              <a:ext uri="{FF2B5EF4-FFF2-40B4-BE49-F238E27FC236}">
                <a16:creationId xmlns:a16="http://schemas.microsoft.com/office/drawing/2014/main" id="{E68935E1-4CEB-9C66-18A7-EF2953BF18C1}"/>
              </a:ext>
            </a:extLst>
          </p:cNvPr>
          <p:cNvSpPr>
            <a:spLocks noGrp="1"/>
          </p:cNvSpPr>
          <p:nvPr>
            <p:ph idx="1"/>
          </p:nvPr>
        </p:nvSpPr>
        <p:spPr/>
        <p:txBody>
          <a:bodyPr/>
          <a:lstStyle/>
          <a:p>
            <a:pPr marL="514350" indent="-514350">
              <a:buFont typeface="+mj-lt"/>
              <a:buAutoNum type="arabicPeriod"/>
            </a:pPr>
            <a:r>
              <a:rPr lang="en-US">
                <a:solidFill>
                  <a:schemeClr val="bg1"/>
                </a:solidFill>
              </a:rPr>
              <a:t>Shampoo Dispensing</a:t>
            </a:r>
          </a:p>
          <a:p>
            <a:pPr lvl="1"/>
            <a:r>
              <a:rPr lang="en-US">
                <a:solidFill>
                  <a:schemeClr val="bg1"/>
                </a:solidFill>
              </a:rPr>
              <a:t>DC Motor to Power Supply</a:t>
            </a:r>
          </a:p>
          <a:p>
            <a:pPr marL="514350" indent="-514350">
              <a:buFont typeface="+mj-lt"/>
              <a:buAutoNum type="arabicPeriod"/>
            </a:pPr>
            <a:r>
              <a:rPr lang="en-US">
                <a:solidFill>
                  <a:schemeClr val="bg1"/>
                </a:solidFill>
              </a:rPr>
              <a:t>Arm Position</a:t>
            </a:r>
          </a:p>
          <a:p>
            <a:pPr lvl="1"/>
            <a:r>
              <a:rPr lang="en-US">
                <a:solidFill>
                  <a:schemeClr val="bg1"/>
                </a:solidFill>
              </a:rPr>
              <a:t>Stepper Motor</a:t>
            </a:r>
          </a:p>
          <a:p>
            <a:pPr marL="514350" indent="-514350">
              <a:buFont typeface="+mj-lt"/>
              <a:buAutoNum type="arabicPeriod"/>
            </a:pPr>
            <a:r>
              <a:rPr lang="en-US">
                <a:solidFill>
                  <a:schemeClr val="bg1"/>
                </a:solidFill>
              </a:rPr>
              <a:t>Scrub</a:t>
            </a:r>
          </a:p>
          <a:p>
            <a:pPr lvl="1"/>
            <a:r>
              <a:rPr lang="en-US">
                <a:solidFill>
                  <a:schemeClr val="bg1"/>
                </a:solidFill>
              </a:rPr>
              <a:t>Servo motor</a:t>
            </a:r>
          </a:p>
          <a:p>
            <a:pPr marL="514350" indent="-514350">
              <a:buFont typeface="+mj-lt"/>
              <a:buAutoNum type="arabicPeriod"/>
            </a:pPr>
            <a:r>
              <a:rPr lang="en-US">
                <a:solidFill>
                  <a:schemeClr val="bg1"/>
                </a:solidFill>
              </a:rPr>
              <a:t>Feedback control with Gripper</a:t>
            </a:r>
          </a:p>
          <a:p>
            <a:pPr lvl="1"/>
            <a:r>
              <a:rPr lang="en-US">
                <a:solidFill>
                  <a:schemeClr val="bg1"/>
                </a:solidFill>
              </a:rPr>
              <a:t>Servo Motor</a:t>
            </a:r>
          </a:p>
          <a:p>
            <a:pPr lvl="1"/>
            <a:r>
              <a:rPr lang="en-US">
                <a:solidFill>
                  <a:schemeClr val="bg1"/>
                </a:solidFill>
              </a:rPr>
              <a:t>FSR</a:t>
            </a:r>
          </a:p>
        </p:txBody>
      </p:sp>
    </p:spTree>
    <p:extLst>
      <p:ext uri="{BB962C8B-B14F-4D97-AF65-F5344CB8AC3E}">
        <p14:creationId xmlns:p14="http://schemas.microsoft.com/office/powerpoint/2010/main" val="1514513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646464"/>
        </a:solidFill>
        <a:effectLst/>
      </p:bgPr>
    </p:bg>
    <p:spTree>
      <p:nvGrpSpPr>
        <p:cNvPr id="1" name=""/>
        <p:cNvGrpSpPr/>
        <p:nvPr/>
      </p:nvGrpSpPr>
      <p:grpSpPr>
        <a:xfrm>
          <a:off x="0" y="0"/>
          <a:ext cx="0" cy="0"/>
          <a:chOff x="0" y="0"/>
          <a:chExt cx="0" cy="0"/>
        </a:xfrm>
      </p:grpSpPr>
      <p:pic>
        <p:nvPicPr>
          <p:cNvPr id="1028" name="Picture 4" descr="https://www.valuetronics.com/media/catalog/product/cache/image/700x560/e9c3970ab036de70892d86c6d221abfe/a/g/agilen_e3631a_1.jpg"/>
          <p:cNvPicPr>
            <a:picLocks noChangeAspect="1" noChangeArrowheads="1"/>
          </p:cNvPicPr>
          <p:nvPr/>
        </p:nvPicPr>
        <p:blipFill rotWithShape="1">
          <a:blip r:embed="rId2">
            <a:extLst>
              <a:ext uri="{28A0092B-C50C-407E-A947-70E740481C1C}">
                <a14:useLocalDpi xmlns:a14="http://schemas.microsoft.com/office/drawing/2010/main" val="0"/>
              </a:ext>
            </a:extLst>
          </a:blip>
          <a:srcRect l="9153" t="7668" r="11793" b="13838"/>
          <a:stretch/>
        </p:blipFill>
        <p:spPr bwMode="auto">
          <a:xfrm>
            <a:off x="8281875" y="3938234"/>
            <a:ext cx="3847690" cy="291976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cdn-shop.adafruit.com/1200x900/1150-07.jpg"/>
          <p:cNvPicPr>
            <a:picLocks noChangeAspect="1" noChangeArrowheads="1"/>
          </p:cNvPicPr>
          <p:nvPr/>
        </p:nvPicPr>
        <p:blipFill rotWithShape="1">
          <a:blip r:embed="rId3">
            <a:extLst>
              <a:ext uri="{28A0092B-C50C-407E-A947-70E740481C1C}">
                <a14:useLocalDpi xmlns:a14="http://schemas.microsoft.com/office/drawing/2010/main" val="0"/>
              </a:ext>
            </a:extLst>
          </a:blip>
          <a:srcRect t="20688" r="5980"/>
          <a:stretch/>
        </p:blipFill>
        <p:spPr bwMode="auto">
          <a:xfrm>
            <a:off x="6281829" y="0"/>
            <a:ext cx="5910171" cy="373920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B431F91-FAEC-3485-8BD9-A591D21B817E}"/>
              </a:ext>
            </a:extLst>
          </p:cNvPr>
          <p:cNvSpPr>
            <a:spLocks noGrp="1"/>
          </p:cNvSpPr>
          <p:nvPr>
            <p:ph type="title"/>
          </p:nvPr>
        </p:nvSpPr>
        <p:spPr>
          <a:xfrm>
            <a:off x="238760" y="195262"/>
            <a:ext cx="10515600" cy="1325563"/>
          </a:xfrm>
        </p:spPr>
        <p:txBody>
          <a:bodyPr/>
          <a:lstStyle/>
          <a:p>
            <a:r>
              <a:rPr lang="en-US">
                <a:solidFill>
                  <a:schemeClr val="bg1"/>
                </a:solidFill>
              </a:rPr>
              <a:t>Shampoo Dispensing</a:t>
            </a:r>
          </a:p>
        </p:txBody>
      </p:sp>
      <p:sp>
        <p:nvSpPr>
          <p:cNvPr id="3" name="Content Placeholder 2">
            <a:extLst>
              <a:ext uri="{FF2B5EF4-FFF2-40B4-BE49-F238E27FC236}">
                <a16:creationId xmlns:a16="http://schemas.microsoft.com/office/drawing/2014/main" id="{F4CE0436-6F8A-30C9-AD07-A45F810B140A}"/>
              </a:ext>
            </a:extLst>
          </p:cNvPr>
          <p:cNvSpPr>
            <a:spLocks noGrp="1"/>
          </p:cNvSpPr>
          <p:nvPr>
            <p:ph idx="1"/>
          </p:nvPr>
        </p:nvSpPr>
        <p:spPr>
          <a:xfrm>
            <a:off x="356419" y="1520824"/>
            <a:ext cx="7863021" cy="4697095"/>
          </a:xfrm>
        </p:spPr>
        <p:txBody>
          <a:bodyPr vert="horz" lIns="91440" tIns="45720" rIns="91440" bIns="45720" rtlCol="0" anchor="t">
            <a:normAutofit fontScale="85000" lnSpcReduction="20000"/>
          </a:bodyPr>
          <a:lstStyle/>
          <a:p>
            <a:r>
              <a:rPr lang="en-US">
                <a:solidFill>
                  <a:schemeClr val="bg1"/>
                </a:solidFill>
              </a:rPr>
              <a:t>Control flow rate:</a:t>
            </a:r>
          </a:p>
          <a:p>
            <a:pPr marL="971550" lvl="1" indent="-514350">
              <a:buFont typeface="+mj-lt"/>
              <a:buAutoNum type="romanLcPeriod"/>
            </a:pPr>
            <a:r>
              <a:rPr lang="en-US">
                <a:solidFill>
                  <a:schemeClr val="bg1"/>
                </a:solidFill>
              </a:rPr>
              <a:t>Before connecting anything, turn power supply on. Select Output On and +25 V button. Adjust the knob to 0V.  Then turn off power supply.</a:t>
            </a:r>
            <a:endParaRPr lang="en-US">
              <a:solidFill>
                <a:schemeClr val="bg1"/>
              </a:solidFill>
              <a:cs typeface="Calibri"/>
            </a:endParaRPr>
          </a:p>
          <a:p>
            <a:pPr marL="971550" lvl="1" indent="-514350">
              <a:buAutoNum type="romanLcPeriod"/>
            </a:pPr>
            <a:r>
              <a:rPr lang="en-US">
                <a:solidFill>
                  <a:schemeClr val="bg1"/>
                </a:solidFill>
              </a:rPr>
              <a:t>Connect DC motor to power supply with power supply off. Red banana cable to the power supply and red alligator clip to white motor lead. </a:t>
            </a:r>
            <a:r>
              <a:rPr lang="en-US">
                <a:solidFill>
                  <a:schemeClr val="bg1"/>
                </a:solidFill>
                <a:ea typeface="+mn-lt"/>
                <a:cs typeface="+mn-lt"/>
              </a:rPr>
              <a:t>Black banana cable to the power supply and black alligator clip to brown motor lead.</a:t>
            </a:r>
            <a:endParaRPr lang="en-US">
              <a:solidFill>
                <a:schemeClr val="bg1"/>
              </a:solidFill>
              <a:cs typeface="Calibri"/>
            </a:endParaRPr>
          </a:p>
          <a:p>
            <a:pPr marL="971550" lvl="1" indent="-514350">
              <a:buFont typeface="+mj-lt"/>
              <a:buAutoNum type="romanLcPeriod"/>
            </a:pPr>
            <a:r>
              <a:rPr lang="en-US">
                <a:solidFill>
                  <a:schemeClr val="bg1"/>
                </a:solidFill>
              </a:rPr>
              <a:t>Turn power supply on, follow the same steps and gradually adjust the voltage control knob clockwise. Control decimal to the nearest 10th by using the right arrow. Log results.</a:t>
            </a:r>
            <a:endParaRPr lang="en-US">
              <a:solidFill>
                <a:schemeClr val="bg1"/>
              </a:solidFill>
              <a:cs typeface="Calibri"/>
            </a:endParaRPr>
          </a:p>
          <a:p>
            <a:pPr marL="971550" lvl="1" indent="-514350">
              <a:buFont typeface="+mj-lt"/>
              <a:buAutoNum type="romanLcPeriod"/>
            </a:pPr>
            <a:r>
              <a:rPr lang="en-US">
                <a:solidFill>
                  <a:schemeClr val="bg1"/>
                </a:solidFill>
              </a:rPr>
              <a:t>Turn off and attach the pump (plastic housing) and tubing.  Dip the inlet tubing into the shampoo and the outlet tubing into the empty graduated cylinder.</a:t>
            </a:r>
          </a:p>
          <a:p>
            <a:pPr marL="971550" lvl="1" indent="-514350">
              <a:buFont typeface="+mj-lt"/>
              <a:buAutoNum type="romanLcPeriod"/>
            </a:pPr>
            <a:r>
              <a:rPr lang="en-US">
                <a:solidFill>
                  <a:schemeClr val="bg1"/>
                </a:solidFill>
              </a:rPr>
              <a:t>Turn power supply on and increase the voltage until the shampoo starts moving through the tubing. </a:t>
            </a:r>
          </a:p>
          <a:p>
            <a:pPr marL="971550" lvl="1" indent="-514350">
              <a:buFont typeface="+mj-lt"/>
              <a:buAutoNum type="romanLcPeriod"/>
            </a:pPr>
            <a:r>
              <a:rPr lang="en-US">
                <a:solidFill>
                  <a:schemeClr val="bg1"/>
                </a:solidFill>
              </a:rPr>
              <a:t>Determine flow rate by timing how long it takes to fill graduated cylinder with 10mL of shampoo.  Log results</a:t>
            </a:r>
          </a:p>
          <a:p>
            <a:endParaRPr lang="en-US">
              <a:solidFill>
                <a:schemeClr val="bg1"/>
              </a:solidFill>
            </a:endParaRPr>
          </a:p>
        </p:txBody>
      </p:sp>
    </p:spTree>
    <p:extLst>
      <p:ext uri="{BB962C8B-B14F-4D97-AF65-F5344CB8AC3E}">
        <p14:creationId xmlns:p14="http://schemas.microsoft.com/office/powerpoint/2010/main" val="3677327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646464"/>
        </a:solidFill>
        <a:effectLst/>
      </p:bgPr>
    </p:bg>
    <p:spTree>
      <p:nvGrpSpPr>
        <p:cNvPr id="1" name=""/>
        <p:cNvGrpSpPr/>
        <p:nvPr/>
      </p:nvGrpSpPr>
      <p:grpSpPr>
        <a:xfrm>
          <a:off x="0" y="0"/>
          <a:ext cx="0" cy="0"/>
          <a:chOff x="0" y="0"/>
          <a:chExt cx="0" cy="0"/>
        </a:xfrm>
      </p:grpSpPr>
      <p:pic>
        <p:nvPicPr>
          <p:cNvPr id="1026" name="Picture 2" descr="https://cdn-shop.adafruit.com/1200x900/1150-07.jpg"/>
          <p:cNvPicPr>
            <a:picLocks noChangeAspect="1" noChangeArrowheads="1"/>
          </p:cNvPicPr>
          <p:nvPr/>
        </p:nvPicPr>
        <p:blipFill rotWithShape="1">
          <a:blip r:embed="rId2">
            <a:extLst>
              <a:ext uri="{28A0092B-C50C-407E-A947-70E740481C1C}">
                <a14:useLocalDpi xmlns:a14="http://schemas.microsoft.com/office/drawing/2010/main" val="0"/>
              </a:ext>
            </a:extLst>
          </a:blip>
          <a:srcRect t="20688" r="5980"/>
          <a:stretch/>
        </p:blipFill>
        <p:spPr bwMode="auto">
          <a:xfrm>
            <a:off x="6281829" y="0"/>
            <a:ext cx="5910171" cy="373920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B431F91-FAEC-3485-8BD9-A591D21B817E}"/>
              </a:ext>
            </a:extLst>
          </p:cNvPr>
          <p:cNvSpPr>
            <a:spLocks noGrp="1"/>
          </p:cNvSpPr>
          <p:nvPr>
            <p:ph type="title"/>
          </p:nvPr>
        </p:nvSpPr>
        <p:spPr>
          <a:xfrm>
            <a:off x="238760" y="195262"/>
            <a:ext cx="10515600" cy="1325563"/>
          </a:xfrm>
        </p:spPr>
        <p:txBody>
          <a:bodyPr/>
          <a:lstStyle/>
          <a:p>
            <a:r>
              <a:rPr lang="en-US">
                <a:solidFill>
                  <a:schemeClr val="bg1"/>
                </a:solidFill>
              </a:rPr>
              <a:t>Shampoo Dispensing</a:t>
            </a:r>
            <a:endParaRPr lang="en-US" err="1">
              <a:solidFill>
                <a:schemeClr val="bg1"/>
              </a:solidFill>
            </a:endParaRPr>
          </a:p>
        </p:txBody>
      </p:sp>
      <p:sp>
        <p:nvSpPr>
          <p:cNvPr id="3" name="Content Placeholder 2">
            <a:extLst>
              <a:ext uri="{FF2B5EF4-FFF2-40B4-BE49-F238E27FC236}">
                <a16:creationId xmlns:a16="http://schemas.microsoft.com/office/drawing/2014/main" id="{F4CE0436-6F8A-30C9-AD07-A45F810B140A}"/>
              </a:ext>
            </a:extLst>
          </p:cNvPr>
          <p:cNvSpPr>
            <a:spLocks noGrp="1"/>
          </p:cNvSpPr>
          <p:nvPr>
            <p:ph idx="1"/>
          </p:nvPr>
        </p:nvSpPr>
        <p:spPr>
          <a:xfrm>
            <a:off x="356419" y="1520824"/>
            <a:ext cx="7863021" cy="4697095"/>
          </a:xfrm>
        </p:spPr>
        <p:txBody>
          <a:bodyPr vert="horz" lIns="91440" tIns="45720" rIns="91440" bIns="45720" rtlCol="0" anchor="t">
            <a:normAutofit/>
          </a:bodyPr>
          <a:lstStyle/>
          <a:p>
            <a:r>
              <a:rPr lang="en-US">
                <a:solidFill>
                  <a:schemeClr val="bg1"/>
                </a:solidFill>
              </a:rPr>
              <a:t>Control timing:</a:t>
            </a:r>
          </a:p>
          <a:p>
            <a:pPr marL="971550" lvl="1" indent="-514350">
              <a:buFont typeface="+mj-lt"/>
              <a:buAutoNum type="romanLcPeriod"/>
            </a:pPr>
            <a:r>
              <a:rPr lang="en-US">
                <a:solidFill>
                  <a:schemeClr val="bg1"/>
                </a:solidFill>
              </a:rPr>
              <a:t>Empty and wash out graduated cylinder.</a:t>
            </a:r>
          </a:p>
          <a:p>
            <a:pPr marL="971550" lvl="1" indent="-514350">
              <a:buFont typeface="+mj-lt"/>
              <a:buAutoNum type="romanLcPeriod"/>
            </a:pPr>
            <a:r>
              <a:rPr lang="en-US">
                <a:solidFill>
                  <a:schemeClr val="bg1"/>
                </a:solidFill>
              </a:rPr>
              <a:t>Disconnect the positive power supply lead.</a:t>
            </a:r>
          </a:p>
          <a:p>
            <a:pPr marL="971550" lvl="1" indent="-514350">
              <a:buFont typeface="+mj-lt"/>
              <a:buAutoNum type="romanLcPeriod"/>
            </a:pPr>
            <a:r>
              <a:rPr lang="en-US">
                <a:solidFill>
                  <a:schemeClr val="bg1"/>
                </a:solidFill>
              </a:rPr>
              <a:t>Add the push button in series. </a:t>
            </a:r>
            <a:endParaRPr lang="en-US">
              <a:solidFill>
                <a:schemeClr val="bg1"/>
              </a:solidFill>
              <a:cs typeface="Calibri"/>
            </a:endParaRPr>
          </a:p>
          <a:p>
            <a:pPr marL="971550" lvl="1" indent="-514350">
              <a:buFont typeface="+mj-lt"/>
              <a:buAutoNum type="romanLcPeriod"/>
            </a:pPr>
            <a:r>
              <a:rPr lang="en-US">
                <a:solidFill>
                  <a:schemeClr val="bg1"/>
                </a:solidFill>
              </a:rPr>
              <a:t>Based on flow rate, determine how long to turn pump on in order to get 8mL of shampoo dispensed. </a:t>
            </a:r>
            <a:endParaRPr lang="en-US">
              <a:solidFill>
                <a:schemeClr val="bg1"/>
              </a:solidFill>
              <a:cs typeface="Calibri"/>
            </a:endParaRPr>
          </a:p>
          <a:p>
            <a:pPr marL="971550" lvl="1" indent="-514350">
              <a:buFont typeface="+mj-lt"/>
              <a:buAutoNum type="romanLcPeriod"/>
            </a:pPr>
            <a:r>
              <a:rPr lang="en-US">
                <a:solidFill>
                  <a:schemeClr val="bg1"/>
                </a:solidFill>
              </a:rPr>
              <a:t>Set timer for partner to turn the switch off to get 8mL of shampoo dispensed.</a:t>
            </a:r>
          </a:p>
          <a:p>
            <a:pPr marL="971550" lvl="1" indent="-514350">
              <a:buFont typeface="+mj-lt"/>
              <a:buAutoNum type="romanLcPeriod"/>
            </a:pPr>
            <a:r>
              <a:rPr lang="en-US">
                <a:solidFill>
                  <a:schemeClr val="bg1"/>
                </a:solidFill>
              </a:rPr>
              <a:t>Have your partner turn her back to the graduated cylinder and turn the switch on, time the designated duration, and then switch the pump off when she thinks 8mL has been dispensed.  Log results.</a:t>
            </a:r>
          </a:p>
        </p:txBody>
      </p:sp>
      <p:pic>
        <p:nvPicPr>
          <p:cNvPr id="2050" name="Picture 2" descr="Graduated Cylinders - Class A, USP, Certified -"/>
          <p:cNvPicPr>
            <a:picLocks noChangeAspect="1" noChangeArrowheads="1"/>
          </p:cNvPicPr>
          <p:nvPr/>
        </p:nvPicPr>
        <p:blipFill rotWithShape="1">
          <a:blip r:embed="rId3">
            <a:extLst>
              <a:ext uri="{28A0092B-C50C-407E-A947-70E740481C1C}">
                <a14:useLocalDpi xmlns:a14="http://schemas.microsoft.com/office/drawing/2010/main" val="0"/>
              </a:ext>
            </a:extLst>
          </a:blip>
          <a:srcRect l="31667" r="32016"/>
          <a:stretch/>
        </p:blipFill>
        <p:spPr bwMode="auto">
          <a:xfrm>
            <a:off x="9763760" y="3829132"/>
            <a:ext cx="1066800" cy="2937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0057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247381-F53C-DC17-8345-E055878EEEE4}"/>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a:solidFill>
                  <a:srgbClr val="FFFFFF"/>
                </a:solidFill>
              </a:rPr>
              <a:t>Switch in Series</a:t>
            </a:r>
          </a:p>
        </p:txBody>
      </p:sp>
      <p:cxnSp>
        <p:nvCxnSpPr>
          <p:cNvPr id="13" name="Straight Connector 1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4">
            <a:extLst>
              <a:ext uri="{FF2B5EF4-FFF2-40B4-BE49-F238E27FC236}">
                <a16:creationId xmlns:a16="http://schemas.microsoft.com/office/drawing/2014/main" id="{AE8ADC88-C9D8-39B6-14DA-8222779826A0}"/>
              </a:ext>
            </a:extLst>
          </p:cNvPr>
          <p:cNvPicPr>
            <a:picLocks noChangeAspect="1"/>
          </p:cNvPicPr>
          <p:nvPr/>
        </p:nvPicPr>
        <p:blipFill>
          <a:blip r:embed="rId2"/>
          <a:stretch>
            <a:fillRect/>
          </a:stretch>
        </p:blipFill>
        <p:spPr>
          <a:xfrm rot="-5400000">
            <a:off x="1265893" y="1697678"/>
            <a:ext cx="3587265" cy="5455917"/>
          </a:xfrm>
          <a:prstGeom prst="rect">
            <a:avLst/>
          </a:prstGeom>
        </p:spPr>
      </p:pic>
      <p:cxnSp>
        <p:nvCxnSpPr>
          <p:cNvPr id="15" name="Straight Connector 14">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6" name="Picture 6" descr="A picture containing indoor&#10;&#10;Description automatically generated">
            <a:extLst>
              <a:ext uri="{FF2B5EF4-FFF2-40B4-BE49-F238E27FC236}">
                <a16:creationId xmlns:a16="http://schemas.microsoft.com/office/drawing/2014/main" id="{E6C18284-AAC1-4FB9-A893-210EBB6EE27F}"/>
              </a:ext>
            </a:extLst>
          </p:cNvPr>
          <p:cNvPicPr>
            <a:picLocks noChangeAspect="1"/>
          </p:cNvPicPr>
          <p:nvPr/>
        </p:nvPicPr>
        <p:blipFill>
          <a:blip r:embed="rId3"/>
          <a:stretch>
            <a:fillRect/>
          </a:stretch>
        </p:blipFill>
        <p:spPr>
          <a:xfrm>
            <a:off x="7174213" y="2426818"/>
            <a:ext cx="3997637" cy="3997637"/>
          </a:xfrm>
          <a:prstGeom prst="rect">
            <a:avLst/>
          </a:prstGeom>
        </p:spPr>
      </p:pic>
    </p:spTree>
    <p:extLst>
      <p:ext uri="{BB962C8B-B14F-4D97-AF65-F5344CB8AC3E}">
        <p14:creationId xmlns:p14="http://schemas.microsoft.com/office/powerpoint/2010/main" val="3039710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31F91-FAEC-3485-8BD9-A591D21B817E}"/>
              </a:ext>
            </a:extLst>
          </p:cNvPr>
          <p:cNvSpPr>
            <a:spLocks noGrp="1"/>
          </p:cNvSpPr>
          <p:nvPr>
            <p:ph type="title"/>
          </p:nvPr>
        </p:nvSpPr>
        <p:spPr>
          <a:xfrm>
            <a:off x="106333" y="152436"/>
            <a:ext cx="7967132" cy="765269"/>
          </a:xfrm>
        </p:spPr>
        <p:txBody>
          <a:bodyPr>
            <a:normAutofit/>
          </a:bodyPr>
          <a:lstStyle/>
          <a:p>
            <a:r>
              <a:rPr lang="en-US"/>
              <a:t>Position Arm – Stepper Motor</a:t>
            </a:r>
          </a:p>
        </p:txBody>
      </p:sp>
      <p:sp>
        <p:nvSpPr>
          <p:cNvPr id="3" name="Content Placeholder 2">
            <a:extLst>
              <a:ext uri="{FF2B5EF4-FFF2-40B4-BE49-F238E27FC236}">
                <a16:creationId xmlns:a16="http://schemas.microsoft.com/office/drawing/2014/main" id="{F4CE0436-6F8A-30C9-AD07-A45F810B140A}"/>
              </a:ext>
            </a:extLst>
          </p:cNvPr>
          <p:cNvSpPr>
            <a:spLocks noGrp="1"/>
          </p:cNvSpPr>
          <p:nvPr>
            <p:ph idx="1"/>
          </p:nvPr>
        </p:nvSpPr>
        <p:spPr>
          <a:xfrm>
            <a:off x="-431763" y="917705"/>
            <a:ext cx="7956870" cy="3164436"/>
          </a:xfrm>
        </p:spPr>
        <p:txBody>
          <a:bodyPr vert="horz" lIns="91440" tIns="45720" rIns="91440" bIns="45720" rtlCol="0" anchor="t">
            <a:noAutofit/>
          </a:bodyPr>
          <a:lstStyle/>
          <a:p>
            <a:pPr lvl="1"/>
            <a:r>
              <a:rPr lang="en-US" dirty="0">
                <a:ea typeface="+mn-lt"/>
                <a:cs typeface="+mn-lt"/>
              </a:rPr>
              <a:t>Controlling angular position of stepper motor</a:t>
            </a:r>
          </a:p>
          <a:p>
            <a:pPr lvl="2">
              <a:buFont typeface="Arial" panose="020F0302020204030204"/>
              <a:buChar char="•"/>
            </a:pPr>
            <a:r>
              <a:rPr lang="en-US" sz="2400" dirty="0">
                <a:ea typeface="+mn-lt"/>
                <a:cs typeface="+mn-lt"/>
              </a:rPr>
              <a:t>Connect the stepper motor to the motor shield according to wiring diagram in Fig. 1</a:t>
            </a:r>
          </a:p>
          <a:p>
            <a:pPr lvl="2">
              <a:buFont typeface="Arial" panose="020F0302020204030204"/>
              <a:buChar char="•"/>
            </a:pPr>
            <a:r>
              <a:rPr lang="en-US" sz="2400" dirty="0">
                <a:ea typeface="+mn-lt"/>
                <a:cs typeface="+mn-lt"/>
              </a:rPr>
              <a:t>Connect the Arduino board to the laptop and connect the power supply to the motor shield.</a:t>
            </a:r>
          </a:p>
          <a:p>
            <a:pPr lvl="2">
              <a:buFont typeface="Arial" panose="020F0302020204030204"/>
              <a:buChar char="•"/>
            </a:pPr>
            <a:r>
              <a:rPr lang="en-US" sz="2400" dirty="0">
                <a:ea typeface="+mn-lt"/>
                <a:cs typeface="+mn-lt"/>
              </a:rPr>
              <a:t>Launch Arduino.</a:t>
            </a:r>
          </a:p>
          <a:p>
            <a:pPr lvl="2">
              <a:buFont typeface="Arial" panose="020F0302020204030204"/>
              <a:buChar char="•"/>
            </a:pPr>
            <a:r>
              <a:rPr lang="en-US" sz="2400" dirty="0">
                <a:ea typeface="+mn-lt"/>
                <a:cs typeface="+mn-lt"/>
              </a:rPr>
              <a:t>Click Tools → Board → Arduino Uno</a:t>
            </a:r>
          </a:p>
          <a:p>
            <a:pPr lvl="2">
              <a:buFont typeface="Arial" panose="020F0302020204030204"/>
              <a:buChar char="•"/>
            </a:pPr>
            <a:r>
              <a:rPr lang="en-US" sz="2400" dirty="0">
                <a:ea typeface="+mn-lt"/>
                <a:cs typeface="+mn-lt"/>
              </a:rPr>
              <a:t>Click Tools → Port → COMX (Arduino Uno)</a:t>
            </a:r>
          </a:p>
          <a:p>
            <a:pPr lvl="2">
              <a:buFont typeface="Arial" panose="020F0302020204030204"/>
              <a:buChar char="•"/>
            </a:pPr>
            <a:r>
              <a:rPr lang="en-US" sz="2400" dirty="0">
                <a:ea typeface="+mn-lt"/>
                <a:cs typeface="+mn-lt"/>
              </a:rPr>
              <a:t>Save your code</a:t>
            </a:r>
          </a:p>
          <a:p>
            <a:pPr lvl="2">
              <a:buFont typeface="Arial" panose="020F0302020204030204"/>
              <a:buChar char="•"/>
            </a:pPr>
            <a:r>
              <a:rPr lang="en-US" sz="2400" dirty="0">
                <a:ea typeface="+mn-lt"/>
                <a:cs typeface="+mn-lt"/>
              </a:rPr>
              <a:t>Click Verify (✓)</a:t>
            </a:r>
            <a:endParaRPr lang="en-US" dirty="0"/>
          </a:p>
          <a:p>
            <a:pPr lvl="2">
              <a:buFont typeface="Arial" panose="020F0302020204030204"/>
              <a:buChar char="•"/>
            </a:pPr>
            <a:r>
              <a:rPr lang="en-US" sz="2400" dirty="0">
                <a:ea typeface="+mn-lt"/>
                <a:cs typeface="+mn-lt"/>
              </a:rPr>
              <a:t>Click Upload (🡆)</a:t>
            </a:r>
            <a:endParaRPr lang="en-US" dirty="0"/>
          </a:p>
          <a:p>
            <a:pPr lvl="2">
              <a:buFont typeface="Arial" panose="020F0302020204030204"/>
              <a:buChar char="•"/>
            </a:pPr>
            <a:endParaRPr lang="en-US" sz="2400">
              <a:ea typeface="+mn-lt"/>
              <a:cs typeface="+mn-lt"/>
            </a:endParaRPr>
          </a:p>
        </p:txBody>
      </p:sp>
      <p:sp>
        <p:nvSpPr>
          <p:cNvPr id="175" name="Freeform: Shape 174">
            <a:extLst>
              <a:ext uri="{FF2B5EF4-FFF2-40B4-BE49-F238E27FC236}">
                <a16:creationId xmlns:a16="http://schemas.microsoft.com/office/drawing/2014/main" id="{2C6A2225-94AF-4BC4-98F4-77746E7B10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5108" y="1"/>
            <a:ext cx="4666892" cy="3612937"/>
          </a:xfrm>
          <a:custGeom>
            <a:avLst/>
            <a:gdLst>
              <a:gd name="connsiteX0" fmla="*/ 192227 w 4666892"/>
              <a:gd name="connsiteY0" fmla="*/ 0 h 3612937"/>
              <a:gd name="connsiteX1" fmla="*/ 4666892 w 4666892"/>
              <a:gd name="connsiteY1" fmla="*/ 0 h 3612937"/>
              <a:gd name="connsiteX2" fmla="*/ 4666892 w 4666892"/>
              <a:gd name="connsiteY2" fmla="*/ 2643684 h 3612937"/>
              <a:gd name="connsiteX3" fmla="*/ 4657487 w 4666892"/>
              <a:gd name="connsiteY3" fmla="*/ 2656262 h 3612937"/>
              <a:gd name="connsiteX4" fmla="*/ 2628900 w 4666892"/>
              <a:gd name="connsiteY4" fmla="*/ 3612937 h 3612937"/>
              <a:gd name="connsiteX5" fmla="*/ 0 w 4666892"/>
              <a:gd name="connsiteY5" fmla="*/ 984037 h 3612937"/>
              <a:gd name="connsiteX6" fmla="*/ 118190 w 4666892"/>
              <a:gd name="connsiteY6" fmla="*/ 202283 h 3612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66892" h="3612937">
                <a:moveTo>
                  <a:pt x="192227" y="0"/>
                </a:moveTo>
                <a:lnTo>
                  <a:pt x="4666892" y="0"/>
                </a:lnTo>
                <a:lnTo>
                  <a:pt x="4666892" y="2643684"/>
                </a:lnTo>
                <a:lnTo>
                  <a:pt x="4657487" y="2656262"/>
                </a:lnTo>
                <a:cubicBezTo>
                  <a:pt x="4175308" y="3240527"/>
                  <a:pt x="3445594" y="3612937"/>
                  <a:pt x="2628900" y="3612937"/>
                </a:cubicBezTo>
                <a:cubicBezTo>
                  <a:pt x="1176999" y="3612937"/>
                  <a:pt x="0" y="2435938"/>
                  <a:pt x="0" y="984037"/>
                </a:cubicBezTo>
                <a:cubicBezTo>
                  <a:pt x="0" y="711806"/>
                  <a:pt x="41379" y="449239"/>
                  <a:pt x="118190" y="2022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6" descr="A picture containing weapon&#10;&#10;Description automatically generated">
            <a:extLst>
              <a:ext uri="{FF2B5EF4-FFF2-40B4-BE49-F238E27FC236}">
                <a16:creationId xmlns:a16="http://schemas.microsoft.com/office/drawing/2014/main" id="{E751EC1E-089F-5923-213B-84275E695894}"/>
              </a:ext>
            </a:extLst>
          </p:cNvPr>
          <p:cNvPicPr>
            <a:picLocks noChangeAspect="1"/>
          </p:cNvPicPr>
          <p:nvPr/>
        </p:nvPicPr>
        <p:blipFill rotWithShape="1">
          <a:blip r:embed="rId2"/>
          <a:srcRect l="21206" r="7960" b="-2"/>
          <a:stretch/>
        </p:blipFill>
        <p:spPr>
          <a:xfrm>
            <a:off x="7689829" y="10"/>
            <a:ext cx="4502173" cy="3448209"/>
          </a:xfrm>
          <a:custGeom>
            <a:avLst/>
            <a:gdLst/>
            <a:ahLst/>
            <a:cxnLst/>
            <a:rect l="l" t="t" r="r" b="b"/>
            <a:pathLst>
              <a:path w="4502173" h="3448219">
                <a:moveTo>
                  <a:pt x="205627" y="0"/>
                </a:moveTo>
                <a:lnTo>
                  <a:pt x="4502173" y="0"/>
                </a:lnTo>
                <a:lnTo>
                  <a:pt x="4502173" y="2368934"/>
                </a:lnTo>
                <a:lnTo>
                  <a:pt x="4365663" y="2551486"/>
                </a:lnTo>
                <a:cubicBezTo>
                  <a:pt x="3913696" y="3099144"/>
                  <a:pt x="3229704" y="3448219"/>
                  <a:pt x="2464181" y="3448219"/>
                </a:cubicBezTo>
                <a:cubicBezTo>
                  <a:pt x="1103251" y="3448219"/>
                  <a:pt x="0" y="2344968"/>
                  <a:pt x="0" y="984038"/>
                </a:cubicBezTo>
                <a:cubicBezTo>
                  <a:pt x="0" y="643806"/>
                  <a:pt x="68954" y="319678"/>
                  <a:pt x="193648" y="24867"/>
                </a:cubicBezTo>
                <a:close/>
              </a:path>
            </a:pathLst>
          </a:custGeom>
        </p:spPr>
      </p:pic>
      <p:sp>
        <p:nvSpPr>
          <p:cNvPr id="177" name="Freeform: Shape 176">
            <a:extLst>
              <a:ext uri="{FF2B5EF4-FFF2-40B4-BE49-F238E27FC236}">
                <a16:creationId xmlns:a16="http://schemas.microsoft.com/office/drawing/2014/main" id="{648F5915-2CE1-4F74-88C5-D4366893D2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4737" y="3918051"/>
            <a:ext cx="3587263" cy="2939948"/>
          </a:xfrm>
          <a:custGeom>
            <a:avLst/>
            <a:gdLst>
              <a:gd name="connsiteX0" fmla="*/ 2070613 w 3587263"/>
              <a:gd name="connsiteY0" fmla="*/ 0 h 2939948"/>
              <a:gd name="connsiteX1" fmla="*/ 3534758 w 3587263"/>
              <a:gd name="connsiteY1" fmla="*/ 606469 h 2939948"/>
              <a:gd name="connsiteX2" fmla="*/ 3587263 w 3587263"/>
              <a:gd name="connsiteY2" fmla="*/ 664240 h 2939948"/>
              <a:gd name="connsiteX3" fmla="*/ 3587263 w 3587263"/>
              <a:gd name="connsiteY3" fmla="*/ 2939948 h 2939948"/>
              <a:gd name="connsiteX4" fmla="*/ 193241 w 3587263"/>
              <a:gd name="connsiteY4" fmla="*/ 2939948 h 2939948"/>
              <a:gd name="connsiteX5" fmla="*/ 162719 w 3587263"/>
              <a:gd name="connsiteY5" fmla="*/ 2876589 h 2939948"/>
              <a:gd name="connsiteX6" fmla="*/ 0 w 3587263"/>
              <a:gd name="connsiteY6" fmla="*/ 2070613 h 2939948"/>
              <a:gd name="connsiteX7" fmla="*/ 2070613 w 3587263"/>
              <a:gd name="connsiteY7" fmla="*/ 0 h 2939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87263" h="2939948">
                <a:moveTo>
                  <a:pt x="2070613" y="0"/>
                </a:moveTo>
                <a:cubicBezTo>
                  <a:pt x="2642397" y="0"/>
                  <a:pt x="3160050" y="231761"/>
                  <a:pt x="3534758" y="606469"/>
                </a:cubicBezTo>
                <a:lnTo>
                  <a:pt x="3587263" y="664240"/>
                </a:lnTo>
                <a:lnTo>
                  <a:pt x="3587263" y="2939948"/>
                </a:lnTo>
                <a:lnTo>
                  <a:pt x="193241" y="2939948"/>
                </a:lnTo>
                <a:lnTo>
                  <a:pt x="162719" y="2876589"/>
                </a:lnTo>
                <a:cubicBezTo>
                  <a:pt x="57940" y="2628865"/>
                  <a:pt x="0" y="2356505"/>
                  <a:pt x="0" y="2070613"/>
                </a:cubicBezTo>
                <a:cubicBezTo>
                  <a:pt x="0" y="927045"/>
                  <a:pt x="927045" y="0"/>
                  <a:pt x="2070613"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5" descr="A picture containing floor, indoor, wall, appliance&#10;&#10;Description automatically generated">
            <a:extLst>
              <a:ext uri="{FF2B5EF4-FFF2-40B4-BE49-F238E27FC236}">
                <a16:creationId xmlns:a16="http://schemas.microsoft.com/office/drawing/2014/main" id="{C67B4E8E-27F7-C1C4-052D-9B49FFDA767C}"/>
              </a:ext>
            </a:extLst>
          </p:cNvPr>
          <p:cNvPicPr>
            <a:picLocks noChangeAspect="1"/>
          </p:cNvPicPr>
          <p:nvPr/>
        </p:nvPicPr>
        <p:blipFill rotWithShape="1">
          <a:blip r:embed="rId3"/>
          <a:srcRect r="7512" b="1"/>
          <a:stretch/>
        </p:blipFill>
        <p:spPr>
          <a:xfrm>
            <a:off x="8768827" y="4082141"/>
            <a:ext cx="3423175" cy="2775859"/>
          </a:xfrm>
          <a:custGeom>
            <a:avLst/>
            <a:gdLst/>
            <a:ahLst/>
            <a:cxnLst/>
            <a:rect l="l" t="t" r="r" b="b"/>
            <a:pathLst>
              <a:path w="3423175" h="2775859">
                <a:moveTo>
                  <a:pt x="1906524" y="0"/>
                </a:moveTo>
                <a:cubicBezTo>
                  <a:pt x="2498805" y="0"/>
                  <a:pt x="3028006" y="270078"/>
                  <a:pt x="3377691" y="693798"/>
                </a:cubicBezTo>
                <a:lnTo>
                  <a:pt x="3423175" y="754624"/>
                </a:lnTo>
                <a:lnTo>
                  <a:pt x="3423175" y="2775859"/>
                </a:lnTo>
                <a:lnTo>
                  <a:pt x="211114" y="2775859"/>
                </a:lnTo>
                <a:lnTo>
                  <a:pt x="149824" y="2648629"/>
                </a:lnTo>
                <a:cubicBezTo>
                  <a:pt x="53349" y="2420536"/>
                  <a:pt x="0" y="2169760"/>
                  <a:pt x="0" y="1906524"/>
                </a:cubicBezTo>
                <a:cubicBezTo>
                  <a:pt x="0" y="853580"/>
                  <a:pt x="853580" y="0"/>
                  <a:pt x="1906524" y="0"/>
                </a:cubicBezTo>
                <a:close/>
              </a:path>
            </a:pathLst>
          </a:custGeom>
        </p:spPr>
      </p:pic>
      <p:sp>
        <p:nvSpPr>
          <p:cNvPr id="4" name="Rectangle 3"/>
          <p:cNvSpPr/>
          <p:nvPr/>
        </p:nvSpPr>
        <p:spPr>
          <a:xfrm>
            <a:off x="2924710" y="5436071"/>
            <a:ext cx="6096000" cy="1421928"/>
          </a:xfrm>
          <a:prstGeom prst="rect">
            <a:avLst/>
          </a:prstGeom>
        </p:spPr>
        <p:txBody>
          <a:bodyPr lIns="91440" tIns="45720" rIns="91440" bIns="45720" anchor="t">
            <a:spAutoFit/>
          </a:bodyPr>
          <a:lstStyle/>
          <a:p>
            <a:pPr fontAlgn="base">
              <a:lnSpc>
                <a:spcPct val="120000"/>
              </a:lnSpc>
            </a:pPr>
            <a:r>
              <a:rPr lang="en-US" b="1">
                <a:solidFill>
                  <a:srgbClr val="FF0000"/>
                </a:solidFill>
                <a:latin typeface="Arial"/>
                <a:cs typeface="Arial"/>
              </a:rPr>
              <a:t>WARNING: MOTOR SHIELD and STEPPER MOTOR gets hot!  Do not touch the motor or chips!</a:t>
            </a:r>
            <a:endParaRPr lang="en-US">
              <a:solidFill>
                <a:srgbClr val="FF0000"/>
              </a:solidFill>
              <a:latin typeface="Arial"/>
              <a:cs typeface="Arial"/>
            </a:endParaRPr>
          </a:p>
          <a:p>
            <a:pPr fontAlgn="base">
              <a:lnSpc>
                <a:spcPct val="120000"/>
              </a:lnSpc>
            </a:pPr>
            <a:r>
              <a:rPr lang="en-US" i="1">
                <a:latin typeface="Arial" panose="020B0604020202020204" pitchFamily="34" charset="0"/>
                <a:cs typeface="Arial" panose="020B0604020202020204" pitchFamily="34" charset="0"/>
              </a:rPr>
              <a:t>If you need any assistance with wiring, please let a student facilitator know if you're in need of any help.</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4313336"/>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31F91-FAEC-3485-8BD9-A591D21B817E}"/>
              </a:ext>
            </a:extLst>
          </p:cNvPr>
          <p:cNvSpPr>
            <a:spLocks noGrp="1"/>
          </p:cNvSpPr>
          <p:nvPr>
            <p:ph type="title"/>
          </p:nvPr>
        </p:nvSpPr>
        <p:spPr>
          <a:xfrm>
            <a:off x="106333" y="152436"/>
            <a:ext cx="7967132" cy="765269"/>
          </a:xfrm>
        </p:spPr>
        <p:txBody>
          <a:bodyPr>
            <a:normAutofit/>
          </a:bodyPr>
          <a:lstStyle/>
          <a:p>
            <a:r>
              <a:rPr lang="en-US"/>
              <a:t>Position Arm – Stepper Motor</a:t>
            </a:r>
          </a:p>
        </p:txBody>
      </p:sp>
      <p:sp>
        <p:nvSpPr>
          <p:cNvPr id="3" name="Content Placeholder 2">
            <a:extLst>
              <a:ext uri="{FF2B5EF4-FFF2-40B4-BE49-F238E27FC236}">
                <a16:creationId xmlns:a16="http://schemas.microsoft.com/office/drawing/2014/main" id="{F4CE0436-6F8A-30C9-AD07-A45F810B140A}"/>
              </a:ext>
            </a:extLst>
          </p:cNvPr>
          <p:cNvSpPr>
            <a:spLocks noGrp="1"/>
          </p:cNvSpPr>
          <p:nvPr>
            <p:ph idx="1"/>
          </p:nvPr>
        </p:nvSpPr>
        <p:spPr>
          <a:xfrm>
            <a:off x="-432827" y="918162"/>
            <a:ext cx="8008241" cy="3163979"/>
          </a:xfrm>
        </p:spPr>
        <p:txBody>
          <a:bodyPr vert="horz" lIns="91440" tIns="45720" rIns="91440" bIns="45720" rtlCol="0" anchor="t">
            <a:noAutofit/>
          </a:bodyPr>
          <a:lstStyle/>
          <a:p>
            <a:pPr lvl="1"/>
            <a:r>
              <a:rPr lang="en-US" dirty="0">
                <a:ea typeface="+mn-lt"/>
                <a:cs typeface="+mn-lt"/>
              </a:rPr>
              <a:t>Control angular position</a:t>
            </a:r>
          </a:p>
          <a:p>
            <a:pPr lvl="2">
              <a:buFont typeface="Arial,Sans-Serif" panose="020F0302020204030204"/>
              <a:buChar char="•"/>
            </a:pPr>
            <a:r>
              <a:rPr lang="en-US" sz="2400" dirty="0">
                <a:ea typeface="+mn-lt"/>
                <a:cs typeface="+mn-lt"/>
              </a:rPr>
              <a:t>Click Tools → Serial Monitor</a:t>
            </a:r>
          </a:p>
          <a:p>
            <a:pPr lvl="2">
              <a:buFont typeface="Arial,Sans-Serif" panose="020F0302020204030204"/>
              <a:buChar char="•"/>
            </a:pPr>
            <a:r>
              <a:rPr lang="en-US" sz="2400" dirty="0">
                <a:ea typeface="+mn-lt"/>
                <a:cs typeface="+mn-lt"/>
              </a:rPr>
              <a:t>Type “Start Motor” hit enter</a:t>
            </a:r>
          </a:p>
          <a:p>
            <a:pPr lvl="2">
              <a:buFont typeface="Arial,Sans-Serif" panose="020F0302020204030204"/>
              <a:buChar char="•"/>
            </a:pPr>
            <a:r>
              <a:rPr lang="en-US" sz="2400" dirty="0">
                <a:ea typeface="+mn-lt"/>
                <a:cs typeface="+mn-lt"/>
              </a:rPr>
              <a:t>Type END hit enter stepper motor should start moving</a:t>
            </a:r>
          </a:p>
          <a:p>
            <a:pPr lvl="2">
              <a:buFont typeface="Arial,Sans-Serif" panose="020F0302020204030204"/>
              <a:buChar char="•"/>
            </a:pPr>
            <a:r>
              <a:rPr lang="en-US" sz="2400" dirty="0">
                <a:ea typeface="+mn-lt"/>
                <a:cs typeface="+mn-lt"/>
              </a:rPr>
              <a:t>Type “Stop Motor” hit enter</a:t>
            </a:r>
          </a:p>
          <a:p>
            <a:pPr lvl="2">
              <a:buFont typeface="Arial,Sans-Serif" panose="020F0302020204030204"/>
              <a:buChar char="•"/>
            </a:pPr>
            <a:r>
              <a:rPr lang="en-US" sz="2400" dirty="0">
                <a:ea typeface="+mn-lt"/>
                <a:cs typeface="+mn-lt"/>
              </a:rPr>
              <a:t>Type END hit enter to stop motor</a:t>
            </a:r>
          </a:p>
          <a:p>
            <a:pPr lvl="1">
              <a:buFont typeface="Arial,Sans-Serif" panose="020F0302020204030204"/>
              <a:buChar char="•"/>
            </a:pPr>
            <a:r>
              <a:rPr lang="en-US" dirty="0">
                <a:ea typeface="+mn-lt"/>
                <a:cs typeface="+mn-lt"/>
              </a:rPr>
              <a:t>Change </a:t>
            </a:r>
            <a:r>
              <a:rPr lang="en-US" sz="2400" dirty="0">
                <a:ea typeface="+mn-lt"/>
                <a:cs typeface="+mn-lt"/>
              </a:rPr>
              <a:t>the </a:t>
            </a:r>
            <a:r>
              <a:rPr lang="en-US" dirty="0">
                <a:ea typeface="+mn-lt"/>
                <a:cs typeface="+mn-lt"/>
              </a:rPr>
              <a:t>orientation </a:t>
            </a:r>
            <a:r>
              <a:rPr lang="en-US" sz="2400" dirty="0">
                <a:ea typeface="+mn-lt"/>
                <a:cs typeface="+mn-lt"/>
              </a:rPr>
              <a:t>and </a:t>
            </a:r>
            <a:r>
              <a:rPr lang="en-US" dirty="0">
                <a:ea typeface="+mn-lt"/>
                <a:cs typeface="+mn-lt"/>
              </a:rPr>
              <a:t>speed</a:t>
            </a:r>
            <a:endParaRPr lang="en-US" sz="2400" dirty="0">
              <a:ea typeface="+mn-lt"/>
              <a:cs typeface="+mn-lt"/>
            </a:endParaRPr>
          </a:p>
          <a:p>
            <a:pPr lvl="2">
              <a:buFont typeface="Arial,Sans-Serif" panose="020F0302020204030204"/>
              <a:buChar char="•"/>
            </a:pPr>
            <a:r>
              <a:rPr lang="en-US" sz="2400" dirty="0">
                <a:ea typeface="+mn-lt"/>
                <a:cs typeface="+mn-lt"/>
              </a:rPr>
              <a:t>Now, see if you can adjust one number in the code to get the stepper motor to be positioned counterclockwise and speed</a:t>
            </a:r>
          </a:p>
          <a:p>
            <a:pPr lvl="2">
              <a:buFont typeface="Arial,Sans-Serif" panose="020F0302020204030204"/>
              <a:buChar char="•"/>
            </a:pPr>
            <a:r>
              <a:rPr lang="en-US" sz="2400" dirty="0">
                <a:ea typeface="+mn-lt"/>
                <a:cs typeface="+mn-lt"/>
              </a:rPr>
              <a:t>Log results</a:t>
            </a:r>
          </a:p>
          <a:p>
            <a:pPr marL="1371600" lvl="2" indent="-457200">
              <a:buAutoNum type="romanLcPeriod" startAt="10"/>
            </a:pPr>
            <a:endParaRPr lang="en-US" sz="2400" dirty="0">
              <a:ea typeface="+mn-lt"/>
              <a:cs typeface="+mn-lt"/>
            </a:endParaRPr>
          </a:p>
          <a:p>
            <a:pPr marL="1371600" lvl="2" indent="-457200">
              <a:buAutoNum type="romanLcPeriod" startAt="10"/>
            </a:pPr>
            <a:endParaRPr lang="en-US" sz="2400" dirty="0">
              <a:ea typeface="+mn-lt"/>
              <a:cs typeface="+mn-lt"/>
            </a:endParaRPr>
          </a:p>
          <a:p>
            <a:pPr marL="971550" lvl="1" indent="-514350">
              <a:buAutoNum type="romanLcPeriod"/>
            </a:pPr>
            <a:endParaRPr lang="en-US">
              <a:cs typeface="Calibri"/>
            </a:endParaRPr>
          </a:p>
        </p:txBody>
      </p:sp>
      <p:sp>
        <p:nvSpPr>
          <p:cNvPr id="175" name="Freeform: Shape 174">
            <a:extLst>
              <a:ext uri="{FF2B5EF4-FFF2-40B4-BE49-F238E27FC236}">
                <a16:creationId xmlns:a16="http://schemas.microsoft.com/office/drawing/2014/main" id="{2C6A2225-94AF-4BC4-98F4-77746E7B10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5108" y="1"/>
            <a:ext cx="4666892" cy="3612937"/>
          </a:xfrm>
          <a:custGeom>
            <a:avLst/>
            <a:gdLst>
              <a:gd name="connsiteX0" fmla="*/ 192227 w 4666892"/>
              <a:gd name="connsiteY0" fmla="*/ 0 h 3612937"/>
              <a:gd name="connsiteX1" fmla="*/ 4666892 w 4666892"/>
              <a:gd name="connsiteY1" fmla="*/ 0 h 3612937"/>
              <a:gd name="connsiteX2" fmla="*/ 4666892 w 4666892"/>
              <a:gd name="connsiteY2" fmla="*/ 2643684 h 3612937"/>
              <a:gd name="connsiteX3" fmla="*/ 4657487 w 4666892"/>
              <a:gd name="connsiteY3" fmla="*/ 2656262 h 3612937"/>
              <a:gd name="connsiteX4" fmla="*/ 2628900 w 4666892"/>
              <a:gd name="connsiteY4" fmla="*/ 3612937 h 3612937"/>
              <a:gd name="connsiteX5" fmla="*/ 0 w 4666892"/>
              <a:gd name="connsiteY5" fmla="*/ 984037 h 3612937"/>
              <a:gd name="connsiteX6" fmla="*/ 118190 w 4666892"/>
              <a:gd name="connsiteY6" fmla="*/ 202283 h 3612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66892" h="3612937">
                <a:moveTo>
                  <a:pt x="192227" y="0"/>
                </a:moveTo>
                <a:lnTo>
                  <a:pt x="4666892" y="0"/>
                </a:lnTo>
                <a:lnTo>
                  <a:pt x="4666892" y="2643684"/>
                </a:lnTo>
                <a:lnTo>
                  <a:pt x="4657487" y="2656262"/>
                </a:lnTo>
                <a:cubicBezTo>
                  <a:pt x="4175308" y="3240527"/>
                  <a:pt x="3445594" y="3612937"/>
                  <a:pt x="2628900" y="3612937"/>
                </a:cubicBezTo>
                <a:cubicBezTo>
                  <a:pt x="1176999" y="3612937"/>
                  <a:pt x="0" y="2435938"/>
                  <a:pt x="0" y="984037"/>
                </a:cubicBezTo>
                <a:cubicBezTo>
                  <a:pt x="0" y="711806"/>
                  <a:pt x="41379" y="449239"/>
                  <a:pt x="118190" y="2022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6" descr="A picture containing weapon&#10;&#10;Description automatically generated">
            <a:extLst>
              <a:ext uri="{FF2B5EF4-FFF2-40B4-BE49-F238E27FC236}">
                <a16:creationId xmlns:a16="http://schemas.microsoft.com/office/drawing/2014/main" id="{E751EC1E-089F-5923-213B-84275E695894}"/>
              </a:ext>
            </a:extLst>
          </p:cNvPr>
          <p:cNvPicPr>
            <a:picLocks noChangeAspect="1"/>
          </p:cNvPicPr>
          <p:nvPr/>
        </p:nvPicPr>
        <p:blipFill rotWithShape="1">
          <a:blip r:embed="rId2"/>
          <a:srcRect l="21206" r="7960" b="-2"/>
          <a:stretch/>
        </p:blipFill>
        <p:spPr>
          <a:xfrm>
            <a:off x="7689829" y="10"/>
            <a:ext cx="4502173" cy="3448209"/>
          </a:xfrm>
          <a:custGeom>
            <a:avLst/>
            <a:gdLst/>
            <a:ahLst/>
            <a:cxnLst/>
            <a:rect l="l" t="t" r="r" b="b"/>
            <a:pathLst>
              <a:path w="4502173" h="3448219">
                <a:moveTo>
                  <a:pt x="205627" y="0"/>
                </a:moveTo>
                <a:lnTo>
                  <a:pt x="4502173" y="0"/>
                </a:lnTo>
                <a:lnTo>
                  <a:pt x="4502173" y="2368934"/>
                </a:lnTo>
                <a:lnTo>
                  <a:pt x="4365663" y="2551486"/>
                </a:lnTo>
                <a:cubicBezTo>
                  <a:pt x="3913696" y="3099144"/>
                  <a:pt x="3229704" y="3448219"/>
                  <a:pt x="2464181" y="3448219"/>
                </a:cubicBezTo>
                <a:cubicBezTo>
                  <a:pt x="1103251" y="3448219"/>
                  <a:pt x="0" y="2344968"/>
                  <a:pt x="0" y="984038"/>
                </a:cubicBezTo>
                <a:cubicBezTo>
                  <a:pt x="0" y="643806"/>
                  <a:pt x="68954" y="319678"/>
                  <a:pt x="193648" y="24867"/>
                </a:cubicBezTo>
                <a:close/>
              </a:path>
            </a:pathLst>
          </a:custGeom>
        </p:spPr>
      </p:pic>
      <p:sp>
        <p:nvSpPr>
          <p:cNvPr id="177" name="Freeform: Shape 176">
            <a:extLst>
              <a:ext uri="{FF2B5EF4-FFF2-40B4-BE49-F238E27FC236}">
                <a16:creationId xmlns:a16="http://schemas.microsoft.com/office/drawing/2014/main" id="{648F5915-2CE1-4F74-88C5-D4366893D2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4737" y="3918051"/>
            <a:ext cx="3587263" cy="2939948"/>
          </a:xfrm>
          <a:custGeom>
            <a:avLst/>
            <a:gdLst>
              <a:gd name="connsiteX0" fmla="*/ 2070613 w 3587263"/>
              <a:gd name="connsiteY0" fmla="*/ 0 h 2939948"/>
              <a:gd name="connsiteX1" fmla="*/ 3534758 w 3587263"/>
              <a:gd name="connsiteY1" fmla="*/ 606469 h 2939948"/>
              <a:gd name="connsiteX2" fmla="*/ 3587263 w 3587263"/>
              <a:gd name="connsiteY2" fmla="*/ 664240 h 2939948"/>
              <a:gd name="connsiteX3" fmla="*/ 3587263 w 3587263"/>
              <a:gd name="connsiteY3" fmla="*/ 2939948 h 2939948"/>
              <a:gd name="connsiteX4" fmla="*/ 193241 w 3587263"/>
              <a:gd name="connsiteY4" fmla="*/ 2939948 h 2939948"/>
              <a:gd name="connsiteX5" fmla="*/ 162719 w 3587263"/>
              <a:gd name="connsiteY5" fmla="*/ 2876589 h 2939948"/>
              <a:gd name="connsiteX6" fmla="*/ 0 w 3587263"/>
              <a:gd name="connsiteY6" fmla="*/ 2070613 h 2939948"/>
              <a:gd name="connsiteX7" fmla="*/ 2070613 w 3587263"/>
              <a:gd name="connsiteY7" fmla="*/ 0 h 2939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87263" h="2939948">
                <a:moveTo>
                  <a:pt x="2070613" y="0"/>
                </a:moveTo>
                <a:cubicBezTo>
                  <a:pt x="2642397" y="0"/>
                  <a:pt x="3160050" y="231761"/>
                  <a:pt x="3534758" y="606469"/>
                </a:cubicBezTo>
                <a:lnTo>
                  <a:pt x="3587263" y="664240"/>
                </a:lnTo>
                <a:lnTo>
                  <a:pt x="3587263" y="2939948"/>
                </a:lnTo>
                <a:lnTo>
                  <a:pt x="193241" y="2939948"/>
                </a:lnTo>
                <a:lnTo>
                  <a:pt x="162719" y="2876589"/>
                </a:lnTo>
                <a:cubicBezTo>
                  <a:pt x="57940" y="2628865"/>
                  <a:pt x="0" y="2356505"/>
                  <a:pt x="0" y="2070613"/>
                </a:cubicBezTo>
                <a:cubicBezTo>
                  <a:pt x="0" y="927045"/>
                  <a:pt x="927045" y="0"/>
                  <a:pt x="2070613"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5" descr="A picture containing floor, indoor, wall, appliance&#10;&#10;Description automatically generated">
            <a:extLst>
              <a:ext uri="{FF2B5EF4-FFF2-40B4-BE49-F238E27FC236}">
                <a16:creationId xmlns:a16="http://schemas.microsoft.com/office/drawing/2014/main" id="{C67B4E8E-27F7-C1C4-052D-9B49FFDA767C}"/>
              </a:ext>
            </a:extLst>
          </p:cNvPr>
          <p:cNvPicPr>
            <a:picLocks noChangeAspect="1"/>
          </p:cNvPicPr>
          <p:nvPr/>
        </p:nvPicPr>
        <p:blipFill rotWithShape="1">
          <a:blip r:embed="rId3"/>
          <a:srcRect r="7512" b="1"/>
          <a:stretch/>
        </p:blipFill>
        <p:spPr>
          <a:xfrm>
            <a:off x="8768827" y="4082141"/>
            <a:ext cx="3423175" cy="2775859"/>
          </a:xfrm>
          <a:custGeom>
            <a:avLst/>
            <a:gdLst/>
            <a:ahLst/>
            <a:cxnLst/>
            <a:rect l="l" t="t" r="r" b="b"/>
            <a:pathLst>
              <a:path w="3423175" h="2775859">
                <a:moveTo>
                  <a:pt x="1906524" y="0"/>
                </a:moveTo>
                <a:cubicBezTo>
                  <a:pt x="2498805" y="0"/>
                  <a:pt x="3028006" y="270078"/>
                  <a:pt x="3377691" y="693798"/>
                </a:cubicBezTo>
                <a:lnTo>
                  <a:pt x="3423175" y="754624"/>
                </a:lnTo>
                <a:lnTo>
                  <a:pt x="3423175" y="2775859"/>
                </a:lnTo>
                <a:lnTo>
                  <a:pt x="211114" y="2775859"/>
                </a:lnTo>
                <a:lnTo>
                  <a:pt x="149824" y="2648629"/>
                </a:lnTo>
                <a:cubicBezTo>
                  <a:pt x="53349" y="2420536"/>
                  <a:pt x="0" y="2169760"/>
                  <a:pt x="0" y="1906524"/>
                </a:cubicBezTo>
                <a:cubicBezTo>
                  <a:pt x="0" y="853580"/>
                  <a:pt x="853580" y="0"/>
                  <a:pt x="1906524" y="0"/>
                </a:cubicBezTo>
                <a:close/>
              </a:path>
            </a:pathLst>
          </a:custGeom>
        </p:spPr>
      </p:pic>
    </p:spTree>
    <p:extLst>
      <p:ext uri="{BB962C8B-B14F-4D97-AF65-F5344CB8AC3E}">
        <p14:creationId xmlns:p14="http://schemas.microsoft.com/office/powerpoint/2010/main" val="53174339"/>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A0C473BDAC8FC4DB340E7AAB5E1014B" ma:contentTypeVersion="16" ma:contentTypeDescription="Create a new document." ma:contentTypeScope="" ma:versionID="1be3c268ab8a302860a66fdeea0cf0f2">
  <xsd:schema xmlns:xsd="http://www.w3.org/2001/XMLSchema" xmlns:xs="http://www.w3.org/2001/XMLSchema" xmlns:p="http://schemas.microsoft.com/office/2006/metadata/properties" xmlns:ns2="8df60875-dcad-4166-8e08-f7ac794db536" xmlns:ns3="d2b14e39-678d-4f77-99f3-a8724b8eb3f1" targetNamespace="http://schemas.microsoft.com/office/2006/metadata/properties" ma:root="true" ma:fieldsID="078e9c5a7e110e3b4a77389ef3460909" ns2:_="" ns3:_="">
    <xsd:import namespace="8df60875-dcad-4166-8e08-f7ac794db536"/>
    <xsd:import namespace="d2b14e39-678d-4f77-99f3-a8724b8eb3f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element ref="ns2:MediaServiceAutoKeyPoints" minOccurs="0"/>
                <xsd:element ref="ns2:MediaServiceKeyPoints" minOccurs="0"/>
                <xsd:element ref="ns2:MediaLengthInSeconds" minOccurs="0"/>
                <xsd:element ref="ns3:SharedWithUsers" minOccurs="0"/>
                <xsd:element ref="ns3:SharedWithDetail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df60875-dcad-4166-8e08-f7ac794db53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Location" ma:index="15" nillable="true" ma:displayName="Location" ma:internalName="MediaServiceLocatio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LengthInSeconds" ma:index="18"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eb7d43be-65ba-49b0-9acd-5bf03a2ce9a2"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d2b14e39-678d-4f77-99f3-a8724b8eb3f1" elementFormDefault="qualified">
    <xsd:import namespace="http://schemas.microsoft.com/office/2006/documentManagement/types"/>
    <xsd:import namespace="http://schemas.microsoft.com/office/infopath/2007/PartnerControls"/>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9da64558-72f2-4e47-9927-968ad7f06ae3}" ma:internalName="TaxCatchAll" ma:showField="CatchAllData" ma:web="d2b14e39-678d-4f77-99f3-a8724b8eb3f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df60875-dcad-4166-8e08-f7ac794db536">
      <Terms xmlns="http://schemas.microsoft.com/office/infopath/2007/PartnerControls"/>
    </lcf76f155ced4ddcb4097134ff3c332f>
    <TaxCatchAll xmlns="d2b14e39-678d-4f77-99f3-a8724b8eb3f1" xsi:nil="true"/>
  </documentManagement>
</p:properties>
</file>

<file path=customXml/itemProps1.xml><?xml version="1.0" encoding="utf-8"?>
<ds:datastoreItem xmlns:ds="http://schemas.openxmlformats.org/officeDocument/2006/customXml" ds:itemID="{D185C3AF-FC44-47E6-8994-E142655B6AFD}">
  <ds:schemaRefs>
    <ds:schemaRef ds:uri="8df60875-dcad-4166-8e08-f7ac794db536"/>
    <ds:schemaRef ds:uri="d2b14e39-678d-4f77-99f3-a8724b8eb3f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F23F3508-24EA-47C3-B0F8-BB4355EF0FD8}">
  <ds:schemaRefs>
    <ds:schemaRef ds:uri="http://schemas.microsoft.com/sharepoint/v3/contenttype/forms"/>
  </ds:schemaRefs>
</ds:datastoreItem>
</file>

<file path=customXml/itemProps3.xml><?xml version="1.0" encoding="utf-8"?>
<ds:datastoreItem xmlns:ds="http://schemas.openxmlformats.org/officeDocument/2006/customXml" ds:itemID="{28C7492B-DC34-4149-ACF5-A6D8C430D99C}">
  <ds:schemaRefs>
    <ds:schemaRef ds:uri="8df60875-dcad-4166-8e08-f7ac794db536"/>
    <ds:schemaRef ds:uri="d2b14e39-678d-4f77-99f3-a8724b8eb3f1"/>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15</Slides>
  <Notes>0</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Biomedical and Electrical Engineering –  Robotic Control in Medicine</vt:lpstr>
      <vt:lpstr>Biomedical Robotics</vt:lpstr>
      <vt:lpstr>Scientific Questions to Answer Today</vt:lpstr>
      <vt:lpstr>Today’s Lab Activity</vt:lpstr>
      <vt:lpstr>Shampoo Dispensing</vt:lpstr>
      <vt:lpstr>Shampoo Dispensing</vt:lpstr>
      <vt:lpstr>Switch in Series</vt:lpstr>
      <vt:lpstr>Position Arm – Stepper Motor</vt:lpstr>
      <vt:lpstr>Position Arm – Stepper Motor</vt:lpstr>
      <vt:lpstr>PowerPoint Presentation</vt:lpstr>
      <vt:lpstr>Scrub – servo motor </vt:lpstr>
      <vt:lpstr>Feedback control with gripper</vt:lpstr>
      <vt:lpstr>Feedback control with gripper</vt:lpstr>
      <vt:lpstr>PowerPoint Presentation</vt:lpstr>
      <vt:lpstr>Feedback control with Gripper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Biomedical</dc:title>
  <dc:creator>Maria Gonzalez</dc:creator>
  <cp:revision>6</cp:revision>
  <dcterms:created xsi:type="dcterms:W3CDTF">2022-07-05T17:26:51Z</dcterms:created>
  <dcterms:modified xsi:type="dcterms:W3CDTF">2022-07-14T10:48:23Z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0x0101004A0C473BDAC8FC4DB340E7AAB5E1014B</vt:lpwstr>
  </property>
  <property fmtid="{D5CDD505-2E9C-101B-9397-08002B2CF9AE}" pid="3" name="MediaServiceImageTags">
    <vt:lpwstr/>
  </property>
</Properties>
</file>