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2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2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9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8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0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9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B838F9D-C89C-430C-A914-9188E8BD18B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llied-tion.matsov.com/index.html" TargetMode="External"/><Relationship Id="rId2" Type="http://schemas.openxmlformats.org/officeDocument/2006/relationships/hyperlink" Target="https://github.com/bewolf/Allied-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0" y="228600"/>
            <a:ext cx="4322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“Allied-Tion”</a:t>
            </a:r>
            <a:endParaRPr 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4226" y="120117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presents</a:t>
            </a:r>
            <a:endParaRPr lang="en-US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305267"/>
            <a:ext cx="2438400" cy="5527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67000"/>
            <a:ext cx="5146033" cy="26914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150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3094" y="381000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Live version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63" y="2590800"/>
            <a:ext cx="88707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github.com/bewolf/Allied-Tion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allied-tion.matsov.com/index.html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25" y="6305267"/>
            <a:ext cx="2438400" cy="5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305267"/>
            <a:ext cx="2438400" cy="552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4090" y="609600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konstantin\Desktop\20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62" y="2362200"/>
            <a:ext cx="394449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572869"/>
            <a:ext cx="368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647" y="2711552"/>
            <a:ext cx="152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Yavor Tenev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7106" y="271155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 Matsov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6206459"/>
            <a:ext cx="214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Tihomir Tsetkov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8154" y="271155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Atanas Bogdanov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6044" y="4578726"/>
            <a:ext cx="238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Konstantin Yanchev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35731" y="6381578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Atanas Kefsizof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305267"/>
            <a:ext cx="2438400" cy="552733"/>
          </a:xfrm>
          <a:prstGeom prst="rect">
            <a:avLst/>
          </a:prstGeom>
        </p:spPr>
      </p:pic>
      <p:pic>
        <p:nvPicPr>
          <p:cNvPr id="1026" name="Picture 2" descr="C:\Users\konstantin\Desktop\Atanas Kefsizo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256" y="3200400"/>
            <a:ext cx="1355484" cy="13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onstantin\Desktop\GeorgiMatso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82" y="1371600"/>
            <a:ext cx="1347718" cy="13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onstantin\Desktop\konstantin qnchev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32" y="3200400"/>
            <a:ext cx="1347718" cy="13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onstantin\Desktop\qvor tenev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49" y="1371600"/>
            <a:ext cx="1339952" cy="133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onstantin\Desktop\tihomi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8" y="3200400"/>
            <a:ext cx="1348123" cy="134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onstantin\Desktop\Atanas Bogdanov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41" y="1371600"/>
            <a:ext cx="1339952" cy="133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7917" y="4555884"/>
            <a:ext cx="218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Атанас Кефсизов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4561571"/>
            <a:ext cx="21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Тихомир Цветков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8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819400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Thanks for your attention.</a:t>
            </a:r>
            <a:endParaRPr 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92479"/>
            <a:ext cx="500171" cy="500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305267"/>
            <a:ext cx="2438400" cy="5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541</Template>
  <TotalTime>74</TotalTime>
  <Words>41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yanchev</dc:creator>
  <cp:lastModifiedBy>Georgi Matsov</cp:lastModifiedBy>
  <cp:revision>11</cp:revision>
  <dcterms:created xsi:type="dcterms:W3CDTF">2015-12-30T00:34:58Z</dcterms:created>
  <dcterms:modified xsi:type="dcterms:W3CDTF">2016-01-07T08:48:48Z</dcterms:modified>
</cp:coreProperties>
</file>