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2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B838F9D-C89C-430C-A914-9188E8BD18B1}" type="datetimeFigureOut">
              <a:rPr lang="en-US" smtClean="0"/>
              <a:t>01/06/2016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DEA242-C12C-4A1A-87A8-88EECC6277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228600"/>
            <a:ext cx="4322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“Allied-Tion”</a:t>
            </a:r>
            <a:endParaRPr 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4226" y="120117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</a:t>
            </a:r>
            <a:endParaRPr 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42" y="2667000"/>
            <a:ext cx="5146033" cy="26914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50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3810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137" y="2971800"/>
            <a:ext cx="8306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https://github.com/bewolf/Allied-Tion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25" y="6305267"/>
            <a:ext cx="2438400" cy="5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4090" y="609600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konstantin\Desktop\2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62" y="2362200"/>
            <a:ext cx="394449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572869"/>
            <a:ext cx="368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572" y="2049411"/>
            <a:ext cx="1677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Yavor Tenev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6373" y="2579315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 Matsov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015" y="3128147"/>
            <a:ext cx="214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Tihomir Tsetkov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4394" y="4249118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Atanas Bogdanov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1922" y="3689222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Konstantin Yanchev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4237" y="4867927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Atanas Kefsizof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819400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your attention.</a:t>
            </a:r>
            <a:endParaRPr 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92479"/>
            <a:ext cx="500171" cy="500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305267"/>
            <a:ext cx="2438400" cy="5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541</Template>
  <TotalTime>51</TotalTime>
  <Words>32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yanchev</dc:creator>
  <cp:lastModifiedBy>konstantin yanchev</cp:lastModifiedBy>
  <cp:revision>6</cp:revision>
  <dcterms:created xsi:type="dcterms:W3CDTF">2015-12-30T00:34:58Z</dcterms:created>
  <dcterms:modified xsi:type="dcterms:W3CDTF">2016-01-05T23:38:11Z</dcterms:modified>
</cp:coreProperties>
</file>