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FA0FA-65D4-469C-8108-DDE02EB5337D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9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222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819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73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64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74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0767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9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82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9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56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65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4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52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09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E3604E-E491-4E2B-8A0C-3E49592DD3DB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9EA8EB-710E-426C-B3AA-3480AD72A5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297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Team </a:t>
            </a:r>
            <a:r>
              <a:rPr lang="en-US" dirty="0" err="1">
                <a:latin typeface="Algerian" panose="04020705040A02060702" pitchFamily="82" charset="0"/>
              </a:rPr>
              <a:t>Doldit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presents</a:t>
            </a:r>
            <a:endParaRPr lang="bg-BG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4333104"/>
            <a:ext cx="11079892" cy="1661296"/>
          </a:xfrm>
        </p:spPr>
        <p:txBody>
          <a:bodyPr/>
          <a:lstStyle/>
          <a:p>
            <a:pPr algn="ctr"/>
            <a:r>
              <a:rPr lang="en-US" dirty="0" err="1">
                <a:latin typeface="Algerian" panose="04020705040A02060702" pitchFamily="82" charset="0"/>
              </a:rPr>
              <a:t>DolditMan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77" y="438665"/>
            <a:ext cx="2669447" cy="361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74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2" y="5832905"/>
            <a:ext cx="8559585" cy="688716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Arcade game for the running man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762" y="370960"/>
            <a:ext cx="8534400" cy="5004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point of the game is to avoid obstacles with jumping.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8" y="1065256"/>
            <a:ext cx="5664199" cy="42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Game controls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79" y="778932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 Arrow – move left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Right Arrow – move right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Space – jump</a:t>
            </a: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063">
            <a:off x="6686831" y="940979"/>
            <a:ext cx="4550608" cy="250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22791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Game view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0"/>
            <a:ext cx="8264248" cy="4336991"/>
          </a:xfrm>
        </p:spPr>
      </p:pic>
    </p:spTree>
    <p:extLst>
      <p:ext uri="{BB962C8B-B14F-4D97-AF65-F5344CB8AC3E}">
        <p14:creationId xmlns:p14="http://schemas.microsoft.com/office/powerpoint/2010/main" val="10647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990" y="4996248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Team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931" y="545757"/>
            <a:ext cx="3162858" cy="10770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Georgi Matsov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https://github.com/bewolf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" y="257948"/>
            <a:ext cx="1364906" cy="13649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" y="2174403"/>
            <a:ext cx="1364906" cy="1277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" y="3718996"/>
            <a:ext cx="1364906" cy="1277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20" y="2174403"/>
            <a:ext cx="1397471" cy="1277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20" y="3727621"/>
            <a:ext cx="1919368" cy="1277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202924" y="732089"/>
            <a:ext cx="3483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Martin </a:t>
            </a:r>
            <a:r>
              <a:rPr lang="en-US" dirty="0" err="1" smtClean="0"/>
              <a:t>Papazov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https</a:t>
            </a:r>
            <a:r>
              <a:rPr lang="bg-BG" dirty="0"/>
              <a:t>://github.com/MartinPapazov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20" y="257948"/>
            <a:ext cx="1397471" cy="139747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59931" y="3167447"/>
            <a:ext cx="3217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https://github.com/KirilKazakov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3953" y="3082323"/>
            <a:ext cx="368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https://github.com/ZdravkoGeorgiev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9931" y="4635541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https://github.com/iliyan88</a:t>
            </a:r>
          </a:p>
        </p:txBody>
      </p:sp>
    </p:spTree>
    <p:extLst>
      <p:ext uri="{BB962C8B-B14F-4D97-AF65-F5344CB8AC3E}">
        <p14:creationId xmlns:p14="http://schemas.microsoft.com/office/powerpoint/2010/main" val="2631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57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Franklin Gothic Book</vt:lpstr>
      <vt:lpstr>Franklin Gothic Medium</vt:lpstr>
      <vt:lpstr>Wingdings 3</vt:lpstr>
      <vt:lpstr>Slice</vt:lpstr>
      <vt:lpstr>Team Doldit</vt:lpstr>
      <vt:lpstr>DolditMan</vt:lpstr>
      <vt:lpstr>Arcade game for the running man</vt:lpstr>
      <vt:lpstr>Game controls</vt:lpstr>
      <vt:lpstr>Game view</vt:lpstr>
      <vt:lpstr>Team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Doldit</dc:title>
  <dc:creator>Georgi Matsov</dc:creator>
  <cp:lastModifiedBy>Georgi Matsov</cp:lastModifiedBy>
  <cp:revision>8</cp:revision>
  <dcterms:created xsi:type="dcterms:W3CDTF">2015-05-20T11:10:50Z</dcterms:created>
  <dcterms:modified xsi:type="dcterms:W3CDTF">2015-05-21T10:09:38Z</dcterms:modified>
</cp:coreProperties>
</file>