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5"/>
  </p:notesMasterIdLst>
  <p:sldIdLst>
    <p:sldId id="256" r:id="rId2"/>
    <p:sldId id="258" r:id="rId3"/>
    <p:sldId id="259" r:id="rId4"/>
    <p:sldId id="277" r:id="rId5"/>
    <p:sldId id="278" r:id="rId6"/>
    <p:sldId id="279" r:id="rId7"/>
    <p:sldId id="282" r:id="rId8"/>
    <p:sldId id="283" r:id="rId9"/>
    <p:sldId id="280" r:id="rId10"/>
    <p:sldId id="281" r:id="rId11"/>
    <p:sldId id="285" r:id="rId12"/>
    <p:sldId id="284" r:id="rId13"/>
    <p:sldId id="276" r:id="rId14"/>
  </p:sldIdLst>
  <p:sldSz cx="9144000" cy="5143500" type="screen16x9"/>
  <p:notesSz cx="6858000" cy="9144000"/>
  <p:embeddedFontLst>
    <p:embeddedFont>
      <p:font typeface="Black Han Sans" panose="020B0604020202020204" charset="-127"/>
      <p:regular r:id="rId16"/>
    </p:embeddedFont>
    <p:embeddedFont>
      <p:font typeface="Open Sans" panose="020B06060305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210C37-DA3A-45D9-AD78-8ED88EFD1099}">
  <a:tblStyle styleId="{4D210C37-DA3A-45D9-AD78-8ED88EFD10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ea48d770b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ea48d770b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e39b80e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e39b80e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009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e39b80e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e39b80e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089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ea48d770bb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ea48d770bb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224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ea48d770bb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ea48d770bb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e39b80e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e39b80e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ea48d770bb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ea48d770bb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e39b80e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e39b80e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86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ea48d770bb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ea48d770bb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277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e39b80e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e39b80e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692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e39b80e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e39b80e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974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e39b80e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e39b80e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06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ea48d770bb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ea48d770bb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373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99775" y="-371326"/>
            <a:ext cx="9343531" cy="970001"/>
          </a:xfrm>
          <a:custGeom>
            <a:avLst/>
            <a:gdLst/>
            <a:ahLst/>
            <a:cxnLst/>
            <a:rect l="l" t="t" r="r" b="b"/>
            <a:pathLst>
              <a:path w="26108" h="6148" extrusionOk="0">
                <a:moveTo>
                  <a:pt x="19994" y="1"/>
                </a:moveTo>
                <a:cubicBezTo>
                  <a:pt x="18212" y="1"/>
                  <a:pt x="16219" y="1364"/>
                  <a:pt x="11569" y="2563"/>
                </a:cubicBezTo>
                <a:cubicBezTo>
                  <a:pt x="9953" y="2979"/>
                  <a:pt x="8404" y="3138"/>
                  <a:pt x="6982" y="3138"/>
                </a:cubicBezTo>
                <a:cubicBezTo>
                  <a:pt x="3797" y="3138"/>
                  <a:pt x="1247" y="2343"/>
                  <a:pt x="0" y="1866"/>
                </a:cubicBezTo>
                <a:lnTo>
                  <a:pt x="0" y="6148"/>
                </a:lnTo>
                <a:lnTo>
                  <a:pt x="26108" y="6148"/>
                </a:lnTo>
                <a:lnTo>
                  <a:pt x="26108" y="2805"/>
                </a:lnTo>
                <a:cubicBezTo>
                  <a:pt x="25191" y="2570"/>
                  <a:pt x="23967" y="2071"/>
                  <a:pt x="22567" y="1023"/>
                </a:cubicBezTo>
                <a:cubicBezTo>
                  <a:pt x="21594" y="291"/>
                  <a:pt x="20816" y="1"/>
                  <a:pt x="19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607472" y="486888"/>
            <a:ext cx="952083" cy="925403"/>
            <a:chOff x="1083122" y="730213"/>
            <a:chExt cx="952083" cy="925403"/>
          </a:xfrm>
        </p:grpSpPr>
        <p:grpSp>
          <p:nvGrpSpPr>
            <p:cNvPr id="11" name="Google Shape;11;p2"/>
            <p:cNvGrpSpPr/>
            <p:nvPr/>
          </p:nvGrpSpPr>
          <p:grpSpPr>
            <a:xfrm>
              <a:off x="1083122" y="730213"/>
              <a:ext cx="952083" cy="925403"/>
              <a:chOff x="1083122" y="730213"/>
              <a:chExt cx="952083" cy="925403"/>
            </a:xfrm>
          </p:grpSpPr>
          <p:sp>
            <p:nvSpPr>
              <p:cNvPr id="12" name="Google Shape;12;p2"/>
              <p:cNvSpPr/>
              <p:nvPr/>
            </p:nvSpPr>
            <p:spPr>
              <a:xfrm>
                <a:off x="1083122" y="730213"/>
                <a:ext cx="952083" cy="925403"/>
              </a:xfrm>
              <a:custGeom>
                <a:avLst/>
                <a:gdLst/>
                <a:ahLst/>
                <a:cxnLst/>
                <a:rect l="l" t="t" r="r" b="b"/>
                <a:pathLst>
                  <a:path w="8850" h="8602" extrusionOk="0">
                    <a:moveTo>
                      <a:pt x="5345" y="1"/>
                    </a:moveTo>
                    <a:cubicBezTo>
                      <a:pt x="5235" y="1"/>
                      <a:pt x="5140" y="89"/>
                      <a:pt x="5059" y="177"/>
                    </a:cubicBezTo>
                    <a:cubicBezTo>
                      <a:pt x="4553" y="741"/>
                      <a:pt x="4106" y="1350"/>
                      <a:pt x="3710" y="1995"/>
                    </a:cubicBezTo>
                    <a:cubicBezTo>
                      <a:pt x="3307" y="1672"/>
                      <a:pt x="2874" y="1379"/>
                      <a:pt x="2420" y="1130"/>
                    </a:cubicBezTo>
                    <a:cubicBezTo>
                      <a:pt x="2128" y="958"/>
                      <a:pt x="1803" y="787"/>
                      <a:pt x="1473" y="787"/>
                    </a:cubicBezTo>
                    <a:cubicBezTo>
                      <a:pt x="1422" y="787"/>
                      <a:pt x="1371" y="791"/>
                      <a:pt x="1320" y="800"/>
                    </a:cubicBezTo>
                    <a:cubicBezTo>
                      <a:pt x="1217" y="807"/>
                      <a:pt x="1137" y="866"/>
                      <a:pt x="1093" y="954"/>
                    </a:cubicBezTo>
                    <a:cubicBezTo>
                      <a:pt x="1078" y="1012"/>
                      <a:pt x="1085" y="1078"/>
                      <a:pt x="1115" y="1137"/>
                    </a:cubicBezTo>
                    <a:cubicBezTo>
                      <a:pt x="1342" y="1877"/>
                      <a:pt x="1577" y="2618"/>
                      <a:pt x="1804" y="3358"/>
                    </a:cubicBezTo>
                    <a:cubicBezTo>
                      <a:pt x="1261" y="3402"/>
                      <a:pt x="733" y="3520"/>
                      <a:pt x="213" y="3688"/>
                    </a:cubicBezTo>
                    <a:cubicBezTo>
                      <a:pt x="162" y="3703"/>
                      <a:pt x="110" y="3732"/>
                      <a:pt x="74" y="3769"/>
                    </a:cubicBezTo>
                    <a:cubicBezTo>
                      <a:pt x="0" y="3850"/>
                      <a:pt x="52" y="3974"/>
                      <a:pt x="110" y="4062"/>
                    </a:cubicBezTo>
                    <a:cubicBezTo>
                      <a:pt x="286" y="4290"/>
                      <a:pt x="557" y="4443"/>
                      <a:pt x="821" y="4590"/>
                    </a:cubicBezTo>
                    <a:cubicBezTo>
                      <a:pt x="1063" y="4722"/>
                      <a:pt x="1313" y="4847"/>
                      <a:pt x="1562" y="4971"/>
                    </a:cubicBezTo>
                    <a:cubicBezTo>
                      <a:pt x="1320" y="5375"/>
                      <a:pt x="1063" y="5770"/>
                      <a:pt x="792" y="6152"/>
                    </a:cubicBezTo>
                    <a:cubicBezTo>
                      <a:pt x="711" y="6262"/>
                      <a:pt x="623" y="6394"/>
                      <a:pt x="660" y="6526"/>
                    </a:cubicBezTo>
                    <a:cubicBezTo>
                      <a:pt x="701" y="6678"/>
                      <a:pt x="860" y="6725"/>
                      <a:pt x="1027" y="6725"/>
                    </a:cubicBezTo>
                    <a:cubicBezTo>
                      <a:pt x="1102" y="6725"/>
                      <a:pt x="1179" y="6715"/>
                      <a:pt x="1247" y="6702"/>
                    </a:cubicBezTo>
                    <a:lnTo>
                      <a:pt x="2625" y="6438"/>
                    </a:lnTo>
                    <a:cubicBezTo>
                      <a:pt x="2716" y="6417"/>
                      <a:pt x="2813" y="6398"/>
                      <a:pt x="2906" y="6398"/>
                    </a:cubicBezTo>
                    <a:cubicBezTo>
                      <a:pt x="2976" y="6398"/>
                      <a:pt x="3045" y="6409"/>
                      <a:pt x="3109" y="6438"/>
                    </a:cubicBezTo>
                    <a:cubicBezTo>
                      <a:pt x="3409" y="6577"/>
                      <a:pt x="3417" y="8556"/>
                      <a:pt x="3776" y="8600"/>
                    </a:cubicBezTo>
                    <a:cubicBezTo>
                      <a:pt x="3780" y="8601"/>
                      <a:pt x="3784" y="8601"/>
                      <a:pt x="3789" y="8601"/>
                    </a:cubicBezTo>
                    <a:cubicBezTo>
                      <a:pt x="4149" y="8601"/>
                      <a:pt x="4738" y="7094"/>
                      <a:pt x="4898" y="6790"/>
                    </a:cubicBezTo>
                    <a:cubicBezTo>
                      <a:pt x="4927" y="6724"/>
                      <a:pt x="4971" y="6672"/>
                      <a:pt x="5037" y="6636"/>
                    </a:cubicBezTo>
                    <a:cubicBezTo>
                      <a:pt x="5071" y="6623"/>
                      <a:pt x="5110" y="6615"/>
                      <a:pt x="5150" y="6615"/>
                    </a:cubicBezTo>
                    <a:cubicBezTo>
                      <a:pt x="5178" y="6615"/>
                      <a:pt x="5207" y="6619"/>
                      <a:pt x="5235" y="6628"/>
                    </a:cubicBezTo>
                    <a:cubicBezTo>
                      <a:pt x="6405" y="6838"/>
                      <a:pt x="6966" y="6902"/>
                      <a:pt x="7232" y="6902"/>
                    </a:cubicBezTo>
                    <a:cubicBezTo>
                      <a:pt x="7579" y="6902"/>
                      <a:pt x="7425" y="6793"/>
                      <a:pt x="7471" y="6760"/>
                    </a:cubicBezTo>
                    <a:cubicBezTo>
                      <a:pt x="7471" y="6760"/>
                      <a:pt x="7053" y="5609"/>
                      <a:pt x="6782" y="5059"/>
                    </a:cubicBezTo>
                    <a:cubicBezTo>
                      <a:pt x="6738" y="4986"/>
                      <a:pt x="6723" y="4905"/>
                      <a:pt x="6738" y="4825"/>
                    </a:cubicBezTo>
                    <a:cubicBezTo>
                      <a:pt x="6760" y="4737"/>
                      <a:pt x="6855" y="4693"/>
                      <a:pt x="6936" y="4649"/>
                    </a:cubicBezTo>
                    <a:cubicBezTo>
                      <a:pt x="7882" y="4194"/>
                      <a:pt x="8849" y="3564"/>
                      <a:pt x="8651" y="3241"/>
                    </a:cubicBezTo>
                    <a:cubicBezTo>
                      <a:pt x="8566" y="3111"/>
                      <a:pt x="8199" y="3058"/>
                      <a:pt x="7816" y="3058"/>
                    </a:cubicBezTo>
                    <a:cubicBezTo>
                      <a:pt x="7572" y="3058"/>
                      <a:pt x="7322" y="3079"/>
                      <a:pt x="7134" y="3116"/>
                    </a:cubicBezTo>
                    <a:cubicBezTo>
                      <a:pt x="6985" y="3145"/>
                      <a:pt x="6827" y="3174"/>
                      <a:pt x="6672" y="3174"/>
                    </a:cubicBezTo>
                    <a:cubicBezTo>
                      <a:pt x="6553" y="3174"/>
                      <a:pt x="6436" y="3157"/>
                      <a:pt x="6327" y="3109"/>
                    </a:cubicBezTo>
                    <a:cubicBezTo>
                      <a:pt x="6049" y="2985"/>
                      <a:pt x="5880" y="2691"/>
                      <a:pt x="5821" y="2398"/>
                    </a:cubicBezTo>
                    <a:cubicBezTo>
                      <a:pt x="5763" y="2097"/>
                      <a:pt x="5792" y="1797"/>
                      <a:pt x="5785" y="1489"/>
                    </a:cubicBezTo>
                    <a:cubicBezTo>
                      <a:pt x="5785" y="1115"/>
                      <a:pt x="5741" y="741"/>
                      <a:pt x="5653" y="375"/>
                    </a:cubicBezTo>
                    <a:cubicBezTo>
                      <a:pt x="5616" y="206"/>
                      <a:pt x="5521" y="1"/>
                      <a:pt x="53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06085" y="854037"/>
                <a:ext cx="646125" cy="646125"/>
              </a:xfrm>
              <a:custGeom>
                <a:avLst/>
                <a:gdLst/>
                <a:ahLst/>
                <a:cxnLst/>
                <a:rect l="l" t="t" r="r" b="b"/>
                <a:pathLst>
                  <a:path w="6006" h="6006" extrusionOk="0">
                    <a:moveTo>
                      <a:pt x="3007" y="1"/>
                    </a:moveTo>
                    <a:cubicBezTo>
                      <a:pt x="1343" y="1"/>
                      <a:pt x="1" y="1350"/>
                      <a:pt x="1" y="3007"/>
                    </a:cubicBezTo>
                    <a:cubicBezTo>
                      <a:pt x="1" y="4663"/>
                      <a:pt x="1343" y="6005"/>
                      <a:pt x="3007" y="6005"/>
                    </a:cubicBezTo>
                    <a:cubicBezTo>
                      <a:pt x="4664" y="6005"/>
                      <a:pt x="6005" y="4663"/>
                      <a:pt x="6005" y="3007"/>
                    </a:cubicBezTo>
                    <a:cubicBezTo>
                      <a:pt x="6005" y="1350"/>
                      <a:pt x="4664" y="1"/>
                      <a:pt x="30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p:nvPr/>
          </p:nvSpPr>
          <p:spPr>
            <a:xfrm>
              <a:off x="1284188" y="1029929"/>
              <a:ext cx="279385" cy="291111"/>
            </a:xfrm>
            <a:custGeom>
              <a:avLst/>
              <a:gdLst/>
              <a:ahLst/>
              <a:cxnLst/>
              <a:rect l="l" t="t" r="r" b="b"/>
              <a:pathLst>
                <a:path w="2597" h="2706" extrusionOk="0">
                  <a:moveTo>
                    <a:pt x="1298" y="1"/>
                  </a:moveTo>
                  <a:cubicBezTo>
                    <a:pt x="580" y="1"/>
                    <a:pt x="1" y="602"/>
                    <a:pt x="1" y="1350"/>
                  </a:cubicBezTo>
                  <a:cubicBezTo>
                    <a:pt x="1" y="2097"/>
                    <a:pt x="580" y="2706"/>
                    <a:pt x="1298" y="2706"/>
                  </a:cubicBezTo>
                  <a:cubicBezTo>
                    <a:pt x="2017" y="2706"/>
                    <a:pt x="2596" y="2097"/>
                    <a:pt x="2596" y="1350"/>
                  </a:cubicBezTo>
                  <a:cubicBezTo>
                    <a:pt x="2596" y="602"/>
                    <a:pt x="2017" y="1"/>
                    <a:pt x="1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497195" y="951504"/>
              <a:ext cx="194934" cy="74553"/>
              <a:chOff x="1497195" y="951504"/>
              <a:chExt cx="194934" cy="74553"/>
            </a:xfrm>
          </p:grpSpPr>
          <p:sp>
            <p:nvSpPr>
              <p:cNvPr id="16" name="Google Shape;16;p2"/>
              <p:cNvSpPr/>
              <p:nvPr/>
            </p:nvSpPr>
            <p:spPr>
              <a:xfrm>
                <a:off x="1497195" y="951504"/>
                <a:ext cx="57663" cy="49379"/>
              </a:xfrm>
              <a:custGeom>
                <a:avLst/>
                <a:gdLst/>
                <a:ahLst/>
                <a:cxnLst/>
                <a:rect l="l" t="t" r="r" b="b"/>
                <a:pathLst>
                  <a:path w="536" h="459" extrusionOk="0">
                    <a:moveTo>
                      <a:pt x="230" y="1"/>
                    </a:moveTo>
                    <a:cubicBezTo>
                      <a:pt x="114" y="1"/>
                      <a:pt x="0" y="93"/>
                      <a:pt x="0" y="231"/>
                    </a:cubicBezTo>
                    <a:cubicBezTo>
                      <a:pt x="0" y="356"/>
                      <a:pt x="103" y="458"/>
                      <a:pt x="228" y="458"/>
                    </a:cubicBezTo>
                    <a:cubicBezTo>
                      <a:pt x="433" y="458"/>
                      <a:pt x="535" y="216"/>
                      <a:pt x="389" y="70"/>
                    </a:cubicBezTo>
                    <a:cubicBezTo>
                      <a:pt x="344" y="22"/>
                      <a:pt x="287" y="1"/>
                      <a:pt x="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34359" y="976032"/>
                <a:ext cx="57770" cy="50025"/>
              </a:xfrm>
              <a:custGeom>
                <a:avLst/>
                <a:gdLst/>
                <a:ahLst/>
                <a:cxnLst/>
                <a:rect l="l" t="t" r="r" b="b"/>
                <a:pathLst>
                  <a:path w="537" h="465" extrusionOk="0">
                    <a:moveTo>
                      <a:pt x="233" y="0"/>
                    </a:moveTo>
                    <a:cubicBezTo>
                      <a:pt x="114" y="0"/>
                      <a:pt x="1" y="92"/>
                      <a:pt x="1" y="230"/>
                    </a:cubicBezTo>
                    <a:cubicBezTo>
                      <a:pt x="1" y="362"/>
                      <a:pt x="104" y="465"/>
                      <a:pt x="228" y="465"/>
                    </a:cubicBezTo>
                    <a:cubicBezTo>
                      <a:pt x="433" y="465"/>
                      <a:pt x="536" y="216"/>
                      <a:pt x="397" y="69"/>
                    </a:cubicBezTo>
                    <a:cubicBezTo>
                      <a:pt x="349" y="21"/>
                      <a:pt x="291"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550017" y="1079631"/>
              <a:ext cx="243775" cy="194934"/>
              <a:chOff x="1550017" y="1079631"/>
              <a:chExt cx="243775" cy="194934"/>
            </a:xfrm>
          </p:grpSpPr>
          <p:sp>
            <p:nvSpPr>
              <p:cNvPr id="19" name="Google Shape;19;p2"/>
              <p:cNvSpPr/>
              <p:nvPr/>
            </p:nvSpPr>
            <p:spPr>
              <a:xfrm>
                <a:off x="1550017" y="1136432"/>
                <a:ext cx="64010" cy="51316"/>
              </a:xfrm>
              <a:custGeom>
                <a:avLst/>
                <a:gdLst/>
                <a:ahLst/>
                <a:cxnLst/>
                <a:rect l="l" t="t" r="r" b="b"/>
                <a:pathLst>
                  <a:path w="595" h="477" fill="none" extrusionOk="0">
                    <a:moveTo>
                      <a:pt x="0" y="462"/>
                    </a:moveTo>
                    <a:cubicBezTo>
                      <a:pt x="22" y="396"/>
                      <a:pt x="37" y="323"/>
                      <a:pt x="59" y="250"/>
                    </a:cubicBezTo>
                    <a:cubicBezTo>
                      <a:pt x="81" y="176"/>
                      <a:pt x="125" y="118"/>
                      <a:pt x="176" y="66"/>
                    </a:cubicBezTo>
                    <a:cubicBezTo>
                      <a:pt x="235" y="22"/>
                      <a:pt x="316" y="0"/>
                      <a:pt x="382" y="22"/>
                    </a:cubicBezTo>
                    <a:cubicBezTo>
                      <a:pt x="462" y="66"/>
                      <a:pt x="521" y="140"/>
                      <a:pt x="536" y="228"/>
                    </a:cubicBezTo>
                    <a:cubicBezTo>
                      <a:pt x="558" y="308"/>
                      <a:pt x="594" y="477"/>
                      <a:pt x="594" y="477"/>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58730" y="1081997"/>
                <a:ext cx="71003" cy="47443"/>
              </a:xfrm>
              <a:custGeom>
                <a:avLst/>
                <a:gdLst/>
                <a:ahLst/>
                <a:cxnLst/>
                <a:rect l="l" t="t" r="r" b="b"/>
                <a:pathLst>
                  <a:path w="660" h="441" fill="none" extrusionOk="0">
                    <a:moveTo>
                      <a:pt x="0" y="0"/>
                    </a:moveTo>
                    <a:cubicBezTo>
                      <a:pt x="257" y="81"/>
                      <a:pt x="484" y="235"/>
                      <a:pt x="660" y="44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26506" y="1238955"/>
                <a:ext cx="63257" cy="35609"/>
              </a:xfrm>
              <a:custGeom>
                <a:avLst/>
                <a:gdLst/>
                <a:ahLst/>
                <a:cxnLst/>
                <a:rect l="l" t="t" r="r" b="b"/>
                <a:pathLst>
                  <a:path w="588" h="331" fill="none" extrusionOk="0">
                    <a:moveTo>
                      <a:pt x="1" y="0"/>
                    </a:moveTo>
                    <a:cubicBezTo>
                      <a:pt x="8" y="66"/>
                      <a:pt x="23" y="132"/>
                      <a:pt x="59" y="191"/>
                    </a:cubicBezTo>
                    <a:cubicBezTo>
                      <a:pt x="125" y="286"/>
                      <a:pt x="243" y="330"/>
                      <a:pt x="360" y="308"/>
                    </a:cubicBezTo>
                    <a:cubicBezTo>
                      <a:pt x="470" y="279"/>
                      <a:pt x="558" y="191"/>
                      <a:pt x="587" y="81"/>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14828" y="1079631"/>
                <a:ext cx="78964" cy="56049"/>
              </a:xfrm>
              <a:custGeom>
                <a:avLst/>
                <a:gdLst/>
                <a:ahLst/>
                <a:cxnLst/>
                <a:rect l="l" t="t" r="r" b="b"/>
                <a:pathLst>
                  <a:path w="734" h="521" fill="none" extrusionOk="0">
                    <a:moveTo>
                      <a:pt x="1" y="521"/>
                    </a:moveTo>
                    <a:cubicBezTo>
                      <a:pt x="221" y="323"/>
                      <a:pt x="470" y="147"/>
                      <a:pt x="734" y="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714828" y="1149019"/>
                <a:ext cx="56910" cy="53790"/>
              </a:xfrm>
              <a:custGeom>
                <a:avLst/>
                <a:gdLst/>
                <a:ahLst/>
                <a:cxnLst/>
                <a:rect l="l" t="t" r="r" b="b"/>
                <a:pathLst>
                  <a:path w="529" h="500" fill="none" extrusionOk="0">
                    <a:moveTo>
                      <a:pt x="1" y="462"/>
                    </a:moveTo>
                    <a:cubicBezTo>
                      <a:pt x="15" y="353"/>
                      <a:pt x="52" y="250"/>
                      <a:pt x="111" y="162"/>
                    </a:cubicBezTo>
                    <a:cubicBezTo>
                      <a:pt x="140" y="111"/>
                      <a:pt x="177" y="74"/>
                      <a:pt x="221" y="45"/>
                    </a:cubicBezTo>
                    <a:cubicBezTo>
                      <a:pt x="265" y="8"/>
                      <a:pt x="323" y="1"/>
                      <a:pt x="375" y="23"/>
                    </a:cubicBezTo>
                    <a:cubicBezTo>
                      <a:pt x="441" y="67"/>
                      <a:pt x="485" y="133"/>
                      <a:pt x="492" y="213"/>
                    </a:cubicBezTo>
                    <a:cubicBezTo>
                      <a:pt x="514" y="309"/>
                      <a:pt x="521" y="404"/>
                      <a:pt x="529"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1451474" y="1199474"/>
              <a:ext cx="372333" cy="98758"/>
              <a:chOff x="1451474" y="1199474"/>
              <a:chExt cx="372333" cy="98758"/>
            </a:xfrm>
          </p:grpSpPr>
          <p:sp>
            <p:nvSpPr>
              <p:cNvPr id="25" name="Google Shape;25;p2"/>
              <p:cNvSpPr/>
              <p:nvPr/>
            </p:nvSpPr>
            <p:spPr>
              <a:xfrm>
                <a:off x="1738496" y="1225508"/>
                <a:ext cx="85311" cy="72724"/>
              </a:xfrm>
              <a:custGeom>
                <a:avLst/>
                <a:gdLst/>
                <a:ahLst/>
                <a:cxnLst/>
                <a:rect l="l" t="t" r="r" b="b"/>
                <a:pathLst>
                  <a:path w="793" h="676" extrusionOk="0">
                    <a:moveTo>
                      <a:pt x="397" y="1"/>
                    </a:moveTo>
                    <a:cubicBezTo>
                      <a:pt x="177" y="1"/>
                      <a:pt x="1" y="155"/>
                      <a:pt x="1" y="338"/>
                    </a:cubicBezTo>
                    <a:cubicBezTo>
                      <a:pt x="1" y="521"/>
                      <a:pt x="177" y="675"/>
                      <a:pt x="397" y="675"/>
                    </a:cubicBezTo>
                    <a:cubicBezTo>
                      <a:pt x="617" y="675"/>
                      <a:pt x="792" y="521"/>
                      <a:pt x="792" y="338"/>
                    </a:cubicBezTo>
                    <a:cubicBezTo>
                      <a:pt x="792" y="147"/>
                      <a:pt x="617" y="1"/>
                      <a:pt x="3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451474" y="1199474"/>
                <a:ext cx="104137" cy="88431"/>
              </a:xfrm>
              <a:custGeom>
                <a:avLst/>
                <a:gdLst/>
                <a:ahLst/>
                <a:cxnLst/>
                <a:rect l="l" t="t" r="r" b="b"/>
                <a:pathLst>
                  <a:path w="968" h="822" extrusionOk="0">
                    <a:moveTo>
                      <a:pt x="484" y="1"/>
                    </a:moveTo>
                    <a:cubicBezTo>
                      <a:pt x="213" y="1"/>
                      <a:pt x="0" y="184"/>
                      <a:pt x="0" y="411"/>
                    </a:cubicBezTo>
                    <a:cubicBezTo>
                      <a:pt x="0" y="639"/>
                      <a:pt x="213" y="822"/>
                      <a:pt x="484" y="822"/>
                    </a:cubicBezTo>
                    <a:cubicBezTo>
                      <a:pt x="748" y="822"/>
                      <a:pt x="968" y="639"/>
                      <a:pt x="968" y="411"/>
                    </a:cubicBezTo>
                    <a:cubicBezTo>
                      <a:pt x="968" y="184"/>
                      <a:pt x="748" y="1"/>
                      <a:pt x="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 name="Google Shape;27;p2"/>
          <p:cNvGrpSpPr/>
          <p:nvPr/>
        </p:nvGrpSpPr>
        <p:grpSpPr>
          <a:xfrm>
            <a:off x="124847" y="4246421"/>
            <a:ext cx="1180499" cy="783165"/>
            <a:chOff x="252934" y="4049671"/>
            <a:chExt cx="1180499" cy="783165"/>
          </a:xfrm>
        </p:grpSpPr>
        <p:sp>
          <p:nvSpPr>
            <p:cNvPr id="28" name="Google Shape;28;p2"/>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86996" y="41590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52934" y="404967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flipH="1">
            <a:off x="438757" y="80348"/>
            <a:ext cx="866936" cy="406557"/>
            <a:chOff x="3753820" y="1069488"/>
            <a:chExt cx="542140" cy="254241"/>
          </a:xfrm>
        </p:grpSpPr>
        <p:sp>
          <p:nvSpPr>
            <p:cNvPr id="33" name="Google Shape;33;p2"/>
            <p:cNvSpPr/>
            <p:nvPr/>
          </p:nvSpPr>
          <p:spPr>
            <a:xfrm>
              <a:off x="4174037" y="1163416"/>
              <a:ext cx="121923" cy="104593"/>
            </a:xfrm>
            <a:custGeom>
              <a:avLst/>
              <a:gdLst/>
              <a:ahLst/>
              <a:cxnLst/>
              <a:rect l="l" t="t" r="r" b="b"/>
              <a:pathLst>
                <a:path w="1189" h="1020" extrusionOk="0">
                  <a:moveTo>
                    <a:pt x="675" y="1"/>
                  </a:moveTo>
                  <a:cubicBezTo>
                    <a:pt x="228" y="1"/>
                    <a:pt x="1" y="551"/>
                    <a:pt x="316" y="873"/>
                  </a:cubicBezTo>
                  <a:cubicBezTo>
                    <a:pt x="420" y="975"/>
                    <a:pt x="547" y="1020"/>
                    <a:pt x="672" y="1020"/>
                  </a:cubicBezTo>
                  <a:cubicBezTo>
                    <a:pt x="935" y="1020"/>
                    <a:pt x="1189" y="818"/>
                    <a:pt x="1189" y="514"/>
                  </a:cubicBezTo>
                  <a:cubicBezTo>
                    <a:pt x="1189" y="228"/>
                    <a:pt x="961"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753820" y="1069488"/>
              <a:ext cx="51989" cy="51989"/>
            </a:xfrm>
            <a:custGeom>
              <a:avLst/>
              <a:gdLst/>
              <a:ahLst/>
              <a:cxnLst/>
              <a:rect l="l" t="t" r="r" b="b"/>
              <a:pathLst>
                <a:path w="507" h="507" extrusionOk="0">
                  <a:moveTo>
                    <a:pt x="257" y="0"/>
                  </a:moveTo>
                  <a:cubicBezTo>
                    <a:pt x="111" y="0"/>
                    <a:pt x="1" y="110"/>
                    <a:pt x="1" y="257"/>
                  </a:cubicBezTo>
                  <a:cubicBezTo>
                    <a:pt x="1" y="396"/>
                    <a:pt x="111" y="506"/>
                    <a:pt x="257" y="506"/>
                  </a:cubicBezTo>
                  <a:cubicBezTo>
                    <a:pt x="397" y="506"/>
                    <a:pt x="507" y="396"/>
                    <a:pt x="507" y="257"/>
                  </a:cubicBezTo>
                  <a:cubicBezTo>
                    <a:pt x="507" y="110"/>
                    <a:pt x="397"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920822" y="1227544"/>
              <a:ext cx="112181" cy="96185"/>
            </a:xfrm>
            <a:custGeom>
              <a:avLst/>
              <a:gdLst/>
              <a:ahLst/>
              <a:cxnLst/>
              <a:rect l="l" t="t" r="r" b="b"/>
              <a:pathLst>
                <a:path w="1094" h="938" extrusionOk="0">
                  <a:moveTo>
                    <a:pt x="624" y="0"/>
                  </a:moveTo>
                  <a:cubicBezTo>
                    <a:pt x="206" y="0"/>
                    <a:pt x="1" y="506"/>
                    <a:pt x="294" y="799"/>
                  </a:cubicBezTo>
                  <a:cubicBezTo>
                    <a:pt x="389" y="895"/>
                    <a:pt x="507" y="937"/>
                    <a:pt x="622" y="937"/>
                  </a:cubicBezTo>
                  <a:cubicBezTo>
                    <a:pt x="862" y="937"/>
                    <a:pt x="1093" y="752"/>
                    <a:pt x="1093" y="470"/>
                  </a:cubicBezTo>
                  <a:cubicBezTo>
                    <a:pt x="1093" y="213"/>
                    <a:pt x="881"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4320300" y="4336925"/>
            <a:ext cx="4980022" cy="810670"/>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txBox="1">
            <a:spLocks noGrp="1"/>
          </p:cNvSpPr>
          <p:nvPr>
            <p:ph type="ctrTitle"/>
          </p:nvPr>
        </p:nvSpPr>
        <p:spPr>
          <a:xfrm>
            <a:off x="712250" y="1664400"/>
            <a:ext cx="5237400" cy="18294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700">
                <a:solidFill>
                  <a:srgbClr val="073763"/>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8" name="Google Shape;38;p2"/>
          <p:cNvSpPr txBox="1">
            <a:spLocks noGrp="1"/>
          </p:cNvSpPr>
          <p:nvPr>
            <p:ph type="subTitle" idx="1"/>
          </p:nvPr>
        </p:nvSpPr>
        <p:spPr>
          <a:xfrm>
            <a:off x="712250" y="3489900"/>
            <a:ext cx="44274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5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3"/>
          <p:cNvSpPr/>
          <p:nvPr/>
        </p:nvSpPr>
        <p:spPr>
          <a:xfrm>
            <a:off x="25" y="3966600"/>
            <a:ext cx="9290664" cy="1176901"/>
          </a:xfrm>
          <a:custGeom>
            <a:avLst/>
            <a:gdLst/>
            <a:ahLst/>
            <a:cxnLst/>
            <a:rect l="l" t="t" r="r" b="b"/>
            <a:pathLst>
              <a:path w="37845" h="5928" extrusionOk="0">
                <a:moveTo>
                  <a:pt x="37666" y="0"/>
                </a:moveTo>
                <a:cubicBezTo>
                  <a:pt x="34015" y="0"/>
                  <a:pt x="30125" y="4342"/>
                  <a:pt x="26107" y="5099"/>
                </a:cubicBezTo>
                <a:cubicBezTo>
                  <a:pt x="25118" y="5287"/>
                  <a:pt x="24149" y="5380"/>
                  <a:pt x="23167" y="5380"/>
                </a:cubicBezTo>
                <a:cubicBezTo>
                  <a:pt x="19756" y="5380"/>
                  <a:pt x="16207" y="4258"/>
                  <a:pt x="11225" y="2122"/>
                </a:cubicBezTo>
                <a:cubicBezTo>
                  <a:pt x="8770" y="1073"/>
                  <a:pt x="6485" y="749"/>
                  <a:pt x="4600" y="749"/>
                </a:cubicBezTo>
                <a:cubicBezTo>
                  <a:pt x="2404" y="749"/>
                  <a:pt x="750" y="1189"/>
                  <a:pt x="0" y="1433"/>
                </a:cubicBezTo>
                <a:lnTo>
                  <a:pt x="0" y="5927"/>
                </a:lnTo>
                <a:lnTo>
                  <a:pt x="37845" y="5927"/>
                </a:lnTo>
                <a:lnTo>
                  <a:pt x="37845" y="4"/>
                </a:lnTo>
                <a:cubicBezTo>
                  <a:pt x="37785" y="1"/>
                  <a:pt x="37726" y="0"/>
                  <a:pt x="37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3271742" y="3500060"/>
            <a:ext cx="583312" cy="588281"/>
            <a:chOff x="2671346" y="3429005"/>
            <a:chExt cx="524278" cy="528745"/>
          </a:xfrm>
        </p:grpSpPr>
        <p:grpSp>
          <p:nvGrpSpPr>
            <p:cNvPr id="42" name="Google Shape;42;p3"/>
            <p:cNvGrpSpPr/>
            <p:nvPr/>
          </p:nvGrpSpPr>
          <p:grpSpPr>
            <a:xfrm>
              <a:off x="2671346" y="3429005"/>
              <a:ext cx="524278" cy="528745"/>
              <a:chOff x="2671346" y="3429005"/>
              <a:chExt cx="524278" cy="528745"/>
            </a:xfrm>
          </p:grpSpPr>
          <p:sp>
            <p:nvSpPr>
              <p:cNvPr id="43" name="Google Shape;43;p3"/>
              <p:cNvSpPr/>
              <p:nvPr/>
            </p:nvSpPr>
            <p:spPr>
              <a:xfrm>
                <a:off x="2736926" y="3496880"/>
                <a:ext cx="375482" cy="365458"/>
              </a:xfrm>
              <a:custGeom>
                <a:avLst/>
                <a:gdLst/>
                <a:ahLst/>
                <a:cxnLst/>
                <a:rect l="l" t="t" r="r" b="b"/>
                <a:pathLst>
                  <a:path w="3109" h="3026" extrusionOk="0">
                    <a:moveTo>
                      <a:pt x="1554" y="1"/>
                    </a:moveTo>
                    <a:cubicBezTo>
                      <a:pt x="754" y="1"/>
                      <a:pt x="87" y="624"/>
                      <a:pt x="44" y="1433"/>
                    </a:cubicBezTo>
                    <a:cubicBezTo>
                      <a:pt x="0" y="2268"/>
                      <a:pt x="638" y="2979"/>
                      <a:pt x="1474" y="3023"/>
                    </a:cubicBezTo>
                    <a:cubicBezTo>
                      <a:pt x="1501" y="3025"/>
                      <a:pt x="1528" y="3026"/>
                      <a:pt x="1555" y="3026"/>
                    </a:cubicBezTo>
                    <a:cubicBezTo>
                      <a:pt x="2348" y="3026"/>
                      <a:pt x="3022" y="2402"/>
                      <a:pt x="3065" y="1594"/>
                    </a:cubicBezTo>
                    <a:cubicBezTo>
                      <a:pt x="3109" y="758"/>
                      <a:pt x="2464" y="47"/>
                      <a:pt x="1635" y="3"/>
                    </a:cubicBezTo>
                    <a:cubicBezTo>
                      <a:pt x="1608" y="1"/>
                      <a:pt x="1581"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751902" y="3463063"/>
                <a:ext cx="130314" cy="146618"/>
              </a:xfrm>
              <a:custGeom>
                <a:avLst/>
                <a:gdLst/>
                <a:ahLst/>
                <a:cxnLst/>
                <a:rect l="l" t="t" r="r" b="b"/>
                <a:pathLst>
                  <a:path w="1079" h="1214" extrusionOk="0">
                    <a:moveTo>
                      <a:pt x="31" y="0"/>
                    </a:moveTo>
                    <a:cubicBezTo>
                      <a:pt x="22" y="0"/>
                      <a:pt x="14" y="4"/>
                      <a:pt x="8" y="12"/>
                    </a:cubicBezTo>
                    <a:cubicBezTo>
                      <a:pt x="1" y="26"/>
                      <a:pt x="1" y="41"/>
                      <a:pt x="8" y="56"/>
                    </a:cubicBezTo>
                    <a:cubicBezTo>
                      <a:pt x="103" y="459"/>
                      <a:pt x="243" y="847"/>
                      <a:pt x="426" y="1214"/>
                    </a:cubicBezTo>
                    <a:cubicBezTo>
                      <a:pt x="675" y="1111"/>
                      <a:pt x="903" y="950"/>
                      <a:pt x="1079" y="745"/>
                    </a:cubicBezTo>
                    <a:cubicBezTo>
                      <a:pt x="756" y="481"/>
                      <a:pt x="426" y="239"/>
                      <a:pt x="81" y="19"/>
                    </a:cubicBezTo>
                    <a:cubicBezTo>
                      <a:pt x="68" y="10"/>
                      <a:pt x="48"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989223" y="3744224"/>
                <a:ext cx="139130" cy="128502"/>
              </a:xfrm>
              <a:custGeom>
                <a:avLst/>
                <a:gdLst/>
                <a:ahLst/>
                <a:cxnLst/>
                <a:rect l="l" t="t" r="r" b="b"/>
                <a:pathLst>
                  <a:path w="1152" h="1064" extrusionOk="0">
                    <a:moveTo>
                      <a:pt x="463" y="0"/>
                    </a:moveTo>
                    <a:cubicBezTo>
                      <a:pt x="272" y="147"/>
                      <a:pt x="118" y="323"/>
                      <a:pt x="1" y="528"/>
                    </a:cubicBezTo>
                    <a:cubicBezTo>
                      <a:pt x="397" y="682"/>
                      <a:pt x="734" y="968"/>
                      <a:pt x="1152" y="1063"/>
                    </a:cubicBezTo>
                    <a:cubicBezTo>
                      <a:pt x="961" y="690"/>
                      <a:pt x="726" y="33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71346" y="3648571"/>
                <a:ext cx="125845" cy="71860"/>
              </a:xfrm>
              <a:custGeom>
                <a:avLst/>
                <a:gdLst/>
                <a:ahLst/>
                <a:cxnLst/>
                <a:rect l="l" t="t" r="r" b="b"/>
                <a:pathLst>
                  <a:path w="1042" h="595" extrusionOk="0">
                    <a:moveTo>
                      <a:pt x="961" y="1"/>
                    </a:moveTo>
                    <a:lnTo>
                      <a:pt x="301" y="286"/>
                    </a:lnTo>
                    <a:cubicBezTo>
                      <a:pt x="191" y="330"/>
                      <a:pt x="89" y="382"/>
                      <a:pt x="1" y="462"/>
                    </a:cubicBezTo>
                    <a:lnTo>
                      <a:pt x="983" y="594"/>
                    </a:lnTo>
                    <a:cubicBezTo>
                      <a:pt x="1042" y="455"/>
                      <a:pt x="1005" y="221"/>
                      <a:pt x="9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859995" y="3804369"/>
                <a:ext cx="96376" cy="153381"/>
              </a:xfrm>
              <a:custGeom>
                <a:avLst/>
                <a:gdLst/>
                <a:ahLst/>
                <a:cxnLst/>
                <a:rect l="l" t="t" r="r" b="b"/>
                <a:pathLst>
                  <a:path w="798" h="1270" extrusionOk="0">
                    <a:moveTo>
                      <a:pt x="8" y="1"/>
                    </a:moveTo>
                    <a:lnTo>
                      <a:pt x="8" y="1"/>
                    </a:lnTo>
                    <a:cubicBezTo>
                      <a:pt x="0" y="426"/>
                      <a:pt x="37" y="851"/>
                      <a:pt x="125" y="1269"/>
                    </a:cubicBezTo>
                    <a:cubicBezTo>
                      <a:pt x="316" y="1181"/>
                      <a:pt x="469" y="1035"/>
                      <a:pt x="565" y="851"/>
                    </a:cubicBezTo>
                    <a:cubicBezTo>
                      <a:pt x="660" y="668"/>
                      <a:pt x="733" y="470"/>
                      <a:pt x="777" y="272"/>
                    </a:cubicBezTo>
                    <a:cubicBezTo>
                      <a:pt x="798" y="231"/>
                      <a:pt x="774" y="183"/>
                      <a:pt x="728" y="183"/>
                    </a:cubicBezTo>
                    <a:cubicBezTo>
                      <a:pt x="725" y="183"/>
                      <a:pt x="722" y="184"/>
                      <a:pt x="719" y="184"/>
                    </a:cubicBezTo>
                    <a:cubicBezTo>
                      <a:pt x="491" y="126"/>
                      <a:pt x="257" y="82"/>
                      <a:pt x="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912169" y="3429005"/>
                <a:ext cx="65700" cy="93961"/>
              </a:xfrm>
              <a:custGeom>
                <a:avLst/>
                <a:gdLst/>
                <a:ahLst/>
                <a:cxnLst/>
                <a:rect l="l" t="t" r="r" b="b"/>
                <a:pathLst>
                  <a:path w="544" h="778" extrusionOk="0">
                    <a:moveTo>
                      <a:pt x="155" y="0"/>
                    </a:moveTo>
                    <a:cubicBezTo>
                      <a:pt x="74" y="242"/>
                      <a:pt x="23" y="499"/>
                      <a:pt x="1" y="756"/>
                    </a:cubicBezTo>
                    <a:cubicBezTo>
                      <a:pt x="89" y="770"/>
                      <a:pt x="175" y="778"/>
                      <a:pt x="261" y="778"/>
                    </a:cubicBezTo>
                    <a:cubicBezTo>
                      <a:pt x="347" y="778"/>
                      <a:pt x="433" y="770"/>
                      <a:pt x="521" y="756"/>
                    </a:cubicBezTo>
                    <a:cubicBezTo>
                      <a:pt x="529" y="756"/>
                      <a:pt x="529" y="748"/>
                      <a:pt x="536" y="748"/>
                    </a:cubicBezTo>
                    <a:cubicBezTo>
                      <a:pt x="543" y="741"/>
                      <a:pt x="543" y="726"/>
                      <a:pt x="536" y="719"/>
                    </a:cubicBezTo>
                    <a:lnTo>
                      <a:pt x="294" y="154"/>
                    </a:lnTo>
                    <a:cubicBezTo>
                      <a:pt x="265" y="88"/>
                      <a:pt x="228" y="8"/>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3035238" y="3577073"/>
                <a:ext cx="160386" cy="100000"/>
              </a:xfrm>
              <a:custGeom>
                <a:avLst/>
                <a:gdLst/>
                <a:ahLst/>
                <a:cxnLst/>
                <a:rect l="l" t="t" r="r" b="b"/>
                <a:pathLst>
                  <a:path w="1328" h="828" extrusionOk="0">
                    <a:moveTo>
                      <a:pt x="945" y="1"/>
                    </a:moveTo>
                    <a:cubicBezTo>
                      <a:pt x="626" y="1"/>
                      <a:pt x="310" y="27"/>
                      <a:pt x="1" y="79"/>
                    </a:cubicBezTo>
                    <a:cubicBezTo>
                      <a:pt x="118" y="292"/>
                      <a:pt x="243" y="541"/>
                      <a:pt x="367" y="798"/>
                    </a:cubicBezTo>
                    <a:cubicBezTo>
                      <a:pt x="375" y="813"/>
                      <a:pt x="389" y="827"/>
                      <a:pt x="411" y="827"/>
                    </a:cubicBezTo>
                    <a:cubicBezTo>
                      <a:pt x="419" y="827"/>
                      <a:pt x="426" y="820"/>
                      <a:pt x="433" y="813"/>
                    </a:cubicBezTo>
                    <a:cubicBezTo>
                      <a:pt x="697" y="512"/>
                      <a:pt x="998" y="241"/>
                      <a:pt x="1328" y="13"/>
                    </a:cubicBezTo>
                    <a:cubicBezTo>
                      <a:pt x="1200" y="5"/>
                      <a:pt x="1072" y="1"/>
                      <a:pt x="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3"/>
            <p:cNvGrpSpPr/>
            <p:nvPr/>
          </p:nvGrpSpPr>
          <p:grpSpPr>
            <a:xfrm>
              <a:off x="2795864" y="3598088"/>
              <a:ext cx="152779" cy="123792"/>
              <a:chOff x="2795864" y="3598088"/>
              <a:chExt cx="152779" cy="123792"/>
            </a:xfrm>
          </p:grpSpPr>
          <p:sp>
            <p:nvSpPr>
              <p:cNvPr id="51" name="Google Shape;51;p3"/>
              <p:cNvSpPr/>
              <p:nvPr/>
            </p:nvSpPr>
            <p:spPr>
              <a:xfrm>
                <a:off x="2795864" y="3650262"/>
                <a:ext cx="60628" cy="45773"/>
              </a:xfrm>
              <a:custGeom>
                <a:avLst/>
                <a:gdLst/>
                <a:ahLst/>
                <a:cxnLst/>
                <a:rect l="l" t="t" r="r" b="b"/>
                <a:pathLst>
                  <a:path w="502" h="379" extrusionOk="0">
                    <a:moveTo>
                      <a:pt x="249" y="0"/>
                    </a:moveTo>
                    <a:cubicBezTo>
                      <a:pt x="91" y="0"/>
                      <a:pt x="0" y="182"/>
                      <a:pt x="106" y="309"/>
                    </a:cubicBezTo>
                    <a:cubicBezTo>
                      <a:pt x="143" y="354"/>
                      <a:pt x="196" y="379"/>
                      <a:pt x="249" y="379"/>
                    </a:cubicBezTo>
                    <a:cubicBezTo>
                      <a:pt x="292" y="379"/>
                      <a:pt x="334" y="363"/>
                      <a:pt x="370" y="331"/>
                    </a:cubicBezTo>
                    <a:cubicBezTo>
                      <a:pt x="502" y="229"/>
                      <a:pt x="436" y="16"/>
                      <a:pt x="267" y="1"/>
                    </a:cubicBezTo>
                    <a:cubicBezTo>
                      <a:pt x="261" y="1"/>
                      <a:pt x="255" y="0"/>
                      <a:pt x="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903594" y="3598088"/>
                <a:ext cx="45048" cy="34299"/>
              </a:xfrm>
              <a:custGeom>
                <a:avLst/>
                <a:gdLst/>
                <a:ahLst/>
                <a:cxnLst/>
                <a:rect l="l" t="t" r="r" b="b"/>
                <a:pathLst>
                  <a:path w="373" h="284" extrusionOk="0">
                    <a:moveTo>
                      <a:pt x="194" y="0"/>
                    </a:moveTo>
                    <a:cubicBezTo>
                      <a:pt x="75" y="0"/>
                      <a:pt x="1" y="135"/>
                      <a:pt x="79" y="228"/>
                    </a:cubicBezTo>
                    <a:cubicBezTo>
                      <a:pt x="108" y="265"/>
                      <a:pt x="148" y="284"/>
                      <a:pt x="189" y="284"/>
                    </a:cubicBezTo>
                    <a:cubicBezTo>
                      <a:pt x="220" y="284"/>
                      <a:pt x="251" y="272"/>
                      <a:pt x="277" y="250"/>
                    </a:cubicBezTo>
                    <a:cubicBezTo>
                      <a:pt x="372" y="169"/>
                      <a:pt x="328" y="15"/>
                      <a:pt x="204" y="1"/>
                    </a:cubicBezTo>
                    <a:cubicBezTo>
                      <a:pt x="201" y="0"/>
                      <a:pt x="197"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876178" y="3687460"/>
                <a:ext cx="44082" cy="34420"/>
              </a:xfrm>
              <a:custGeom>
                <a:avLst/>
                <a:gdLst/>
                <a:ahLst/>
                <a:cxnLst/>
                <a:rect l="l" t="t" r="r" b="b"/>
                <a:pathLst>
                  <a:path w="365" h="285" extrusionOk="0">
                    <a:moveTo>
                      <a:pt x="187" y="1"/>
                    </a:moveTo>
                    <a:cubicBezTo>
                      <a:pt x="68" y="1"/>
                      <a:pt x="0" y="136"/>
                      <a:pt x="72" y="228"/>
                    </a:cubicBezTo>
                    <a:cubicBezTo>
                      <a:pt x="100" y="266"/>
                      <a:pt x="141" y="284"/>
                      <a:pt x="181" y="284"/>
                    </a:cubicBezTo>
                    <a:cubicBezTo>
                      <a:pt x="213" y="284"/>
                      <a:pt x="244" y="273"/>
                      <a:pt x="269" y="250"/>
                    </a:cubicBezTo>
                    <a:cubicBezTo>
                      <a:pt x="365" y="170"/>
                      <a:pt x="321" y="16"/>
                      <a:pt x="196" y="1"/>
                    </a:cubicBezTo>
                    <a:cubicBezTo>
                      <a:pt x="193" y="1"/>
                      <a:pt x="190" y="1"/>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3"/>
          <p:cNvSpPr/>
          <p:nvPr/>
        </p:nvSpPr>
        <p:spPr>
          <a:xfrm rot="10649425">
            <a:off x="-203872" y="-190156"/>
            <a:ext cx="1837953" cy="1315871"/>
          </a:xfrm>
          <a:custGeom>
            <a:avLst/>
            <a:gdLst/>
            <a:ahLst/>
            <a:cxnLst/>
            <a:rect l="l" t="t" r="r" b="b"/>
            <a:pathLst>
              <a:path w="18095" h="12955" extrusionOk="0">
                <a:moveTo>
                  <a:pt x="18095" y="0"/>
                </a:moveTo>
                <a:cubicBezTo>
                  <a:pt x="16768" y="1019"/>
                  <a:pt x="15191" y="1657"/>
                  <a:pt x="13527" y="1848"/>
                </a:cubicBezTo>
                <a:cubicBezTo>
                  <a:pt x="12398" y="1979"/>
                  <a:pt x="11240" y="1892"/>
                  <a:pt x="10118" y="2126"/>
                </a:cubicBezTo>
                <a:cubicBezTo>
                  <a:pt x="8036" y="2559"/>
                  <a:pt x="6298" y="4069"/>
                  <a:pt x="5155" y="5865"/>
                </a:cubicBezTo>
                <a:cubicBezTo>
                  <a:pt x="4436" y="7001"/>
                  <a:pt x="3916" y="8262"/>
                  <a:pt x="3117" y="9348"/>
                </a:cubicBezTo>
                <a:cubicBezTo>
                  <a:pt x="2361" y="10381"/>
                  <a:pt x="1269" y="11276"/>
                  <a:pt x="1" y="11393"/>
                </a:cubicBezTo>
                <a:lnTo>
                  <a:pt x="1" y="11525"/>
                </a:lnTo>
                <a:cubicBezTo>
                  <a:pt x="433" y="11745"/>
                  <a:pt x="888" y="11921"/>
                  <a:pt x="1350" y="12053"/>
                </a:cubicBezTo>
                <a:cubicBezTo>
                  <a:pt x="1929" y="12243"/>
                  <a:pt x="2523" y="12397"/>
                  <a:pt x="3124" y="12515"/>
                </a:cubicBezTo>
                <a:cubicBezTo>
                  <a:pt x="3762" y="12626"/>
                  <a:pt x="4410" y="12651"/>
                  <a:pt x="5057" y="12651"/>
                </a:cubicBezTo>
                <a:cubicBezTo>
                  <a:pt x="5391" y="12651"/>
                  <a:pt x="5725" y="12644"/>
                  <a:pt x="6057" y="12639"/>
                </a:cubicBezTo>
                <a:cubicBezTo>
                  <a:pt x="6567" y="12632"/>
                  <a:pt x="7078" y="12628"/>
                  <a:pt x="7588" y="12628"/>
                </a:cubicBezTo>
                <a:cubicBezTo>
                  <a:pt x="10595" y="12628"/>
                  <a:pt x="13597" y="12748"/>
                  <a:pt x="16599" y="12867"/>
                </a:cubicBezTo>
                <a:cubicBezTo>
                  <a:pt x="17098" y="12881"/>
                  <a:pt x="17596" y="12903"/>
                  <a:pt x="18095" y="12955"/>
                </a:cubicBezTo>
                <a:lnTo>
                  <a:pt x="180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3"/>
          <p:cNvGrpSpPr/>
          <p:nvPr/>
        </p:nvGrpSpPr>
        <p:grpSpPr>
          <a:xfrm rot="762542">
            <a:off x="7520312" y="535008"/>
            <a:ext cx="1180499" cy="783165"/>
            <a:chOff x="252934" y="4049671"/>
            <a:chExt cx="1180499" cy="783165"/>
          </a:xfrm>
        </p:grpSpPr>
        <p:sp>
          <p:nvSpPr>
            <p:cNvPr id="56" name="Google Shape;56;p3"/>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586996" y="41590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52934" y="404967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3"/>
          <p:cNvGrpSpPr/>
          <p:nvPr/>
        </p:nvGrpSpPr>
        <p:grpSpPr>
          <a:xfrm rot="-4076977">
            <a:off x="58391" y="4194185"/>
            <a:ext cx="654386" cy="566889"/>
            <a:chOff x="369449" y="4343851"/>
            <a:chExt cx="654424" cy="566922"/>
          </a:xfrm>
        </p:grpSpPr>
        <p:sp>
          <p:nvSpPr>
            <p:cNvPr id="61" name="Google Shape;61;p3"/>
            <p:cNvSpPr/>
            <p:nvPr/>
          </p:nvSpPr>
          <p:spPr>
            <a:xfrm rot="1724080">
              <a:off x="525914" y="4474218"/>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723952">
              <a:off x="831820" y="4375411"/>
              <a:ext cx="167981" cy="143153"/>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1723958">
              <a:off x="391450" y="4751094"/>
              <a:ext cx="153524" cy="130835"/>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3"/>
          <p:cNvSpPr txBox="1">
            <a:spLocks noGrp="1"/>
          </p:cNvSpPr>
          <p:nvPr>
            <p:ph type="title"/>
          </p:nvPr>
        </p:nvSpPr>
        <p:spPr>
          <a:xfrm>
            <a:off x="3991901" y="2239400"/>
            <a:ext cx="4437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5" name="Google Shape;65;p3"/>
          <p:cNvSpPr txBox="1">
            <a:spLocks noGrp="1"/>
          </p:cNvSpPr>
          <p:nvPr>
            <p:ph type="title" idx="2" hasCustomPrompt="1"/>
          </p:nvPr>
        </p:nvSpPr>
        <p:spPr>
          <a:xfrm>
            <a:off x="5191385" y="1089113"/>
            <a:ext cx="2037900" cy="12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2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6" name="Google Shape;66;p3"/>
          <p:cNvSpPr txBox="1">
            <a:spLocks noGrp="1"/>
          </p:cNvSpPr>
          <p:nvPr>
            <p:ph type="subTitle" idx="1"/>
          </p:nvPr>
        </p:nvSpPr>
        <p:spPr>
          <a:xfrm>
            <a:off x="4900450" y="3139450"/>
            <a:ext cx="2619900" cy="54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7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76"/>
        <p:cNvGrpSpPr/>
        <p:nvPr/>
      </p:nvGrpSpPr>
      <p:grpSpPr>
        <a:xfrm>
          <a:off x="0" y="0"/>
          <a:ext cx="0" cy="0"/>
          <a:chOff x="0" y="0"/>
          <a:chExt cx="0" cy="0"/>
        </a:xfrm>
      </p:grpSpPr>
      <p:sp>
        <p:nvSpPr>
          <p:cNvPr id="377" name="Google Shape;377;p13"/>
          <p:cNvSpPr/>
          <p:nvPr/>
        </p:nvSpPr>
        <p:spPr>
          <a:xfrm flipH="1">
            <a:off x="-1445093" y="-404279"/>
            <a:ext cx="8116270" cy="778403"/>
          </a:xfrm>
          <a:custGeom>
            <a:avLst/>
            <a:gdLst/>
            <a:ahLst/>
            <a:cxnLst/>
            <a:rect l="l" t="t" r="r" b="b"/>
            <a:pathLst>
              <a:path w="18087" h="4376" extrusionOk="0">
                <a:moveTo>
                  <a:pt x="0" y="1"/>
                </a:moveTo>
                <a:lnTo>
                  <a:pt x="0" y="2149"/>
                </a:lnTo>
                <a:cubicBezTo>
                  <a:pt x="455" y="1815"/>
                  <a:pt x="1417" y="1341"/>
                  <a:pt x="3218" y="1341"/>
                </a:cubicBezTo>
                <a:cubicBezTo>
                  <a:pt x="3594" y="1341"/>
                  <a:pt x="4006" y="1362"/>
                  <a:pt x="4458" y="1408"/>
                </a:cubicBezTo>
                <a:cubicBezTo>
                  <a:pt x="7734" y="1756"/>
                  <a:pt x="9771" y="4375"/>
                  <a:pt x="13045" y="4375"/>
                </a:cubicBezTo>
                <a:cubicBezTo>
                  <a:pt x="13573" y="4375"/>
                  <a:pt x="14134" y="4307"/>
                  <a:pt x="14736" y="4150"/>
                </a:cubicBezTo>
                <a:cubicBezTo>
                  <a:pt x="15989" y="3822"/>
                  <a:pt x="17001" y="3706"/>
                  <a:pt x="17809" y="3706"/>
                </a:cubicBezTo>
                <a:cubicBezTo>
                  <a:pt x="17904" y="3706"/>
                  <a:pt x="17997" y="3707"/>
                  <a:pt x="18087" y="3710"/>
                </a:cubicBezTo>
                <a:lnTo>
                  <a:pt x="180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13"/>
          <p:cNvGrpSpPr/>
          <p:nvPr/>
        </p:nvGrpSpPr>
        <p:grpSpPr>
          <a:xfrm>
            <a:off x="8236643" y="76525"/>
            <a:ext cx="650509" cy="613567"/>
            <a:chOff x="6450343" y="704875"/>
            <a:chExt cx="650509" cy="613567"/>
          </a:xfrm>
        </p:grpSpPr>
        <p:grpSp>
          <p:nvGrpSpPr>
            <p:cNvPr id="379" name="Google Shape;379;p13"/>
            <p:cNvGrpSpPr/>
            <p:nvPr/>
          </p:nvGrpSpPr>
          <p:grpSpPr>
            <a:xfrm>
              <a:off x="6450343" y="704875"/>
              <a:ext cx="650509" cy="613567"/>
              <a:chOff x="6450343" y="704875"/>
              <a:chExt cx="650509" cy="613567"/>
            </a:xfrm>
          </p:grpSpPr>
          <p:sp>
            <p:nvSpPr>
              <p:cNvPr id="380" name="Google Shape;380;p13"/>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13"/>
            <p:cNvGrpSpPr/>
            <p:nvPr/>
          </p:nvGrpSpPr>
          <p:grpSpPr>
            <a:xfrm>
              <a:off x="6607140" y="922206"/>
              <a:ext cx="195220" cy="133742"/>
              <a:chOff x="6607140" y="922206"/>
              <a:chExt cx="195220" cy="133742"/>
            </a:xfrm>
          </p:grpSpPr>
          <p:sp>
            <p:nvSpPr>
              <p:cNvPr id="388" name="Google Shape;388;p13"/>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1" name="Google Shape;391;p13"/>
          <p:cNvSpPr/>
          <p:nvPr/>
        </p:nvSpPr>
        <p:spPr>
          <a:xfrm rot="-1256526">
            <a:off x="38425" y="4380602"/>
            <a:ext cx="627267" cy="593397"/>
          </a:xfrm>
          <a:custGeom>
            <a:avLst/>
            <a:gdLst/>
            <a:ahLst/>
            <a:cxnLst/>
            <a:rect l="l" t="t" r="r" b="b"/>
            <a:pathLst>
              <a:path w="3667" h="3469" extrusionOk="0">
                <a:moveTo>
                  <a:pt x="1372" y="1"/>
                </a:moveTo>
                <a:cubicBezTo>
                  <a:pt x="1350" y="221"/>
                  <a:pt x="1328" y="441"/>
                  <a:pt x="1320" y="683"/>
                </a:cubicBezTo>
                <a:lnTo>
                  <a:pt x="1291" y="697"/>
                </a:lnTo>
                <a:cubicBezTo>
                  <a:pt x="1196" y="756"/>
                  <a:pt x="1115" y="822"/>
                  <a:pt x="1042" y="895"/>
                </a:cubicBezTo>
                <a:cubicBezTo>
                  <a:pt x="858" y="800"/>
                  <a:pt x="675" y="705"/>
                  <a:pt x="477" y="624"/>
                </a:cubicBezTo>
                <a:lnTo>
                  <a:pt x="477" y="624"/>
                </a:lnTo>
                <a:cubicBezTo>
                  <a:pt x="616" y="793"/>
                  <a:pt x="712" y="998"/>
                  <a:pt x="829" y="1189"/>
                </a:cubicBezTo>
                <a:cubicBezTo>
                  <a:pt x="778" y="1277"/>
                  <a:pt x="741" y="1379"/>
                  <a:pt x="719" y="1482"/>
                </a:cubicBezTo>
                <a:cubicBezTo>
                  <a:pt x="477" y="1504"/>
                  <a:pt x="235" y="1540"/>
                  <a:pt x="1" y="1599"/>
                </a:cubicBezTo>
                <a:lnTo>
                  <a:pt x="704" y="2010"/>
                </a:lnTo>
                <a:cubicBezTo>
                  <a:pt x="719" y="2098"/>
                  <a:pt x="748" y="2178"/>
                  <a:pt x="785" y="2259"/>
                </a:cubicBezTo>
                <a:cubicBezTo>
                  <a:pt x="690" y="2332"/>
                  <a:pt x="602" y="2398"/>
                  <a:pt x="506" y="2464"/>
                </a:cubicBezTo>
                <a:cubicBezTo>
                  <a:pt x="587" y="2453"/>
                  <a:pt x="667" y="2447"/>
                  <a:pt x="748" y="2447"/>
                </a:cubicBezTo>
                <a:cubicBezTo>
                  <a:pt x="777" y="2447"/>
                  <a:pt x="807" y="2448"/>
                  <a:pt x="836" y="2450"/>
                </a:cubicBezTo>
                <a:lnTo>
                  <a:pt x="880" y="2450"/>
                </a:lnTo>
                <a:cubicBezTo>
                  <a:pt x="946" y="2552"/>
                  <a:pt x="1020" y="2640"/>
                  <a:pt x="1108" y="2721"/>
                </a:cubicBezTo>
                <a:cubicBezTo>
                  <a:pt x="1108" y="2904"/>
                  <a:pt x="1093" y="3073"/>
                  <a:pt x="1078" y="3241"/>
                </a:cubicBezTo>
                <a:cubicBezTo>
                  <a:pt x="1218" y="3161"/>
                  <a:pt x="1342" y="3058"/>
                  <a:pt x="1445" y="2933"/>
                </a:cubicBezTo>
                <a:cubicBezTo>
                  <a:pt x="1540" y="2970"/>
                  <a:pt x="1635" y="2999"/>
                  <a:pt x="1738" y="3021"/>
                </a:cubicBezTo>
                <a:cubicBezTo>
                  <a:pt x="1819" y="3175"/>
                  <a:pt x="1921" y="3329"/>
                  <a:pt x="2031" y="3469"/>
                </a:cubicBezTo>
                <a:cubicBezTo>
                  <a:pt x="2105" y="3322"/>
                  <a:pt x="2171" y="3168"/>
                  <a:pt x="2222" y="3007"/>
                </a:cubicBezTo>
                <a:cubicBezTo>
                  <a:pt x="2317" y="2985"/>
                  <a:pt x="2405" y="2955"/>
                  <a:pt x="2486" y="2911"/>
                </a:cubicBezTo>
                <a:lnTo>
                  <a:pt x="2808" y="3139"/>
                </a:lnTo>
                <a:cubicBezTo>
                  <a:pt x="2808" y="2999"/>
                  <a:pt x="2801" y="2860"/>
                  <a:pt x="2772" y="2721"/>
                </a:cubicBezTo>
                <a:cubicBezTo>
                  <a:pt x="2867" y="2640"/>
                  <a:pt x="2940" y="2552"/>
                  <a:pt x="3006" y="2450"/>
                </a:cubicBezTo>
                <a:cubicBezTo>
                  <a:pt x="3226" y="2413"/>
                  <a:pt x="3446" y="2398"/>
                  <a:pt x="3666" y="2391"/>
                </a:cubicBezTo>
                <a:cubicBezTo>
                  <a:pt x="3490" y="2252"/>
                  <a:pt x="3336" y="2090"/>
                  <a:pt x="3197" y="1922"/>
                </a:cubicBezTo>
                <a:cubicBezTo>
                  <a:pt x="3204" y="1848"/>
                  <a:pt x="3204" y="1775"/>
                  <a:pt x="3204" y="1702"/>
                </a:cubicBezTo>
                <a:cubicBezTo>
                  <a:pt x="3300" y="1628"/>
                  <a:pt x="3402" y="1562"/>
                  <a:pt x="3512" y="1496"/>
                </a:cubicBezTo>
                <a:cubicBezTo>
                  <a:pt x="3395" y="1452"/>
                  <a:pt x="3270" y="1416"/>
                  <a:pt x="3146" y="1394"/>
                </a:cubicBezTo>
                <a:cubicBezTo>
                  <a:pt x="3116" y="1299"/>
                  <a:pt x="3072" y="1211"/>
                  <a:pt x="3028" y="1130"/>
                </a:cubicBezTo>
                <a:cubicBezTo>
                  <a:pt x="3102" y="925"/>
                  <a:pt x="3168" y="712"/>
                  <a:pt x="3219" y="499"/>
                </a:cubicBezTo>
                <a:lnTo>
                  <a:pt x="3219" y="499"/>
                </a:lnTo>
                <a:cubicBezTo>
                  <a:pt x="3058" y="587"/>
                  <a:pt x="2896" y="690"/>
                  <a:pt x="2743" y="793"/>
                </a:cubicBezTo>
                <a:cubicBezTo>
                  <a:pt x="2655" y="727"/>
                  <a:pt x="2559" y="668"/>
                  <a:pt x="2457" y="624"/>
                </a:cubicBezTo>
                <a:cubicBezTo>
                  <a:pt x="2391" y="455"/>
                  <a:pt x="2325" y="301"/>
                  <a:pt x="2251" y="147"/>
                </a:cubicBezTo>
                <a:cubicBezTo>
                  <a:pt x="2215" y="272"/>
                  <a:pt x="2171" y="404"/>
                  <a:pt x="2127" y="529"/>
                </a:cubicBezTo>
                <a:cubicBezTo>
                  <a:pt x="2072" y="521"/>
                  <a:pt x="2015" y="518"/>
                  <a:pt x="1958" y="518"/>
                </a:cubicBezTo>
                <a:cubicBezTo>
                  <a:pt x="1901" y="518"/>
                  <a:pt x="1844" y="521"/>
                  <a:pt x="1789" y="529"/>
                </a:cubicBezTo>
                <a:cubicBezTo>
                  <a:pt x="1643" y="353"/>
                  <a:pt x="1504" y="177"/>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13"/>
          <p:cNvGrpSpPr/>
          <p:nvPr/>
        </p:nvGrpSpPr>
        <p:grpSpPr>
          <a:xfrm>
            <a:off x="320947" y="-8266"/>
            <a:ext cx="1180499" cy="783165"/>
            <a:chOff x="252934" y="4049671"/>
            <a:chExt cx="1180499" cy="783165"/>
          </a:xfrm>
        </p:grpSpPr>
        <p:sp>
          <p:nvSpPr>
            <p:cNvPr id="393" name="Google Shape;393;p13"/>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586996" y="41590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252934" y="404967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3"/>
          <p:cNvSpPr/>
          <p:nvPr/>
        </p:nvSpPr>
        <p:spPr>
          <a:xfrm rot="10800000" flipH="1">
            <a:off x="4319250" y="4769547"/>
            <a:ext cx="6355184" cy="778403"/>
          </a:xfrm>
          <a:custGeom>
            <a:avLst/>
            <a:gdLst/>
            <a:ahLst/>
            <a:cxnLst/>
            <a:rect l="l" t="t" r="r" b="b"/>
            <a:pathLst>
              <a:path w="18087" h="4376" extrusionOk="0">
                <a:moveTo>
                  <a:pt x="0" y="1"/>
                </a:moveTo>
                <a:lnTo>
                  <a:pt x="0" y="2149"/>
                </a:lnTo>
                <a:cubicBezTo>
                  <a:pt x="455" y="1815"/>
                  <a:pt x="1417" y="1341"/>
                  <a:pt x="3218" y="1341"/>
                </a:cubicBezTo>
                <a:cubicBezTo>
                  <a:pt x="3594" y="1341"/>
                  <a:pt x="4006" y="1362"/>
                  <a:pt x="4458" y="1408"/>
                </a:cubicBezTo>
                <a:cubicBezTo>
                  <a:pt x="7734" y="1756"/>
                  <a:pt x="9771" y="4375"/>
                  <a:pt x="13045" y="4375"/>
                </a:cubicBezTo>
                <a:cubicBezTo>
                  <a:pt x="13573" y="4375"/>
                  <a:pt x="14134" y="4307"/>
                  <a:pt x="14736" y="4150"/>
                </a:cubicBezTo>
                <a:cubicBezTo>
                  <a:pt x="15989" y="3822"/>
                  <a:pt x="17001" y="3706"/>
                  <a:pt x="17809" y="3706"/>
                </a:cubicBezTo>
                <a:cubicBezTo>
                  <a:pt x="17904" y="3706"/>
                  <a:pt x="17997" y="3707"/>
                  <a:pt x="18087" y="3710"/>
                </a:cubicBezTo>
                <a:lnTo>
                  <a:pt x="180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13"/>
          <p:cNvGrpSpPr/>
          <p:nvPr/>
        </p:nvGrpSpPr>
        <p:grpSpPr>
          <a:xfrm>
            <a:off x="8232529" y="4398236"/>
            <a:ext cx="574402" cy="558141"/>
            <a:chOff x="8232529" y="4398236"/>
            <a:chExt cx="574402" cy="558141"/>
          </a:xfrm>
        </p:grpSpPr>
        <p:grpSp>
          <p:nvGrpSpPr>
            <p:cNvPr id="399" name="Google Shape;399;p13"/>
            <p:cNvGrpSpPr/>
            <p:nvPr/>
          </p:nvGrpSpPr>
          <p:grpSpPr>
            <a:xfrm rot="1724099">
              <a:off x="8358098" y="4397943"/>
              <a:ext cx="141899" cy="558727"/>
              <a:chOff x="2894536" y="2269944"/>
              <a:chExt cx="127536" cy="502175"/>
            </a:xfrm>
          </p:grpSpPr>
          <p:sp>
            <p:nvSpPr>
              <p:cNvPr id="400" name="Google Shape;400;p13"/>
              <p:cNvSpPr/>
              <p:nvPr/>
            </p:nvSpPr>
            <p:spPr>
              <a:xfrm>
                <a:off x="2922797" y="2269944"/>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2894536" y="2664148"/>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13"/>
            <p:cNvSpPr/>
            <p:nvPr/>
          </p:nvSpPr>
          <p:spPr>
            <a:xfrm rot="1724080">
              <a:off x="8645777" y="47960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13"/>
          <p:cNvSpPr txBox="1">
            <a:spLocks noGrp="1"/>
          </p:cNvSpPr>
          <p:nvPr>
            <p:ph type="title"/>
          </p:nvPr>
        </p:nvSpPr>
        <p:spPr>
          <a:xfrm>
            <a:off x="1816825" y="1700795"/>
            <a:ext cx="2724600" cy="436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3"/>
          <p:cNvSpPr txBox="1">
            <a:spLocks noGrp="1"/>
          </p:cNvSpPr>
          <p:nvPr>
            <p:ph type="title" idx="2" hasCustomPrompt="1"/>
          </p:nvPr>
        </p:nvSpPr>
        <p:spPr>
          <a:xfrm>
            <a:off x="797875" y="1868546"/>
            <a:ext cx="11049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5" name="Google Shape;405;p13"/>
          <p:cNvSpPr txBox="1">
            <a:spLocks noGrp="1"/>
          </p:cNvSpPr>
          <p:nvPr>
            <p:ph type="subTitle" idx="1"/>
          </p:nvPr>
        </p:nvSpPr>
        <p:spPr>
          <a:xfrm>
            <a:off x="1816825" y="215089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6" name="Google Shape;406;p13"/>
          <p:cNvSpPr txBox="1">
            <a:spLocks noGrp="1"/>
          </p:cNvSpPr>
          <p:nvPr>
            <p:ph type="title" idx="3"/>
          </p:nvPr>
        </p:nvSpPr>
        <p:spPr>
          <a:xfrm>
            <a:off x="5773925" y="1700795"/>
            <a:ext cx="2724600" cy="436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7" name="Google Shape;407;p13"/>
          <p:cNvSpPr txBox="1">
            <a:spLocks noGrp="1"/>
          </p:cNvSpPr>
          <p:nvPr>
            <p:ph type="title" idx="4" hasCustomPrompt="1"/>
          </p:nvPr>
        </p:nvSpPr>
        <p:spPr>
          <a:xfrm>
            <a:off x="4754975" y="1868546"/>
            <a:ext cx="11049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8" name="Google Shape;408;p13"/>
          <p:cNvSpPr txBox="1">
            <a:spLocks noGrp="1"/>
          </p:cNvSpPr>
          <p:nvPr>
            <p:ph type="subTitle" idx="5"/>
          </p:nvPr>
        </p:nvSpPr>
        <p:spPr>
          <a:xfrm>
            <a:off x="5773925" y="215089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9" name="Google Shape;409;p13"/>
          <p:cNvSpPr txBox="1">
            <a:spLocks noGrp="1"/>
          </p:cNvSpPr>
          <p:nvPr>
            <p:ph type="title" idx="6"/>
          </p:nvPr>
        </p:nvSpPr>
        <p:spPr>
          <a:xfrm>
            <a:off x="1816825" y="3140173"/>
            <a:ext cx="2724600" cy="436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10" name="Google Shape;410;p13"/>
          <p:cNvSpPr txBox="1">
            <a:spLocks noGrp="1"/>
          </p:cNvSpPr>
          <p:nvPr>
            <p:ph type="title" idx="7" hasCustomPrompt="1"/>
          </p:nvPr>
        </p:nvSpPr>
        <p:spPr>
          <a:xfrm>
            <a:off x="797875" y="3307948"/>
            <a:ext cx="11049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1" name="Google Shape;411;p13"/>
          <p:cNvSpPr txBox="1">
            <a:spLocks noGrp="1"/>
          </p:cNvSpPr>
          <p:nvPr>
            <p:ph type="subTitle" idx="8"/>
          </p:nvPr>
        </p:nvSpPr>
        <p:spPr>
          <a:xfrm>
            <a:off x="1816825" y="3590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2" name="Google Shape;412;p13"/>
          <p:cNvSpPr txBox="1">
            <a:spLocks noGrp="1"/>
          </p:cNvSpPr>
          <p:nvPr>
            <p:ph type="title" idx="9"/>
          </p:nvPr>
        </p:nvSpPr>
        <p:spPr>
          <a:xfrm>
            <a:off x="5773925" y="3140173"/>
            <a:ext cx="2724600" cy="436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13" name="Google Shape;413;p13"/>
          <p:cNvSpPr txBox="1">
            <a:spLocks noGrp="1"/>
          </p:cNvSpPr>
          <p:nvPr>
            <p:ph type="title" idx="13" hasCustomPrompt="1"/>
          </p:nvPr>
        </p:nvSpPr>
        <p:spPr>
          <a:xfrm>
            <a:off x="4754975" y="3307948"/>
            <a:ext cx="11049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4" name="Google Shape;414;p13"/>
          <p:cNvSpPr txBox="1">
            <a:spLocks noGrp="1"/>
          </p:cNvSpPr>
          <p:nvPr>
            <p:ph type="subTitle" idx="14"/>
          </p:nvPr>
        </p:nvSpPr>
        <p:spPr>
          <a:xfrm>
            <a:off x="5773925" y="3590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5" name="Google Shape;415;p13"/>
          <p:cNvSpPr txBox="1">
            <a:spLocks noGrp="1"/>
          </p:cNvSpPr>
          <p:nvPr>
            <p:ph type="title" idx="15"/>
          </p:nvPr>
        </p:nvSpPr>
        <p:spPr>
          <a:xfrm>
            <a:off x="1289100" y="535000"/>
            <a:ext cx="6565800" cy="5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16" name="Google Shape;416;p13"/>
          <p:cNvGrpSpPr/>
          <p:nvPr/>
        </p:nvGrpSpPr>
        <p:grpSpPr>
          <a:xfrm>
            <a:off x="8428900" y="1111151"/>
            <a:ext cx="505508" cy="504599"/>
            <a:chOff x="4319250" y="2328426"/>
            <a:chExt cx="505508" cy="504599"/>
          </a:xfrm>
        </p:grpSpPr>
        <p:grpSp>
          <p:nvGrpSpPr>
            <p:cNvPr id="417" name="Google Shape;417;p13"/>
            <p:cNvGrpSpPr/>
            <p:nvPr/>
          </p:nvGrpSpPr>
          <p:grpSpPr>
            <a:xfrm>
              <a:off x="4319250" y="2328426"/>
              <a:ext cx="505508" cy="504599"/>
              <a:chOff x="4319250" y="2319450"/>
              <a:chExt cx="505508" cy="504599"/>
            </a:xfrm>
          </p:grpSpPr>
          <p:sp>
            <p:nvSpPr>
              <p:cNvPr id="418" name="Google Shape;418;p13"/>
              <p:cNvSpPr/>
              <p:nvPr/>
            </p:nvSpPr>
            <p:spPr>
              <a:xfrm>
                <a:off x="4374463" y="2387391"/>
                <a:ext cx="405411" cy="376813"/>
              </a:xfrm>
              <a:custGeom>
                <a:avLst/>
                <a:gdLst/>
                <a:ahLst/>
                <a:cxnLst/>
                <a:rect l="l" t="t" r="r" b="b"/>
                <a:pathLst>
                  <a:path w="4905" h="4559" extrusionOk="0">
                    <a:moveTo>
                      <a:pt x="2455" y="1"/>
                    </a:moveTo>
                    <a:cubicBezTo>
                      <a:pt x="1356" y="1"/>
                      <a:pt x="390" y="794"/>
                      <a:pt x="205" y="1908"/>
                    </a:cubicBezTo>
                    <a:cubicBezTo>
                      <a:pt x="0" y="3147"/>
                      <a:pt x="836" y="4320"/>
                      <a:pt x="2082" y="4526"/>
                    </a:cubicBezTo>
                    <a:cubicBezTo>
                      <a:pt x="2211" y="4548"/>
                      <a:pt x="2339" y="4558"/>
                      <a:pt x="2466" y="4558"/>
                    </a:cubicBezTo>
                    <a:cubicBezTo>
                      <a:pt x="3555" y="4558"/>
                      <a:pt x="4516" y="3766"/>
                      <a:pt x="4700" y="2656"/>
                    </a:cubicBezTo>
                    <a:cubicBezTo>
                      <a:pt x="4905" y="1417"/>
                      <a:pt x="4069" y="244"/>
                      <a:pt x="2830" y="31"/>
                    </a:cubicBezTo>
                    <a:cubicBezTo>
                      <a:pt x="2704" y="11"/>
                      <a:pt x="2579" y="1"/>
                      <a:pt x="2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3"/>
              <p:cNvSpPr/>
              <p:nvPr/>
            </p:nvSpPr>
            <p:spPr>
              <a:xfrm>
                <a:off x="4558615" y="2319450"/>
                <a:ext cx="102489" cy="124888"/>
              </a:xfrm>
              <a:custGeom>
                <a:avLst/>
                <a:gdLst/>
                <a:ahLst/>
                <a:cxnLst/>
                <a:rect l="l" t="t" r="r" b="b"/>
                <a:pathLst>
                  <a:path w="1240" h="1511" extrusionOk="0">
                    <a:moveTo>
                      <a:pt x="1106" y="0"/>
                    </a:moveTo>
                    <a:cubicBezTo>
                      <a:pt x="1039" y="0"/>
                      <a:pt x="957" y="62"/>
                      <a:pt x="910" y="120"/>
                    </a:cubicBezTo>
                    <a:cubicBezTo>
                      <a:pt x="595" y="494"/>
                      <a:pt x="294" y="883"/>
                      <a:pt x="1" y="1286"/>
                    </a:cubicBezTo>
                    <a:cubicBezTo>
                      <a:pt x="301" y="1409"/>
                      <a:pt x="653" y="1511"/>
                      <a:pt x="1005" y="1511"/>
                    </a:cubicBezTo>
                    <a:cubicBezTo>
                      <a:pt x="1074" y="1511"/>
                      <a:pt x="1142" y="1507"/>
                      <a:pt x="1211" y="1499"/>
                    </a:cubicBezTo>
                    <a:cubicBezTo>
                      <a:pt x="1240" y="1044"/>
                      <a:pt x="1240" y="589"/>
                      <a:pt x="1203" y="142"/>
                    </a:cubicBezTo>
                    <a:cubicBezTo>
                      <a:pt x="1203" y="106"/>
                      <a:pt x="1196" y="62"/>
                      <a:pt x="1174" y="32"/>
                    </a:cubicBezTo>
                    <a:cubicBezTo>
                      <a:pt x="1155" y="10"/>
                      <a:pt x="1132"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3"/>
              <p:cNvSpPr/>
              <p:nvPr/>
            </p:nvSpPr>
            <p:spPr>
              <a:xfrm>
                <a:off x="4319250" y="2475996"/>
                <a:ext cx="126128" cy="79677"/>
              </a:xfrm>
              <a:custGeom>
                <a:avLst/>
                <a:gdLst/>
                <a:ahLst/>
                <a:cxnLst/>
                <a:rect l="l" t="t" r="r" b="b"/>
                <a:pathLst>
                  <a:path w="1526" h="964" extrusionOk="0">
                    <a:moveTo>
                      <a:pt x="1526" y="0"/>
                    </a:moveTo>
                    <a:cubicBezTo>
                      <a:pt x="1049" y="59"/>
                      <a:pt x="587" y="191"/>
                      <a:pt x="155" y="389"/>
                    </a:cubicBezTo>
                    <a:cubicBezTo>
                      <a:pt x="89" y="426"/>
                      <a:pt x="1" y="492"/>
                      <a:pt x="38" y="558"/>
                    </a:cubicBezTo>
                    <a:cubicBezTo>
                      <a:pt x="60" y="594"/>
                      <a:pt x="96" y="624"/>
                      <a:pt x="133" y="631"/>
                    </a:cubicBezTo>
                    <a:lnTo>
                      <a:pt x="1093" y="954"/>
                    </a:lnTo>
                    <a:cubicBezTo>
                      <a:pt x="1109" y="959"/>
                      <a:pt x="1124" y="964"/>
                      <a:pt x="1140" y="964"/>
                    </a:cubicBezTo>
                    <a:cubicBezTo>
                      <a:pt x="1146" y="964"/>
                      <a:pt x="1153" y="963"/>
                      <a:pt x="1159" y="961"/>
                    </a:cubicBezTo>
                    <a:cubicBezTo>
                      <a:pt x="1189" y="939"/>
                      <a:pt x="1203" y="917"/>
                      <a:pt x="1203" y="888"/>
                    </a:cubicBezTo>
                    <a:cubicBezTo>
                      <a:pt x="1277" y="580"/>
                      <a:pt x="1387" y="286"/>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a:off x="4396283" y="2639567"/>
                <a:ext cx="81247" cy="124557"/>
              </a:xfrm>
              <a:custGeom>
                <a:avLst/>
                <a:gdLst/>
                <a:ahLst/>
                <a:cxnLst/>
                <a:rect l="l" t="t" r="r" b="b"/>
                <a:pathLst>
                  <a:path w="983" h="1507" extrusionOk="0">
                    <a:moveTo>
                      <a:pt x="477" y="1"/>
                    </a:moveTo>
                    <a:cubicBezTo>
                      <a:pt x="323" y="456"/>
                      <a:pt x="169" y="910"/>
                      <a:pt x="15" y="1365"/>
                    </a:cubicBezTo>
                    <a:cubicBezTo>
                      <a:pt x="0" y="1394"/>
                      <a:pt x="0" y="1431"/>
                      <a:pt x="7" y="1467"/>
                    </a:cubicBezTo>
                    <a:cubicBezTo>
                      <a:pt x="21" y="1495"/>
                      <a:pt x="46" y="1506"/>
                      <a:pt x="75" y="1506"/>
                    </a:cubicBezTo>
                    <a:cubicBezTo>
                      <a:pt x="121" y="1506"/>
                      <a:pt x="179" y="1477"/>
                      <a:pt x="220" y="1445"/>
                    </a:cubicBezTo>
                    <a:lnTo>
                      <a:pt x="902" y="881"/>
                    </a:lnTo>
                    <a:cubicBezTo>
                      <a:pt x="946" y="859"/>
                      <a:pt x="968" y="815"/>
                      <a:pt x="982" y="771"/>
                    </a:cubicBezTo>
                    <a:cubicBezTo>
                      <a:pt x="975" y="734"/>
                      <a:pt x="968" y="697"/>
                      <a:pt x="938" y="668"/>
                    </a:cubicBezTo>
                    <a:cubicBezTo>
                      <a:pt x="762" y="404"/>
                      <a:pt x="587" y="140"/>
                      <a:pt x="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a:off x="4568368" y="2713707"/>
                <a:ext cx="86702" cy="110341"/>
              </a:xfrm>
              <a:custGeom>
                <a:avLst/>
                <a:gdLst/>
                <a:ahLst/>
                <a:cxnLst/>
                <a:rect l="l" t="t" r="r" b="b"/>
                <a:pathLst>
                  <a:path w="1049" h="1335" extrusionOk="0">
                    <a:moveTo>
                      <a:pt x="874" y="0"/>
                    </a:moveTo>
                    <a:cubicBezTo>
                      <a:pt x="579" y="0"/>
                      <a:pt x="282" y="47"/>
                      <a:pt x="0" y="145"/>
                    </a:cubicBezTo>
                    <a:cubicBezTo>
                      <a:pt x="154" y="504"/>
                      <a:pt x="315" y="863"/>
                      <a:pt x="477" y="1230"/>
                    </a:cubicBezTo>
                    <a:cubicBezTo>
                      <a:pt x="497" y="1276"/>
                      <a:pt x="528" y="1335"/>
                      <a:pt x="578" y="1335"/>
                    </a:cubicBezTo>
                    <a:cubicBezTo>
                      <a:pt x="583" y="1335"/>
                      <a:pt x="588" y="1334"/>
                      <a:pt x="594" y="1333"/>
                    </a:cubicBezTo>
                    <a:cubicBezTo>
                      <a:pt x="653" y="1325"/>
                      <a:pt x="667" y="1281"/>
                      <a:pt x="682" y="1245"/>
                    </a:cubicBezTo>
                    <a:cubicBezTo>
                      <a:pt x="851" y="849"/>
                      <a:pt x="975" y="431"/>
                      <a:pt x="1049" y="6"/>
                    </a:cubicBezTo>
                    <a:cubicBezTo>
                      <a:pt x="990" y="2"/>
                      <a:pt x="932" y="0"/>
                      <a:pt x="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3"/>
              <p:cNvSpPr/>
              <p:nvPr/>
            </p:nvSpPr>
            <p:spPr>
              <a:xfrm>
                <a:off x="4730121" y="2509719"/>
                <a:ext cx="94637" cy="96042"/>
              </a:xfrm>
              <a:custGeom>
                <a:avLst/>
                <a:gdLst/>
                <a:ahLst/>
                <a:cxnLst/>
                <a:rect l="l" t="t" r="r" b="b"/>
                <a:pathLst>
                  <a:path w="1145" h="1162" extrusionOk="0">
                    <a:moveTo>
                      <a:pt x="289" y="0"/>
                    </a:moveTo>
                    <a:cubicBezTo>
                      <a:pt x="192" y="0"/>
                      <a:pt x="96" y="6"/>
                      <a:pt x="1" y="18"/>
                    </a:cubicBezTo>
                    <a:cubicBezTo>
                      <a:pt x="8" y="318"/>
                      <a:pt x="8" y="744"/>
                      <a:pt x="45" y="1161"/>
                    </a:cubicBezTo>
                    <a:cubicBezTo>
                      <a:pt x="397" y="963"/>
                      <a:pt x="726" y="722"/>
                      <a:pt x="1027" y="450"/>
                    </a:cubicBezTo>
                    <a:cubicBezTo>
                      <a:pt x="1086" y="406"/>
                      <a:pt x="1122" y="348"/>
                      <a:pt x="1137" y="282"/>
                    </a:cubicBezTo>
                    <a:cubicBezTo>
                      <a:pt x="1144" y="164"/>
                      <a:pt x="1005" y="98"/>
                      <a:pt x="888" y="69"/>
                    </a:cubicBezTo>
                    <a:cubicBezTo>
                      <a:pt x="690" y="25"/>
                      <a:pt x="489"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13"/>
            <p:cNvGrpSpPr/>
            <p:nvPr/>
          </p:nvGrpSpPr>
          <p:grpSpPr>
            <a:xfrm>
              <a:off x="4459265" y="2464342"/>
              <a:ext cx="254572" cy="194152"/>
              <a:chOff x="4459265" y="2464342"/>
              <a:chExt cx="254572" cy="194152"/>
            </a:xfrm>
          </p:grpSpPr>
          <p:sp>
            <p:nvSpPr>
              <p:cNvPr id="425" name="Google Shape;425;p13"/>
              <p:cNvSpPr/>
              <p:nvPr/>
            </p:nvSpPr>
            <p:spPr>
              <a:xfrm>
                <a:off x="4459265" y="2575345"/>
                <a:ext cx="83066" cy="83148"/>
              </a:xfrm>
              <a:custGeom>
                <a:avLst/>
                <a:gdLst/>
                <a:ahLst/>
                <a:cxnLst/>
                <a:rect l="l" t="t" r="r" b="b"/>
                <a:pathLst>
                  <a:path w="1005" h="1006" extrusionOk="0">
                    <a:moveTo>
                      <a:pt x="506" y="1"/>
                    </a:moveTo>
                    <a:cubicBezTo>
                      <a:pt x="228" y="1"/>
                      <a:pt x="0" y="228"/>
                      <a:pt x="0" y="499"/>
                    </a:cubicBezTo>
                    <a:cubicBezTo>
                      <a:pt x="0" y="778"/>
                      <a:pt x="228" y="1005"/>
                      <a:pt x="506" y="1005"/>
                    </a:cubicBezTo>
                    <a:cubicBezTo>
                      <a:pt x="778" y="1005"/>
                      <a:pt x="1005" y="778"/>
                      <a:pt x="1005" y="499"/>
                    </a:cubicBezTo>
                    <a:cubicBezTo>
                      <a:pt x="1005" y="228"/>
                      <a:pt x="778" y="1"/>
                      <a:pt x="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3"/>
              <p:cNvSpPr/>
              <p:nvPr/>
            </p:nvSpPr>
            <p:spPr>
              <a:xfrm>
                <a:off x="4617381" y="2545673"/>
                <a:ext cx="96455" cy="83066"/>
              </a:xfrm>
              <a:custGeom>
                <a:avLst/>
                <a:gdLst/>
                <a:ahLst/>
                <a:cxnLst/>
                <a:rect l="l" t="t" r="r" b="b"/>
                <a:pathLst>
                  <a:path w="1167" h="1005" extrusionOk="0">
                    <a:moveTo>
                      <a:pt x="505" y="1"/>
                    </a:moveTo>
                    <a:cubicBezTo>
                      <a:pt x="248" y="1"/>
                      <a:pt x="1" y="203"/>
                      <a:pt x="1" y="506"/>
                    </a:cubicBezTo>
                    <a:cubicBezTo>
                      <a:pt x="1" y="778"/>
                      <a:pt x="221" y="1005"/>
                      <a:pt x="500" y="1005"/>
                    </a:cubicBezTo>
                    <a:cubicBezTo>
                      <a:pt x="947" y="1005"/>
                      <a:pt x="1167" y="462"/>
                      <a:pt x="851" y="147"/>
                    </a:cubicBezTo>
                    <a:cubicBezTo>
                      <a:pt x="750" y="46"/>
                      <a:pt x="626"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3"/>
              <p:cNvSpPr/>
              <p:nvPr/>
            </p:nvSpPr>
            <p:spPr>
              <a:xfrm>
                <a:off x="4554399" y="2464342"/>
                <a:ext cx="49178" cy="42070"/>
              </a:xfrm>
              <a:custGeom>
                <a:avLst/>
                <a:gdLst/>
                <a:ahLst/>
                <a:cxnLst/>
                <a:rect l="l" t="t" r="r" b="b"/>
                <a:pathLst>
                  <a:path w="595" h="509" extrusionOk="0">
                    <a:moveTo>
                      <a:pt x="257" y="1"/>
                    </a:moveTo>
                    <a:cubicBezTo>
                      <a:pt x="126" y="1"/>
                      <a:pt x="1" y="104"/>
                      <a:pt x="1" y="259"/>
                    </a:cubicBezTo>
                    <a:cubicBezTo>
                      <a:pt x="1" y="398"/>
                      <a:pt x="110" y="508"/>
                      <a:pt x="257" y="508"/>
                    </a:cubicBezTo>
                    <a:cubicBezTo>
                      <a:pt x="477" y="508"/>
                      <a:pt x="594" y="237"/>
                      <a:pt x="433" y="76"/>
                    </a:cubicBezTo>
                    <a:cubicBezTo>
                      <a:pt x="381" y="24"/>
                      <a:pt x="318" y="1"/>
                      <a:pt x="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34"/>
        <p:cNvGrpSpPr/>
        <p:nvPr/>
      </p:nvGrpSpPr>
      <p:grpSpPr>
        <a:xfrm>
          <a:off x="0" y="0"/>
          <a:ext cx="0" cy="0"/>
          <a:chOff x="0" y="0"/>
          <a:chExt cx="0" cy="0"/>
        </a:xfrm>
      </p:grpSpPr>
      <p:sp>
        <p:nvSpPr>
          <p:cNvPr id="735" name="Google Shape;735;p23"/>
          <p:cNvSpPr txBox="1">
            <a:spLocks noGrp="1"/>
          </p:cNvSpPr>
          <p:nvPr>
            <p:ph type="ctrTitle"/>
          </p:nvPr>
        </p:nvSpPr>
        <p:spPr>
          <a:xfrm>
            <a:off x="715100" y="658683"/>
            <a:ext cx="42840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36" name="Google Shape;736;p23"/>
          <p:cNvSpPr txBox="1">
            <a:spLocks noGrp="1"/>
          </p:cNvSpPr>
          <p:nvPr>
            <p:ph type="subTitle" idx="1"/>
          </p:nvPr>
        </p:nvSpPr>
        <p:spPr>
          <a:xfrm>
            <a:off x="715100" y="1604296"/>
            <a:ext cx="4293900" cy="130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37" name="Google Shape;737;p23"/>
          <p:cNvSpPr/>
          <p:nvPr/>
        </p:nvSpPr>
        <p:spPr>
          <a:xfrm rot="10800000" flipH="1">
            <a:off x="1780800" y="-81344"/>
            <a:ext cx="7604208" cy="641795"/>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8" name="Google Shape;738;p23"/>
          <p:cNvGrpSpPr/>
          <p:nvPr/>
        </p:nvGrpSpPr>
        <p:grpSpPr>
          <a:xfrm>
            <a:off x="7878909" y="27637"/>
            <a:ext cx="1158327" cy="611787"/>
            <a:chOff x="7878909" y="27637"/>
            <a:chExt cx="1158327" cy="611787"/>
          </a:xfrm>
        </p:grpSpPr>
        <p:grpSp>
          <p:nvGrpSpPr>
            <p:cNvPr id="739" name="Google Shape;739;p23"/>
            <p:cNvGrpSpPr/>
            <p:nvPr/>
          </p:nvGrpSpPr>
          <p:grpSpPr>
            <a:xfrm rot="5904094" flipH="1">
              <a:off x="8532164" y="-178691"/>
              <a:ext cx="232119" cy="752184"/>
              <a:chOff x="14524806" y="-3120786"/>
              <a:chExt cx="232135" cy="752236"/>
            </a:xfrm>
          </p:grpSpPr>
          <p:sp>
            <p:nvSpPr>
              <p:cNvPr id="740" name="Google Shape;740;p23"/>
              <p:cNvSpPr/>
              <p:nvPr/>
            </p:nvSpPr>
            <p:spPr>
              <a:xfrm rot="-10155775" flipH="1">
                <a:off x="14562065" y="-2506774"/>
                <a:ext cx="148385" cy="125501"/>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3"/>
              <p:cNvSpPr/>
              <p:nvPr/>
            </p:nvSpPr>
            <p:spPr>
              <a:xfrm rot="-10155796" flipH="1">
                <a:off x="14539257" y="-3103380"/>
                <a:ext cx="203233" cy="174233"/>
              </a:xfrm>
              <a:custGeom>
                <a:avLst/>
                <a:gdLst/>
                <a:ahLst/>
                <a:cxnLst/>
                <a:rect l="l" t="t" r="r" b="b"/>
                <a:pathLst>
                  <a:path w="1093" h="937" extrusionOk="0">
                    <a:moveTo>
                      <a:pt x="631" y="0"/>
                    </a:moveTo>
                    <a:cubicBezTo>
                      <a:pt x="213" y="0"/>
                      <a:pt x="0" y="506"/>
                      <a:pt x="294" y="799"/>
                    </a:cubicBezTo>
                    <a:cubicBezTo>
                      <a:pt x="391" y="894"/>
                      <a:pt x="509" y="937"/>
                      <a:pt x="625" y="937"/>
                    </a:cubicBezTo>
                    <a:cubicBezTo>
                      <a:pt x="865" y="937"/>
                      <a:pt x="1093" y="752"/>
                      <a:pt x="1093" y="469"/>
                    </a:cubicBezTo>
                    <a:cubicBezTo>
                      <a:pt x="1093" y="213"/>
                      <a:pt x="8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23"/>
            <p:cNvSpPr/>
            <p:nvPr/>
          </p:nvSpPr>
          <p:spPr>
            <a:xfrm rot="-5540134">
              <a:off x="7870439" y="147585"/>
              <a:ext cx="148375" cy="125493"/>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3"/>
            <p:cNvSpPr/>
            <p:nvPr/>
          </p:nvSpPr>
          <p:spPr>
            <a:xfrm rot="-5540102">
              <a:off x="8552098" y="494502"/>
              <a:ext cx="153248" cy="131366"/>
            </a:xfrm>
            <a:custGeom>
              <a:avLst/>
              <a:gdLst/>
              <a:ahLst/>
              <a:cxnLst/>
              <a:rect l="l" t="t" r="r" b="b"/>
              <a:pathLst>
                <a:path w="1093" h="937" extrusionOk="0">
                  <a:moveTo>
                    <a:pt x="631" y="0"/>
                  </a:moveTo>
                  <a:cubicBezTo>
                    <a:pt x="213" y="0"/>
                    <a:pt x="0" y="506"/>
                    <a:pt x="294" y="799"/>
                  </a:cubicBezTo>
                  <a:cubicBezTo>
                    <a:pt x="391" y="894"/>
                    <a:pt x="509" y="937"/>
                    <a:pt x="625" y="937"/>
                  </a:cubicBezTo>
                  <a:cubicBezTo>
                    <a:pt x="865" y="937"/>
                    <a:pt x="1093" y="752"/>
                    <a:pt x="1093" y="469"/>
                  </a:cubicBezTo>
                  <a:cubicBezTo>
                    <a:pt x="1093" y="213"/>
                    <a:pt x="8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23"/>
          <p:cNvGrpSpPr/>
          <p:nvPr/>
        </p:nvGrpSpPr>
        <p:grpSpPr>
          <a:xfrm flipH="1">
            <a:off x="7614638" y="487924"/>
            <a:ext cx="814250" cy="837200"/>
            <a:chOff x="7388981" y="2076648"/>
            <a:chExt cx="653072" cy="671479"/>
          </a:xfrm>
        </p:grpSpPr>
        <p:grpSp>
          <p:nvGrpSpPr>
            <p:cNvPr id="745" name="Google Shape;745;p23"/>
            <p:cNvGrpSpPr/>
            <p:nvPr/>
          </p:nvGrpSpPr>
          <p:grpSpPr>
            <a:xfrm>
              <a:off x="7388981" y="2076648"/>
              <a:ext cx="653072" cy="671479"/>
              <a:chOff x="7388981" y="2076648"/>
              <a:chExt cx="653072" cy="671479"/>
            </a:xfrm>
          </p:grpSpPr>
          <p:sp>
            <p:nvSpPr>
              <p:cNvPr id="746" name="Google Shape;746;p23"/>
              <p:cNvSpPr/>
              <p:nvPr/>
            </p:nvSpPr>
            <p:spPr>
              <a:xfrm>
                <a:off x="7388981" y="2091115"/>
                <a:ext cx="536502" cy="657012"/>
              </a:xfrm>
              <a:custGeom>
                <a:avLst/>
                <a:gdLst/>
                <a:ahLst/>
                <a:cxnLst/>
                <a:rect l="l" t="t" r="r" b="b"/>
                <a:pathLst>
                  <a:path w="7083" h="8674" extrusionOk="0">
                    <a:moveTo>
                      <a:pt x="2398" y="0"/>
                    </a:moveTo>
                    <a:lnTo>
                      <a:pt x="2398" y="0"/>
                    </a:lnTo>
                    <a:cubicBezTo>
                      <a:pt x="2493" y="609"/>
                      <a:pt x="2398" y="1239"/>
                      <a:pt x="2427" y="1862"/>
                    </a:cubicBezTo>
                    <a:cubicBezTo>
                      <a:pt x="2434" y="1892"/>
                      <a:pt x="2427" y="1921"/>
                      <a:pt x="2420" y="1950"/>
                    </a:cubicBezTo>
                    <a:cubicBezTo>
                      <a:pt x="2405" y="1972"/>
                      <a:pt x="2390" y="1994"/>
                      <a:pt x="2368" y="2009"/>
                    </a:cubicBezTo>
                    <a:lnTo>
                      <a:pt x="2002" y="2332"/>
                    </a:lnTo>
                    <a:cubicBezTo>
                      <a:pt x="1371" y="1994"/>
                      <a:pt x="711" y="1716"/>
                      <a:pt x="30" y="1503"/>
                    </a:cubicBezTo>
                    <a:lnTo>
                      <a:pt x="30" y="1503"/>
                    </a:lnTo>
                    <a:lnTo>
                      <a:pt x="1063" y="3387"/>
                    </a:lnTo>
                    <a:cubicBezTo>
                      <a:pt x="1093" y="3439"/>
                      <a:pt x="1115" y="3490"/>
                      <a:pt x="1129" y="3541"/>
                    </a:cubicBezTo>
                    <a:cubicBezTo>
                      <a:pt x="1173" y="3695"/>
                      <a:pt x="1122" y="3857"/>
                      <a:pt x="1063" y="4003"/>
                    </a:cubicBezTo>
                    <a:cubicBezTo>
                      <a:pt x="711" y="4062"/>
                      <a:pt x="352" y="4084"/>
                      <a:pt x="0" y="4106"/>
                    </a:cubicBezTo>
                    <a:cubicBezTo>
                      <a:pt x="257" y="4216"/>
                      <a:pt x="506" y="4348"/>
                      <a:pt x="748" y="4509"/>
                    </a:cubicBezTo>
                    <a:cubicBezTo>
                      <a:pt x="821" y="4553"/>
                      <a:pt x="895" y="4612"/>
                      <a:pt x="953" y="4678"/>
                    </a:cubicBezTo>
                    <a:cubicBezTo>
                      <a:pt x="1063" y="4832"/>
                      <a:pt x="1063" y="5052"/>
                      <a:pt x="1159" y="5220"/>
                    </a:cubicBezTo>
                    <a:cubicBezTo>
                      <a:pt x="843" y="5733"/>
                      <a:pt x="535" y="6159"/>
                      <a:pt x="227" y="6584"/>
                    </a:cubicBezTo>
                    <a:cubicBezTo>
                      <a:pt x="777" y="6569"/>
                      <a:pt x="1364" y="6525"/>
                      <a:pt x="1818" y="6203"/>
                    </a:cubicBezTo>
                    <a:cubicBezTo>
                      <a:pt x="1870" y="6298"/>
                      <a:pt x="1936" y="6386"/>
                      <a:pt x="2009" y="6467"/>
                    </a:cubicBezTo>
                    <a:cubicBezTo>
                      <a:pt x="1958" y="7097"/>
                      <a:pt x="1965" y="7735"/>
                      <a:pt x="2024" y="8365"/>
                    </a:cubicBezTo>
                    <a:cubicBezTo>
                      <a:pt x="2464" y="8102"/>
                      <a:pt x="2881" y="7786"/>
                      <a:pt x="3263" y="7442"/>
                    </a:cubicBezTo>
                    <a:cubicBezTo>
                      <a:pt x="3402" y="7442"/>
                      <a:pt x="3541" y="7464"/>
                      <a:pt x="3681" y="7500"/>
                    </a:cubicBezTo>
                    <a:cubicBezTo>
                      <a:pt x="3857" y="7904"/>
                      <a:pt x="4025" y="8285"/>
                      <a:pt x="4194" y="8673"/>
                    </a:cubicBezTo>
                    <a:cubicBezTo>
                      <a:pt x="4436" y="8285"/>
                      <a:pt x="4634" y="7874"/>
                      <a:pt x="4780" y="7442"/>
                    </a:cubicBezTo>
                    <a:cubicBezTo>
                      <a:pt x="4883" y="7376"/>
                      <a:pt x="4993" y="7310"/>
                      <a:pt x="5110" y="7258"/>
                    </a:cubicBezTo>
                    <a:cubicBezTo>
                      <a:pt x="5799" y="7500"/>
                      <a:pt x="6459" y="7808"/>
                      <a:pt x="7082" y="8182"/>
                    </a:cubicBezTo>
                    <a:cubicBezTo>
                      <a:pt x="6884" y="7610"/>
                      <a:pt x="6745" y="7016"/>
                      <a:pt x="6657" y="6415"/>
                    </a:cubicBezTo>
                    <a:cubicBezTo>
                      <a:pt x="6379" y="4575"/>
                      <a:pt x="5118" y="3043"/>
                      <a:pt x="4252" y="1415"/>
                    </a:cubicBezTo>
                    <a:cubicBezTo>
                      <a:pt x="3945" y="1503"/>
                      <a:pt x="3710" y="1591"/>
                      <a:pt x="3468" y="1672"/>
                    </a:cubicBezTo>
                    <a:cubicBezTo>
                      <a:pt x="3145" y="1093"/>
                      <a:pt x="2786" y="536"/>
                      <a:pt x="23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3"/>
              <p:cNvSpPr/>
              <p:nvPr/>
            </p:nvSpPr>
            <p:spPr>
              <a:xfrm>
                <a:off x="7452834" y="2185492"/>
                <a:ext cx="493706" cy="493782"/>
              </a:xfrm>
              <a:custGeom>
                <a:avLst/>
                <a:gdLst/>
                <a:ahLst/>
                <a:cxnLst/>
                <a:rect l="l" t="t" r="r" b="b"/>
                <a:pathLst>
                  <a:path w="6518" h="6519" extrusionOk="0">
                    <a:moveTo>
                      <a:pt x="3255" y="1"/>
                    </a:moveTo>
                    <a:cubicBezTo>
                      <a:pt x="1459" y="1"/>
                      <a:pt x="0" y="1460"/>
                      <a:pt x="0" y="3263"/>
                    </a:cubicBezTo>
                    <a:cubicBezTo>
                      <a:pt x="0" y="5059"/>
                      <a:pt x="1459" y="6518"/>
                      <a:pt x="3255" y="6518"/>
                    </a:cubicBezTo>
                    <a:cubicBezTo>
                      <a:pt x="5059" y="6518"/>
                      <a:pt x="6518" y="5059"/>
                      <a:pt x="6518" y="3263"/>
                    </a:cubicBezTo>
                    <a:cubicBezTo>
                      <a:pt x="6518" y="1460"/>
                      <a:pt x="5059" y="1"/>
                      <a:pt x="32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3"/>
              <p:cNvSpPr/>
              <p:nvPr/>
            </p:nvSpPr>
            <p:spPr>
              <a:xfrm>
                <a:off x="7678249" y="2076648"/>
                <a:ext cx="363803" cy="502644"/>
              </a:xfrm>
              <a:custGeom>
                <a:avLst/>
                <a:gdLst/>
                <a:ahLst/>
                <a:cxnLst/>
                <a:rect l="l" t="t" r="r" b="b"/>
                <a:pathLst>
                  <a:path w="4803" h="6636" extrusionOk="0">
                    <a:moveTo>
                      <a:pt x="1387" y="1"/>
                    </a:moveTo>
                    <a:cubicBezTo>
                      <a:pt x="888" y="653"/>
                      <a:pt x="426" y="1335"/>
                      <a:pt x="1" y="2039"/>
                    </a:cubicBezTo>
                    <a:cubicBezTo>
                      <a:pt x="771" y="2757"/>
                      <a:pt x="1159" y="3776"/>
                      <a:pt x="1621" y="4722"/>
                    </a:cubicBezTo>
                    <a:cubicBezTo>
                      <a:pt x="1944" y="5382"/>
                      <a:pt x="2310" y="6020"/>
                      <a:pt x="2714" y="6636"/>
                    </a:cubicBezTo>
                    <a:lnTo>
                      <a:pt x="2911" y="6262"/>
                    </a:lnTo>
                    <a:cubicBezTo>
                      <a:pt x="3234" y="6215"/>
                      <a:pt x="3561" y="6191"/>
                      <a:pt x="3886" y="6191"/>
                    </a:cubicBezTo>
                    <a:cubicBezTo>
                      <a:pt x="3967" y="6191"/>
                      <a:pt x="4048" y="6193"/>
                      <a:pt x="4128" y="6196"/>
                    </a:cubicBezTo>
                    <a:cubicBezTo>
                      <a:pt x="3872" y="5866"/>
                      <a:pt x="3579" y="5565"/>
                      <a:pt x="3263" y="5301"/>
                    </a:cubicBezTo>
                    <a:cubicBezTo>
                      <a:pt x="3263" y="5169"/>
                      <a:pt x="3278" y="5045"/>
                      <a:pt x="3293" y="4927"/>
                    </a:cubicBezTo>
                    <a:cubicBezTo>
                      <a:pt x="3828" y="4510"/>
                      <a:pt x="4334" y="4062"/>
                      <a:pt x="4803" y="3578"/>
                    </a:cubicBezTo>
                    <a:cubicBezTo>
                      <a:pt x="4656" y="3574"/>
                      <a:pt x="4508" y="3573"/>
                      <a:pt x="4361" y="3573"/>
                    </a:cubicBezTo>
                    <a:cubicBezTo>
                      <a:pt x="3958" y="3573"/>
                      <a:pt x="3556" y="3586"/>
                      <a:pt x="3153" y="3608"/>
                    </a:cubicBezTo>
                    <a:cubicBezTo>
                      <a:pt x="3043" y="3476"/>
                      <a:pt x="2955" y="3322"/>
                      <a:pt x="2897" y="3153"/>
                    </a:cubicBezTo>
                    <a:cubicBezTo>
                      <a:pt x="3007" y="2611"/>
                      <a:pt x="3087" y="2068"/>
                      <a:pt x="3139" y="1511"/>
                    </a:cubicBezTo>
                    <a:lnTo>
                      <a:pt x="3139" y="1511"/>
                    </a:lnTo>
                    <a:cubicBezTo>
                      <a:pt x="2794" y="1834"/>
                      <a:pt x="2428" y="2141"/>
                      <a:pt x="2054" y="2427"/>
                    </a:cubicBezTo>
                    <a:lnTo>
                      <a:pt x="1665" y="2149"/>
                    </a:lnTo>
                    <a:cubicBezTo>
                      <a:pt x="1577" y="1416"/>
                      <a:pt x="1475" y="712"/>
                      <a:pt x="13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23"/>
            <p:cNvSpPr/>
            <p:nvPr/>
          </p:nvSpPr>
          <p:spPr>
            <a:xfrm>
              <a:off x="7492221" y="2226015"/>
              <a:ext cx="366606" cy="366606"/>
            </a:xfrm>
            <a:custGeom>
              <a:avLst/>
              <a:gdLst/>
              <a:ahLst/>
              <a:cxnLst/>
              <a:rect l="l" t="t" r="r" b="b"/>
              <a:pathLst>
                <a:path w="4840" h="4840" extrusionOk="0">
                  <a:moveTo>
                    <a:pt x="2420" y="1"/>
                  </a:moveTo>
                  <a:cubicBezTo>
                    <a:pt x="1079" y="1"/>
                    <a:pt x="1" y="1086"/>
                    <a:pt x="1" y="2420"/>
                  </a:cubicBezTo>
                  <a:cubicBezTo>
                    <a:pt x="1" y="3755"/>
                    <a:pt x="1079" y="4840"/>
                    <a:pt x="2420" y="4840"/>
                  </a:cubicBezTo>
                  <a:cubicBezTo>
                    <a:pt x="3755" y="4840"/>
                    <a:pt x="4840" y="3755"/>
                    <a:pt x="4840" y="2420"/>
                  </a:cubicBezTo>
                  <a:cubicBezTo>
                    <a:pt x="4840" y="1086"/>
                    <a:pt x="3755" y="1"/>
                    <a:pt x="24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23"/>
            <p:cNvGrpSpPr/>
            <p:nvPr/>
          </p:nvGrpSpPr>
          <p:grpSpPr>
            <a:xfrm>
              <a:off x="7681052" y="2459762"/>
              <a:ext cx="201632" cy="193375"/>
              <a:chOff x="7681052" y="2459762"/>
              <a:chExt cx="201632" cy="193375"/>
            </a:xfrm>
          </p:grpSpPr>
          <p:sp>
            <p:nvSpPr>
              <p:cNvPr id="751" name="Google Shape;751;p23"/>
              <p:cNvSpPr/>
              <p:nvPr/>
            </p:nvSpPr>
            <p:spPr>
              <a:xfrm>
                <a:off x="7681052" y="2612084"/>
                <a:ext cx="47871" cy="41054"/>
              </a:xfrm>
              <a:custGeom>
                <a:avLst/>
                <a:gdLst/>
                <a:ahLst/>
                <a:cxnLst/>
                <a:rect l="l" t="t" r="r" b="b"/>
                <a:pathLst>
                  <a:path w="632" h="542" extrusionOk="0">
                    <a:moveTo>
                      <a:pt x="268" y="0"/>
                    </a:moveTo>
                    <a:cubicBezTo>
                      <a:pt x="131" y="0"/>
                      <a:pt x="1" y="107"/>
                      <a:pt x="1" y="270"/>
                    </a:cubicBezTo>
                    <a:cubicBezTo>
                      <a:pt x="1" y="417"/>
                      <a:pt x="118" y="542"/>
                      <a:pt x="264" y="542"/>
                    </a:cubicBezTo>
                    <a:cubicBezTo>
                      <a:pt x="506" y="542"/>
                      <a:pt x="631" y="248"/>
                      <a:pt x="455" y="80"/>
                    </a:cubicBezTo>
                    <a:cubicBezTo>
                      <a:pt x="400" y="25"/>
                      <a:pt x="333" y="0"/>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7848750" y="2526493"/>
                <a:ext cx="27268" cy="27268"/>
              </a:xfrm>
              <a:custGeom>
                <a:avLst/>
                <a:gdLst/>
                <a:ahLst/>
                <a:cxnLst/>
                <a:rect l="l" t="t" r="r" b="b"/>
                <a:pathLst>
                  <a:path w="360" h="360" extrusionOk="0">
                    <a:moveTo>
                      <a:pt x="177" y="0"/>
                    </a:moveTo>
                    <a:cubicBezTo>
                      <a:pt x="81" y="0"/>
                      <a:pt x="1" y="81"/>
                      <a:pt x="1" y="183"/>
                    </a:cubicBezTo>
                    <a:cubicBezTo>
                      <a:pt x="1" y="279"/>
                      <a:pt x="81" y="359"/>
                      <a:pt x="177" y="359"/>
                    </a:cubicBezTo>
                    <a:cubicBezTo>
                      <a:pt x="279" y="359"/>
                      <a:pt x="360" y="279"/>
                      <a:pt x="360" y="183"/>
                    </a:cubicBezTo>
                    <a:cubicBezTo>
                      <a:pt x="360" y="81"/>
                      <a:pt x="279" y="0"/>
                      <a:pt x="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7860945" y="2459762"/>
                <a:ext cx="21739" cy="18482"/>
              </a:xfrm>
              <a:custGeom>
                <a:avLst/>
                <a:gdLst/>
                <a:ahLst/>
                <a:cxnLst/>
                <a:rect l="l" t="t" r="r" b="b"/>
                <a:pathLst>
                  <a:path w="287" h="244" extrusionOk="0">
                    <a:moveTo>
                      <a:pt x="125" y="0"/>
                    </a:moveTo>
                    <a:cubicBezTo>
                      <a:pt x="61" y="0"/>
                      <a:pt x="1" y="49"/>
                      <a:pt x="1" y="119"/>
                    </a:cubicBezTo>
                    <a:cubicBezTo>
                      <a:pt x="1" y="185"/>
                      <a:pt x="60" y="243"/>
                      <a:pt x="126" y="243"/>
                    </a:cubicBezTo>
                    <a:cubicBezTo>
                      <a:pt x="236" y="243"/>
                      <a:pt x="287" y="111"/>
                      <a:pt x="214" y="38"/>
                    </a:cubicBezTo>
                    <a:cubicBezTo>
                      <a:pt x="187" y="12"/>
                      <a:pt x="156"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23"/>
            <p:cNvSpPr/>
            <p:nvPr/>
          </p:nvSpPr>
          <p:spPr>
            <a:xfrm>
              <a:off x="7622198" y="2292898"/>
              <a:ext cx="47795" cy="40978"/>
            </a:xfrm>
            <a:custGeom>
              <a:avLst/>
              <a:gdLst/>
              <a:ahLst/>
              <a:cxnLst/>
              <a:rect l="l" t="t" r="r" b="b"/>
              <a:pathLst>
                <a:path w="631" h="541" extrusionOk="0">
                  <a:moveTo>
                    <a:pt x="276" y="0"/>
                  </a:moveTo>
                  <a:cubicBezTo>
                    <a:pt x="136" y="0"/>
                    <a:pt x="0" y="109"/>
                    <a:pt x="0" y="269"/>
                  </a:cubicBezTo>
                  <a:cubicBezTo>
                    <a:pt x="0" y="423"/>
                    <a:pt x="125" y="540"/>
                    <a:pt x="272" y="540"/>
                  </a:cubicBezTo>
                  <a:cubicBezTo>
                    <a:pt x="514" y="540"/>
                    <a:pt x="631" y="254"/>
                    <a:pt x="462" y="78"/>
                  </a:cubicBezTo>
                  <a:cubicBezTo>
                    <a:pt x="408" y="24"/>
                    <a:pt x="342" y="0"/>
                    <a:pt x="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7566678" y="2284338"/>
              <a:ext cx="27268" cy="26738"/>
            </a:xfrm>
            <a:custGeom>
              <a:avLst/>
              <a:gdLst/>
              <a:ahLst/>
              <a:cxnLst/>
              <a:rect l="l" t="t" r="r" b="b"/>
              <a:pathLst>
                <a:path w="360" h="353" extrusionOk="0">
                  <a:moveTo>
                    <a:pt x="176" y="1"/>
                  </a:moveTo>
                  <a:cubicBezTo>
                    <a:pt x="81" y="1"/>
                    <a:pt x="0" y="74"/>
                    <a:pt x="0" y="177"/>
                  </a:cubicBezTo>
                  <a:cubicBezTo>
                    <a:pt x="0" y="272"/>
                    <a:pt x="81" y="353"/>
                    <a:pt x="176" y="353"/>
                  </a:cubicBezTo>
                  <a:cubicBezTo>
                    <a:pt x="279" y="353"/>
                    <a:pt x="360" y="272"/>
                    <a:pt x="360" y="177"/>
                  </a:cubicBezTo>
                  <a:cubicBezTo>
                    <a:pt x="360" y="74"/>
                    <a:pt x="279"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7674916" y="2259267"/>
              <a:ext cx="21209" cy="18482"/>
            </a:xfrm>
            <a:custGeom>
              <a:avLst/>
              <a:gdLst/>
              <a:ahLst/>
              <a:cxnLst/>
              <a:rect l="l" t="t" r="r" b="b"/>
              <a:pathLst>
                <a:path w="280" h="244" extrusionOk="0">
                  <a:moveTo>
                    <a:pt x="120" y="1"/>
                  </a:moveTo>
                  <a:cubicBezTo>
                    <a:pt x="58" y="1"/>
                    <a:pt x="1" y="52"/>
                    <a:pt x="1" y="126"/>
                  </a:cubicBezTo>
                  <a:cubicBezTo>
                    <a:pt x="1" y="192"/>
                    <a:pt x="52" y="244"/>
                    <a:pt x="118" y="244"/>
                  </a:cubicBezTo>
                  <a:cubicBezTo>
                    <a:pt x="228" y="244"/>
                    <a:pt x="279" y="112"/>
                    <a:pt x="206" y="38"/>
                  </a:cubicBezTo>
                  <a:cubicBezTo>
                    <a:pt x="180" y="12"/>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7" name="Google Shape;757;p23"/>
            <p:cNvGrpSpPr/>
            <p:nvPr/>
          </p:nvGrpSpPr>
          <p:grpSpPr>
            <a:xfrm>
              <a:off x="7550014" y="2367127"/>
              <a:ext cx="172774" cy="89454"/>
              <a:chOff x="7550014" y="2367127"/>
              <a:chExt cx="172774" cy="89454"/>
            </a:xfrm>
          </p:grpSpPr>
          <p:sp>
            <p:nvSpPr>
              <p:cNvPr id="758" name="Google Shape;758;p23"/>
              <p:cNvSpPr/>
              <p:nvPr/>
            </p:nvSpPr>
            <p:spPr>
              <a:xfrm>
                <a:off x="7550014" y="2370990"/>
                <a:ext cx="48931" cy="30071"/>
              </a:xfrm>
              <a:custGeom>
                <a:avLst/>
                <a:gdLst/>
                <a:ahLst/>
                <a:cxnLst/>
                <a:rect l="l" t="t" r="r" b="b"/>
                <a:pathLst>
                  <a:path w="646" h="397" fill="none" extrusionOk="0">
                    <a:moveTo>
                      <a:pt x="0" y="0"/>
                    </a:moveTo>
                    <a:cubicBezTo>
                      <a:pt x="191" y="162"/>
                      <a:pt x="411" y="294"/>
                      <a:pt x="645" y="396"/>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3"/>
              <p:cNvSpPr/>
              <p:nvPr/>
            </p:nvSpPr>
            <p:spPr>
              <a:xfrm>
                <a:off x="7553877" y="2368793"/>
                <a:ext cx="39539" cy="37797"/>
              </a:xfrm>
              <a:custGeom>
                <a:avLst/>
                <a:gdLst/>
                <a:ahLst/>
                <a:cxnLst/>
                <a:rect l="l" t="t" r="r" b="b"/>
                <a:pathLst>
                  <a:path w="522" h="499" fill="none" extrusionOk="0">
                    <a:moveTo>
                      <a:pt x="521" y="0"/>
                    </a:moveTo>
                    <a:cubicBezTo>
                      <a:pt x="375" y="191"/>
                      <a:pt x="221" y="396"/>
                      <a:pt x="1"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3"/>
              <p:cNvSpPr/>
              <p:nvPr/>
            </p:nvSpPr>
            <p:spPr>
              <a:xfrm>
                <a:off x="7673856" y="2369324"/>
                <a:ext cx="48931" cy="30071"/>
              </a:xfrm>
              <a:custGeom>
                <a:avLst/>
                <a:gdLst/>
                <a:ahLst/>
                <a:cxnLst/>
                <a:rect l="l" t="t" r="r" b="b"/>
                <a:pathLst>
                  <a:path w="646" h="397" fill="none" extrusionOk="0">
                    <a:moveTo>
                      <a:pt x="0" y="0"/>
                    </a:moveTo>
                    <a:cubicBezTo>
                      <a:pt x="198" y="162"/>
                      <a:pt x="411" y="301"/>
                      <a:pt x="645" y="396"/>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p:nvPr/>
            </p:nvSpPr>
            <p:spPr>
              <a:xfrm>
                <a:off x="7677719" y="2367127"/>
                <a:ext cx="39539" cy="37797"/>
              </a:xfrm>
              <a:custGeom>
                <a:avLst/>
                <a:gdLst/>
                <a:ahLst/>
                <a:cxnLst/>
                <a:rect l="l" t="t" r="r" b="b"/>
                <a:pathLst>
                  <a:path w="522" h="499" fill="none" extrusionOk="0">
                    <a:moveTo>
                      <a:pt x="521" y="0"/>
                    </a:moveTo>
                    <a:cubicBezTo>
                      <a:pt x="374" y="198"/>
                      <a:pt x="221" y="403"/>
                      <a:pt x="1"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3"/>
              <p:cNvSpPr/>
              <p:nvPr/>
            </p:nvSpPr>
            <p:spPr>
              <a:xfrm>
                <a:off x="7596066" y="2429313"/>
                <a:ext cx="79532" cy="27268"/>
              </a:xfrm>
              <a:custGeom>
                <a:avLst/>
                <a:gdLst/>
                <a:ahLst/>
                <a:cxnLst/>
                <a:rect l="l" t="t" r="r" b="b"/>
                <a:pathLst>
                  <a:path w="1050" h="360" fill="none" extrusionOk="0">
                    <a:moveTo>
                      <a:pt x="1" y="359"/>
                    </a:moveTo>
                    <a:cubicBezTo>
                      <a:pt x="81" y="154"/>
                      <a:pt x="272" y="7"/>
                      <a:pt x="499" y="0"/>
                    </a:cubicBezTo>
                    <a:cubicBezTo>
                      <a:pt x="719" y="0"/>
                      <a:pt x="925" y="110"/>
                      <a:pt x="1049" y="293"/>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3" name="Google Shape;763;p23"/>
          <p:cNvGrpSpPr/>
          <p:nvPr/>
        </p:nvGrpSpPr>
        <p:grpSpPr>
          <a:xfrm rot="-589725">
            <a:off x="8255277" y="3209806"/>
            <a:ext cx="716314" cy="830693"/>
            <a:chOff x="8232529" y="4261950"/>
            <a:chExt cx="716330" cy="830712"/>
          </a:xfrm>
        </p:grpSpPr>
        <p:grpSp>
          <p:nvGrpSpPr>
            <p:cNvPr id="764" name="Google Shape;764;p23"/>
            <p:cNvGrpSpPr/>
            <p:nvPr/>
          </p:nvGrpSpPr>
          <p:grpSpPr>
            <a:xfrm rot="1724099">
              <a:off x="8378005" y="4320230"/>
              <a:ext cx="425378" cy="714153"/>
              <a:chOff x="2894536" y="2130250"/>
              <a:chExt cx="382323" cy="641869"/>
            </a:xfrm>
          </p:grpSpPr>
          <p:sp>
            <p:nvSpPr>
              <p:cNvPr id="765" name="Google Shape;765;p23"/>
              <p:cNvSpPr/>
              <p:nvPr/>
            </p:nvSpPr>
            <p:spPr>
              <a:xfrm>
                <a:off x="3177584" y="2130250"/>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3"/>
              <p:cNvSpPr/>
              <p:nvPr/>
            </p:nvSpPr>
            <p:spPr>
              <a:xfrm>
                <a:off x="2894536" y="2664148"/>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7" name="Google Shape;767;p23"/>
            <p:cNvSpPr/>
            <p:nvPr/>
          </p:nvSpPr>
          <p:spPr>
            <a:xfrm rot="1724080">
              <a:off x="8645777" y="47960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23"/>
          <p:cNvSpPr txBox="1"/>
          <p:nvPr/>
        </p:nvSpPr>
        <p:spPr>
          <a:xfrm>
            <a:off x="715900" y="3415300"/>
            <a:ext cx="4494900" cy="5556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100">
                <a:solidFill>
                  <a:schemeClr val="dk2"/>
                </a:solidFill>
                <a:latin typeface="Open Sans"/>
                <a:ea typeface="Open Sans"/>
                <a:cs typeface="Open Sans"/>
                <a:sym typeface="Open Sans"/>
              </a:rPr>
              <a:t>CREDITS: This presentation template was created by </a:t>
            </a:r>
            <a:r>
              <a:rPr lang="en" sz="1100" b="1">
                <a:solidFill>
                  <a:schemeClr val="dk2"/>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100">
                <a:solidFill>
                  <a:schemeClr val="dk2"/>
                </a:solidFill>
                <a:latin typeface="Open Sans"/>
                <a:ea typeface="Open Sans"/>
                <a:cs typeface="Open Sans"/>
                <a:sym typeface="Open Sans"/>
              </a:rPr>
              <a:t>, including icons by </a:t>
            </a:r>
            <a:r>
              <a:rPr lang="en" sz="1100" b="1">
                <a:solidFill>
                  <a:schemeClr val="dk2"/>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100">
                <a:solidFill>
                  <a:schemeClr val="dk2"/>
                </a:solidFill>
                <a:latin typeface="Open Sans"/>
                <a:ea typeface="Open Sans"/>
                <a:cs typeface="Open Sans"/>
                <a:sym typeface="Open Sans"/>
              </a:rPr>
              <a:t>, and infographics &amp; images by </a:t>
            </a:r>
            <a:r>
              <a:rPr lang="en" sz="1100" b="1">
                <a:solidFill>
                  <a:schemeClr val="dk2"/>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100" b="1">
              <a:solidFill>
                <a:schemeClr val="dk2"/>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69"/>
        <p:cNvGrpSpPr/>
        <p:nvPr/>
      </p:nvGrpSpPr>
      <p:grpSpPr>
        <a:xfrm>
          <a:off x="0" y="0"/>
          <a:ext cx="0" cy="0"/>
          <a:chOff x="0" y="0"/>
          <a:chExt cx="0" cy="0"/>
        </a:xfrm>
      </p:grpSpPr>
      <p:sp>
        <p:nvSpPr>
          <p:cNvPr id="770" name="Google Shape;770;p24"/>
          <p:cNvSpPr/>
          <p:nvPr/>
        </p:nvSpPr>
        <p:spPr>
          <a:xfrm rot="10800000">
            <a:off x="-263811" y="-121926"/>
            <a:ext cx="5902661" cy="683327"/>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24"/>
          <p:cNvGrpSpPr/>
          <p:nvPr/>
        </p:nvGrpSpPr>
        <p:grpSpPr>
          <a:xfrm rot="-1597747" flipH="1">
            <a:off x="265986" y="-59321"/>
            <a:ext cx="574385" cy="558124"/>
            <a:chOff x="8232529" y="4398236"/>
            <a:chExt cx="574402" cy="558141"/>
          </a:xfrm>
        </p:grpSpPr>
        <p:grpSp>
          <p:nvGrpSpPr>
            <p:cNvPr id="772" name="Google Shape;772;p24"/>
            <p:cNvGrpSpPr/>
            <p:nvPr/>
          </p:nvGrpSpPr>
          <p:grpSpPr>
            <a:xfrm rot="1724099">
              <a:off x="8358098" y="4397943"/>
              <a:ext cx="141899" cy="558727"/>
              <a:chOff x="2894536" y="2269944"/>
              <a:chExt cx="127536" cy="502175"/>
            </a:xfrm>
          </p:grpSpPr>
          <p:sp>
            <p:nvSpPr>
              <p:cNvPr id="773" name="Google Shape;773;p24"/>
              <p:cNvSpPr/>
              <p:nvPr/>
            </p:nvSpPr>
            <p:spPr>
              <a:xfrm>
                <a:off x="2922797" y="2269944"/>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2894536" y="2664148"/>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 name="Google Shape;775;p24"/>
            <p:cNvSpPr/>
            <p:nvPr/>
          </p:nvSpPr>
          <p:spPr>
            <a:xfrm rot="1724080">
              <a:off x="8645777" y="47960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 name="Google Shape;776;p24"/>
          <p:cNvSpPr/>
          <p:nvPr/>
        </p:nvSpPr>
        <p:spPr>
          <a:xfrm flipH="1">
            <a:off x="8336634" y="105778"/>
            <a:ext cx="581399" cy="598306"/>
          </a:xfrm>
          <a:custGeom>
            <a:avLst/>
            <a:gdLst/>
            <a:ahLst/>
            <a:cxnLst/>
            <a:rect l="l" t="t" r="r" b="b"/>
            <a:pathLst>
              <a:path w="5822" h="5991" extrusionOk="0">
                <a:moveTo>
                  <a:pt x="3512" y="1"/>
                </a:moveTo>
                <a:cubicBezTo>
                  <a:pt x="3285" y="309"/>
                  <a:pt x="3058" y="617"/>
                  <a:pt x="2830" y="969"/>
                </a:cubicBezTo>
                <a:lnTo>
                  <a:pt x="2772" y="969"/>
                </a:lnTo>
                <a:cubicBezTo>
                  <a:pt x="2581" y="969"/>
                  <a:pt x="2391" y="991"/>
                  <a:pt x="2207" y="1042"/>
                </a:cubicBezTo>
                <a:cubicBezTo>
                  <a:pt x="2024" y="727"/>
                  <a:pt x="1833" y="419"/>
                  <a:pt x="1613" y="125"/>
                </a:cubicBezTo>
                <a:lnTo>
                  <a:pt x="1613" y="125"/>
                </a:lnTo>
                <a:cubicBezTo>
                  <a:pt x="1672" y="507"/>
                  <a:pt x="1621" y="895"/>
                  <a:pt x="1635" y="1284"/>
                </a:cubicBezTo>
                <a:cubicBezTo>
                  <a:pt x="1474" y="1379"/>
                  <a:pt x="1327" y="1489"/>
                  <a:pt x="1203" y="1621"/>
                </a:cubicBezTo>
                <a:cubicBezTo>
                  <a:pt x="822" y="1430"/>
                  <a:pt x="426" y="1269"/>
                  <a:pt x="22" y="1144"/>
                </a:cubicBezTo>
                <a:lnTo>
                  <a:pt x="22" y="1144"/>
                </a:lnTo>
                <a:cubicBezTo>
                  <a:pt x="250" y="1562"/>
                  <a:pt x="477" y="1980"/>
                  <a:pt x="704" y="2398"/>
                </a:cubicBezTo>
                <a:cubicBezTo>
                  <a:pt x="653" y="2545"/>
                  <a:pt x="616" y="2691"/>
                  <a:pt x="594" y="2845"/>
                </a:cubicBezTo>
                <a:cubicBezTo>
                  <a:pt x="396" y="2875"/>
                  <a:pt x="198" y="2889"/>
                  <a:pt x="0" y="2897"/>
                </a:cubicBezTo>
                <a:cubicBezTo>
                  <a:pt x="169" y="2977"/>
                  <a:pt x="338" y="3065"/>
                  <a:pt x="499" y="3175"/>
                </a:cubicBezTo>
                <a:cubicBezTo>
                  <a:pt x="521" y="3190"/>
                  <a:pt x="550" y="3205"/>
                  <a:pt x="565" y="3219"/>
                </a:cubicBezTo>
                <a:cubicBezTo>
                  <a:pt x="572" y="3432"/>
                  <a:pt x="609" y="3637"/>
                  <a:pt x="668" y="3835"/>
                </a:cubicBezTo>
                <a:cubicBezTo>
                  <a:pt x="492" y="4106"/>
                  <a:pt x="323" y="4341"/>
                  <a:pt x="154" y="4576"/>
                </a:cubicBezTo>
                <a:cubicBezTo>
                  <a:pt x="174" y="4576"/>
                  <a:pt x="194" y="4576"/>
                  <a:pt x="214" y="4576"/>
                </a:cubicBezTo>
                <a:cubicBezTo>
                  <a:pt x="473" y="4576"/>
                  <a:pt x="731" y="4533"/>
                  <a:pt x="976" y="4451"/>
                </a:cubicBezTo>
                <a:cubicBezTo>
                  <a:pt x="1078" y="4598"/>
                  <a:pt x="1196" y="4730"/>
                  <a:pt x="1335" y="4847"/>
                </a:cubicBezTo>
                <a:cubicBezTo>
                  <a:pt x="1320" y="5155"/>
                  <a:pt x="1335" y="5470"/>
                  <a:pt x="1364" y="5778"/>
                </a:cubicBezTo>
                <a:cubicBezTo>
                  <a:pt x="1613" y="5631"/>
                  <a:pt x="1855" y="5455"/>
                  <a:pt x="2075" y="5265"/>
                </a:cubicBezTo>
                <a:cubicBezTo>
                  <a:pt x="2229" y="5316"/>
                  <a:pt x="2391" y="5345"/>
                  <a:pt x="2552" y="5367"/>
                </a:cubicBezTo>
                <a:lnTo>
                  <a:pt x="2830" y="5991"/>
                </a:lnTo>
                <a:cubicBezTo>
                  <a:pt x="2955" y="5785"/>
                  <a:pt x="3065" y="5565"/>
                  <a:pt x="3153" y="5338"/>
                </a:cubicBezTo>
                <a:cubicBezTo>
                  <a:pt x="3358" y="5301"/>
                  <a:pt x="3556" y="5235"/>
                  <a:pt x="3747" y="5147"/>
                </a:cubicBezTo>
                <a:cubicBezTo>
                  <a:pt x="4099" y="5287"/>
                  <a:pt x="4443" y="5463"/>
                  <a:pt x="4773" y="5661"/>
                </a:cubicBezTo>
                <a:cubicBezTo>
                  <a:pt x="4656" y="5287"/>
                  <a:pt x="4561" y="4913"/>
                  <a:pt x="4502" y="4532"/>
                </a:cubicBezTo>
                <a:cubicBezTo>
                  <a:pt x="4583" y="4429"/>
                  <a:pt x="4649" y="4319"/>
                  <a:pt x="4707" y="4209"/>
                </a:cubicBezTo>
                <a:cubicBezTo>
                  <a:pt x="4872" y="4193"/>
                  <a:pt x="5037" y="4184"/>
                  <a:pt x="5202" y="4184"/>
                </a:cubicBezTo>
                <a:cubicBezTo>
                  <a:pt x="5257" y="4184"/>
                  <a:pt x="5312" y="4185"/>
                  <a:pt x="5367" y="4187"/>
                </a:cubicBezTo>
                <a:cubicBezTo>
                  <a:pt x="5228" y="4011"/>
                  <a:pt x="5074" y="3842"/>
                  <a:pt x="4905" y="3688"/>
                </a:cubicBezTo>
                <a:cubicBezTo>
                  <a:pt x="4949" y="3527"/>
                  <a:pt x="4971" y="3359"/>
                  <a:pt x="4971" y="3197"/>
                </a:cubicBezTo>
                <a:cubicBezTo>
                  <a:pt x="5272" y="2948"/>
                  <a:pt x="5558" y="2684"/>
                  <a:pt x="5822" y="2405"/>
                </a:cubicBezTo>
                <a:cubicBezTo>
                  <a:pt x="5735" y="2404"/>
                  <a:pt x="5648" y="2403"/>
                  <a:pt x="5561" y="2403"/>
                </a:cubicBezTo>
                <a:cubicBezTo>
                  <a:pt x="5322" y="2403"/>
                  <a:pt x="5081" y="2409"/>
                  <a:pt x="4839" y="2420"/>
                </a:cubicBezTo>
                <a:cubicBezTo>
                  <a:pt x="4773" y="2237"/>
                  <a:pt x="4685" y="2068"/>
                  <a:pt x="4575" y="1907"/>
                </a:cubicBezTo>
                <a:cubicBezTo>
                  <a:pt x="4627" y="1606"/>
                  <a:pt x="4671" y="1313"/>
                  <a:pt x="4700" y="1013"/>
                </a:cubicBezTo>
                <a:lnTo>
                  <a:pt x="4700" y="1013"/>
                </a:lnTo>
                <a:cubicBezTo>
                  <a:pt x="4531" y="1174"/>
                  <a:pt x="4355" y="1320"/>
                  <a:pt x="4172" y="1474"/>
                </a:cubicBezTo>
                <a:cubicBezTo>
                  <a:pt x="4018" y="1342"/>
                  <a:pt x="3850" y="1240"/>
                  <a:pt x="3666" y="1159"/>
                </a:cubicBezTo>
                <a:cubicBezTo>
                  <a:pt x="3615" y="763"/>
                  <a:pt x="3564" y="382"/>
                  <a:pt x="3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24"/>
          <p:cNvGrpSpPr/>
          <p:nvPr/>
        </p:nvGrpSpPr>
        <p:grpSpPr>
          <a:xfrm rot="-5124317" flipH="1">
            <a:off x="7690934" y="-194895"/>
            <a:ext cx="347752" cy="829260"/>
            <a:chOff x="8676468" y="4239564"/>
            <a:chExt cx="347782" cy="829332"/>
          </a:xfrm>
        </p:grpSpPr>
        <p:grpSp>
          <p:nvGrpSpPr>
            <p:cNvPr id="778" name="Google Shape;778;p24"/>
            <p:cNvGrpSpPr/>
            <p:nvPr/>
          </p:nvGrpSpPr>
          <p:grpSpPr>
            <a:xfrm>
              <a:off x="8676468" y="4239564"/>
              <a:ext cx="284426" cy="829332"/>
              <a:chOff x="8676468" y="4239564"/>
              <a:chExt cx="284426" cy="829332"/>
            </a:xfrm>
          </p:grpSpPr>
          <p:sp>
            <p:nvSpPr>
              <p:cNvPr id="779" name="Google Shape;779;p24"/>
              <p:cNvSpPr/>
              <p:nvPr/>
            </p:nvSpPr>
            <p:spPr>
              <a:xfrm rot="363973">
                <a:off x="8806293" y="4247053"/>
                <a:ext cx="148385" cy="125501"/>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rot="363976">
                <a:off x="8685105" y="4884411"/>
                <a:ext cx="203234" cy="174234"/>
              </a:xfrm>
              <a:custGeom>
                <a:avLst/>
                <a:gdLst/>
                <a:ahLst/>
                <a:cxnLst/>
                <a:rect l="l" t="t" r="r" b="b"/>
                <a:pathLst>
                  <a:path w="1093" h="937" extrusionOk="0">
                    <a:moveTo>
                      <a:pt x="631" y="0"/>
                    </a:moveTo>
                    <a:cubicBezTo>
                      <a:pt x="213" y="0"/>
                      <a:pt x="0" y="506"/>
                      <a:pt x="294" y="799"/>
                    </a:cubicBezTo>
                    <a:cubicBezTo>
                      <a:pt x="391" y="894"/>
                      <a:pt x="509" y="937"/>
                      <a:pt x="625" y="937"/>
                    </a:cubicBezTo>
                    <a:cubicBezTo>
                      <a:pt x="865" y="937"/>
                      <a:pt x="1093" y="752"/>
                      <a:pt x="1093" y="469"/>
                    </a:cubicBezTo>
                    <a:cubicBezTo>
                      <a:pt x="1093" y="213"/>
                      <a:pt x="8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24"/>
            <p:cNvSpPr/>
            <p:nvPr/>
          </p:nvSpPr>
          <p:spPr>
            <a:xfrm rot="363931">
              <a:off x="8900043" y="4633709"/>
              <a:ext cx="119213" cy="100818"/>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82"/>
        <p:cNvGrpSpPr/>
        <p:nvPr/>
      </p:nvGrpSpPr>
      <p:grpSpPr>
        <a:xfrm>
          <a:off x="0" y="0"/>
          <a:ext cx="0" cy="0"/>
          <a:chOff x="0" y="0"/>
          <a:chExt cx="0" cy="0"/>
        </a:xfrm>
      </p:grpSpPr>
      <p:sp>
        <p:nvSpPr>
          <p:cNvPr id="783" name="Google Shape;783;p25"/>
          <p:cNvSpPr/>
          <p:nvPr/>
        </p:nvSpPr>
        <p:spPr>
          <a:xfrm>
            <a:off x="-152294" y="4566675"/>
            <a:ext cx="9675169" cy="667196"/>
          </a:xfrm>
          <a:custGeom>
            <a:avLst/>
            <a:gdLst/>
            <a:ahLst/>
            <a:cxnLst/>
            <a:rect l="l" t="t" r="r" b="b"/>
            <a:pathLst>
              <a:path w="37845" h="5928" extrusionOk="0">
                <a:moveTo>
                  <a:pt x="37666" y="0"/>
                </a:moveTo>
                <a:cubicBezTo>
                  <a:pt x="34015" y="0"/>
                  <a:pt x="30125" y="4342"/>
                  <a:pt x="26107" y="5099"/>
                </a:cubicBezTo>
                <a:cubicBezTo>
                  <a:pt x="25118" y="5287"/>
                  <a:pt x="24149" y="5380"/>
                  <a:pt x="23167" y="5380"/>
                </a:cubicBezTo>
                <a:cubicBezTo>
                  <a:pt x="19756" y="5380"/>
                  <a:pt x="16207" y="4258"/>
                  <a:pt x="11225" y="2122"/>
                </a:cubicBezTo>
                <a:cubicBezTo>
                  <a:pt x="8770" y="1073"/>
                  <a:pt x="6485" y="749"/>
                  <a:pt x="4600" y="749"/>
                </a:cubicBezTo>
                <a:cubicBezTo>
                  <a:pt x="2404" y="749"/>
                  <a:pt x="750" y="1189"/>
                  <a:pt x="0" y="1433"/>
                </a:cubicBezTo>
                <a:lnTo>
                  <a:pt x="0" y="5927"/>
                </a:lnTo>
                <a:lnTo>
                  <a:pt x="37845" y="5927"/>
                </a:lnTo>
                <a:lnTo>
                  <a:pt x="37845" y="4"/>
                </a:lnTo>
                <a:cubicBezTo>
                  <a:pt x="37785" y="1"/>
                  <a:pt x="37726" y="0"/>
                  <a:pt x="37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flipH="1">
            <a:off x="112410" y="4356200"/>
            <a:ext cx="490343" cy="504607"/>
          </a:xfrm>
          <a:custGeom>
            <a:avLst/>
            <a:gdLst/>
            <a:ahLst/>
            <a:cxnLst/>
            <a:rect l="l" t="t" r="r" b="b"/>
            <a:pathLst>
              <a:path w="5822" h="5991" extrusionOk="0">
                <a:moveTo>
                  <a:pt x="3512" y="1"/>
                </a:moveTo>
                <a:cubicBezTo>
                  <a:pt x="3285" y="309"/>
                  <a:pt x="3058" y="617"/>
                  <a:pt x="2830" y="969"/>
                </a:cubicBezTo>
                <a:lnTo>
                  <a:pt x="2772" y="969"/>
                </a:lnTo>
                <a:cubicBezTo>
                  <a:pt x="2581" y="969"/>
                  <a:pt x="2391" y="991"/>
                  <a:pt x="2207" y="1042"/>
                </a:cubicBezTo>
                <a:cubicBezTo>
                  <a:pt x="2024" y="727"/>
                  <a:pt x="1833" y="419"/>
                  <a:pt x="1613" y="125"/>
                </a:cubicBezTo>
                <a:lnTo>
                  <a:pt x="1613" y="125"/>
                </a:lnTo>
                <a:cubicBezTo>
                  <a:pt x="1672" y="507"/>
                  <a:pt x="1621" y="895"/>
                  <a:pt x="1635" y="1284"/>
                </a:cubicBezTo>
                <a:cubicBezTo>
                  <a:pt x="1474" y="1379"/>
                  <a:pt x="1327" y="1489"/>
                  <a:pt x="1203" y="1621"/>
                </a:cubicBezTo>
                <a:cubicBezTo>
                  <a:pt x="822" y="1430"/>
                  <a:pt x="426" y="1269"/>
                  <a:pt x="22" y="1144"/>
                </a:cubicBezTo>
                <a:lnTo>
                  <a:pt x="22" y="1144"/>
                </a:lnTo>
                <a:cubicBezTo>
                  <a:pt x="250" y="1562"/>
                  <a:pt x="477" y="1980"/>
                  <a:pt x="704" y="2398"/>
                </a:cubicBezTo>
                <a:cubicBezTo>
                  <a:pt x="653" y="2545"/>
                  <a:pt x="616" y="2691"/>
                  <a:pt x="594" y="2845"/>
                </a:cubicBezTo>
                <a:cubicBezTo>
                  <a:pt x="396" y="2875"/>
                  <a:pt x="198" y="2889"/>
                  <a:pt x="0" y="2897"/>
                </a:cubicBezTo>
                <a:cubicBezTo>
                  <a:pt x="169" y="2977"/>
                  <a:pt x="338" y="3065"/>
                  <a:pt x="499" y="3175"/>
                </a:cubicBezTo>
                <a:cubicBezTo>
                  <a:pt x="521" y="3190"/>
                  <a:pt x="550" y="3205"/>
                  <a:pt x="565" y="3219"/>
                </a:cubicBezTo>
                <a:cubicBezTo>
                  <a:pt x="572" y="3432"/>
                  <a:pt x="609" y="3637"/>
                  <a:pt x="668" y="3835"/>
                </a:cubicBezTo>
                <a:cubicBezTo>
                  <a:pt x="492" y="4106"/>
                  <a:pt x="323" y="4341"/>
                  <a:pt x="154" y="4576"/>
                </a:cubicBezTo>
                <a:cubicBezTo>
                  <a:pt x="174" y="4576"/>
                  <a:pt x="194" y="4576"/>
                  <a:pt x="214" y="4576"/>
                </a:cubicBezTo>
                <a:cubicBezTo>
                  <a:pt x="473" y="4576"/>
                  <a:pt x="731" y="4533"/>
                  <a:pt x="976" y="4451"/>
                </a:cubicBezTo>
                <a:cubicBezTo>
                  <a:pt x="1078" y="4598"/>
                  <a:pt x="1196" y="4730"/>
                  <a:pt x="1335" y="4847"/>
                </a:cubicBezTo>
                <a:cubicBezTo>
                  <a:pt x="1320" y="5155"/>
                  <a:pt x="1335" y="5470"/>
                  <a:pt x="1364" y="5778"/>
                </a:cubicBezTo>
                <a:cubicBezTo>
                  <a:pt x="1613" y="5631"/>
                  <a:pt x="1855" y="5455"/>
                  <a:pt x="2075" y="5265"/>
                </a:cubicBezTo>
                <a:cubicBezTo>
                  <a:pt x="2229" y="5316"/>
                  <a:pt x="2391" y="5345"/>
                  <a:pt x="2552" y="5367"/>
                </a:cubicBezTo>
                <a:lnTo>
                  <a:pt x="2830" y="5991"/>
                </a:lnTo>
                <a:cubicBezTo>
                  <a:pt x="2955" y="5785"/>
                  <a:pt x="3065" y="5565"/>
                  <a:pt x="3153" y="5338"/>
                </a:cubicBezTo>
                <a:cubicBezTo>
                  <a:pt x="3358" y="5301"/>
                  <a:pt x="3556" y="5235"/>
                  <a:pt x="3747" y="5147"/>
                </a:cubicBezTo>
                <a:cubicBezTo>
                  <a:pt x="4099" y="5287"/>
                  <a:pt x="4443" y="5463"/>
                  <a:pt x="4773" y="5661"/>
                </a:cubicBezTo>
                <a:cubicBezTo>
                  <a:pt x="4656" y="5287"/>
                  <a:pt x="4561" y="4913"/>
                  <a:pt x="4502" y="4532"/>
                </a:cubicBezTo>
                <a:cubicBezTo>
                  <a:pt x="4583" y="4429"/>
                  <a:pt x="4649" y="4319"/>
                  <a:pt x="4707" y="4209"/>
                </a:cubicBezTo>
                <a:cubicBezTo>
                  <a:pt x="4872" y="4193"/>
                  <a:pt x="5037" y="4184"/>
                  <a:pt x="5202" y="4184"/>
                </a:cubicBezTo>
                <a:cubicBezTo>
                  <a:pt x="5257" y="4184"/>
                  <a:pt x="5312" y="4185"/>
                  <a:pt x="5367" y="4187"/>
                </a:cubicBezTo>
                <a:cubicBezTo>
                  <a:pt x="5228" y="4011"/>
                  <a:pt x="5074" y="3842"/>
                  <a:pt x="4905" y="3688"/>
                </a:cubicBezTo>
                <a:cubicBezTo>
                  <a:pt x="4949" y="3527"/>
                  <a:pt x="4971" y="3359"/>
                  <a:pt x="4971" y="3197"/>
                </a:cubicBezTo>
                <a:cubicBezTo>
                  <a:pt x="5272" y="2948"/>
                  <a:pt x="5558" y="2684"/>
                  <a:pt x="5822" y="2405"/>
                </a:cubicBezTo>
                <a:cubicBezTo>
                  <a:pt x="5735" y="2404"/>
                  <a:pt x="5648" y="2403"/>
                  <a:pt x="5561" y="2403"/>
                </a:cubicBezTo>
                <a:cubicBezTo>
                  <a:pt x="5322" y="2403"/>
                  <a:pt x="5081" y="2409"/>
                  <a:pt x="4839" y="2420"/>
                </a:cubicBezTo>
                <a:cubicBezTo>
                  <a:pt x="4773" y="2237"/>
                  <a:pt x="4685" y="2068"/>
                  <a:pt x="4575" y="1907"/>
                </a:cubicBezTo>
                <a:cubicBezTo>
                  <a:pt x="4627" y="1606"/>
                  <a:pt x="4671" y="1313"/>
                  <a:pt x="4700" y="1013"/>
                </a:cubicBezTo>
                <a:lnTo>
                  <a:pt x="4700" y="1013"/>
                </a:lnTo>
                <a:cubicBezTo>
                  <a:pt x="4531" y="1174"/>
                  <a:pt x="4355" y="1320"/>
                  <a:pt x="4172" y="1474"/>
                </a:cubicBezTo>
                <a:cubicBezTo>
                  <a:pt x="4018" y="1342"/>
                  <a:pt x="3850" y="1240"/>
                  <a:pt x="3666" y="1159"/>
                </a:cubicBezTo>
                <a:cubicBezTo>
                  <a:pt x="3615" y="763"/>
                  <a:pt x="3564" y="382"/>
                  <a:pt x="3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25"/>
          <p:cNvGrpSpPr/>
          <p:nvPr/>
        </p:nvGrpSpPr>
        <p:grpSpPr>
          <a:xfrm rot="563670">
            <a:off x="8412990" y="10322"/>
            <a:ext cx="632451" cy="596474"/>
            <a:chOff x="6450343" y="704875"/>
            <a:chExt cx="650509" cy="613567"/>
          </a:xfrm>
        </p:grpSpPr>
        <p:grpSp>
          <p:nvGrpSpPr>
            <p:cNvPr id="786" name="Google Shape;786;p25"/>
            <p:cNvGrpSpPr/>
            <p:nvPr/>
          </p:nvGrpSpPr>
          <p:grpSpPr>
            <a:xfrm>
              <a:off x="6450343" y="704875"/>
              <a:ext cx="650509" cy="613567"/>
              <a:chOff x="6450343" y="704875"/>
              <a:chExt cx="650509" cy="613567"/>
            </a:xfrm>
          </p:grpSpPr>
          <p:sp>
            <p:nvSpPr>
              <p:cNvPr id="787" name="Google Shape;787;p25"/>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5"/>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5"/>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5"/>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5"/>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5"/>
            <p:cNvGrpSpPr/>
            <p:nvPr/>
          </p:nvGrpSpPr>
          <p:grpSpPr>
            <a:xfrm>
              <a:off x="6607140" y="922206"/>
              <a:ext cx="195220" cy="133742"/>
              <a:chOff x="6607140" y="922206"/>
              <a:chExt cx="195220" cy="133742"/>
            </a:xfrm>
          </p:grpSpPr>
          <p:sp>
            <p:nvSpPr>
              <p:cNvPr id="795" name="Google Shape;795;p25"/>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5"/>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8" name="Google Shape;798;p25"/>
          <p:cNvGrpSpPr/>
          <p:nvPr/>
        </p:nvGrpSpPr>
        <p:grpSpPr>
          <a:xfrm rot="-8857740">
            <a:off x="8294429" y="4487344"/>
            <a:ext cx="654425" cy="566927"/>
            <a:chOff x="369449" y="4343846"/>
            <a:chExt cx="654424" cy="566926"/>
          </a:xfrm>
        </p:grpSpPr>
        <p:sp>
          <p:nvSpPr>
            <p:cNvPr id="799" name="Google Shape;799;p25"/>
            <p:cNvSpPr/>
            <p:nvPr/>
          </p:nvSpPr>
          <p:spPr>
            <a:xfrm rot="1724080">
              <a:off x="496802" y="43703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5"/>
            <p:cNvSpPr/>
            <p:nvPr/>
          </p:nvSpPr>
          <p:spPr>
            <a:xfrm rot="1723952">
              <a:off x="831820" y="4375411"/>
              <a:ext cx="167981" cy="143153"/>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5"/>
            <p:cNvSpPr/>
            <p:nvPr/>
          </p:nvSpPr>
          <p:spPr>
            <a:xfrm rot="1723958">
              <a:off x="391450" y="4751094"/>
              <a:ext cx="153524" cy="130835"/>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25"/>
          <p:cNvSpPr/>
          <p:nvPr/>
        </p:nvSpPr>
        <p:spPr>
          <a:xfrm flipH="1">
            <a:off x="-210462" y="-147887"/>
            <a:ext cx="4668709" cy="627510"/>
          </a:xfrm>
          <a:custGeom>
            <a:avLst/>
            <a:gdLst/>
            <a:ahLst/>
            <a:cxnLst/>
            <a:rect l="l" t="t" r="r" b="b"/>
            <a:pathLst>
              <a:path w="11350" h="7778" extrusionOk="0">
                <a:moveTo>
                  <a:pt x="0" y="1"/>
                </a:moveTo>
                <a:cubicBezTo>
                  <a:pt x="382" y="1467"/>
                  <a:pt x="1731" y="5807"/>
                  <a:pt x="4715" y="7112"/>
                </a:cubicBezTo>
                <a:cubicBezTo>
                  <a:pt x="5867" y="7608"/>
                  <a:pt x="7043" y="7777"/>
                  <a:pt x="8111" y="7777"/>
                </a:cubicBezTo>
                <a:cubicBezTo>
                  <a:pt x="9441" y="7777"/>
                  <a:pt x="10605" y="7515"/>
                  <a:pt x="11349" y="7295"/>
                </a:cubicBezTo>
                <a:lnTo>
                  <a:pt x="11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25"/>
          <p:cNvGrpSpPr/>
          <p:nvPr/>
        </p:nvGrpSpPr>
        <p:grpSpPr>
          <a:xfrm rot="10800000" flipH="1">
            <a:off x="307022" y="-37291"/>
            <a:ext cx="1163674" cy="383398"/>
            <a:chOff x="107034" y="4181988"/>
            <a:chExt cx="1163674" cy="383398"/>
          </a:xfrm>
        </p:grpSpPr>
        <p:sp>
          <p:nvSpPr>
            <p:cNvPr id="804" name="Google Shape;804;p25"/>
            <p:cNvSpPr/>
            <p:nvPr/>
          </p:nvSpPr>
          <p:spPr>
            <a:xfrm>
              <a:off x="1155906" y="4204919"/>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5"/>
            <p:cNvSpPr/>
            <p:nvPr/>
          </p:nvSpPr>
          <p:spPr>
            <a:xfrm>
              <a:off x="301512" y="444312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5"/>
            <p:cNvSpPr/>
            <p:nvPr/>
          </p:nvSpPr>
          <p:spPr>
            <a:xfrm>
              <a:off x="586996" y="4181988"/>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5"/>
            <p:cNvSpPr/>
            <p:nvPr/>
          </p:nvSpPr>
          <p:spPr>
            <a:xfrm>
              <a:off x="107034" y="4197409"/>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600" cy="48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2pPr>
            <a:lvl3pPr lvl="2"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3pPr>
            <a:lvl4pPr lvl="3"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4pPr>
            <a:lvl5pPr lvl="4"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5pPr>
            <a:lvl6pPr lvl="5"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6pPr>
            <a:lvl7pPr lvl="6"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7pPr>
            <a:lvl8pPr lvl="7"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8pPr>
            <a:lvl9pPr lvl="8"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9pPr>
          </a:lstStyle>
          <a:p>
            <a:endParaRPr/>
          </a:p>
        </p:txBody>
      </p:sp>
      <p:sp>
        <p:nvSpPr>
          <p:cNvPr id="7" name="Google Shape;7;p1"/>
          <p:cNvSpPr txBox="1">
            <a:spLocks noGrp="1"/>
          </p:cNvSpPr>
          <p:nvPr>
            <p:ph type="body" idx="1"/>
          </p:nvPr>
        </p:nvSpPr>
        <p:spPr>
          <a:xfrm>
            <a:off x="715100" y="1152475"/>
            <a:ext cx="7713600" cy="34560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9" r:id="rId5"/>
    <p:sldLayoutId id="2147483670" r:id="rId6"/>
    <p:sldLayoutId id="214748367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5"/>
        <p:cNvGrpSpPr/>
        <p:nvPr/>
      </p:nvGrpSpPr>
      <p:grpSpPr>
        <a:xfrm>
          <a:off x="0" y="0"/>
          <a:ext cx="0" cy="0"/>
          <a:chOff x="0" y="0"/>
          <a:chExt cx="0" cy="0"/>
        </a:xfrm>
      </p:grpSpPr>
      <p:sp>
        <p:nvSpPr>
          <p:cNvPr id="816" name="Google Shape;816;p28"/>
          <p:cNvSpPr/>
          <p:nvPr/>
        </p:nvSpPr>
        <p:spPr>
          <a:xfrm>
            <a:off x="5999289" y="2104043"/>
            <a:ext cx="16987" cy="21976"/>
          </a:xfrm>
          <a:custGeom>
            <a:avLst/>
            <a:gdLst/>
            <a:ahLst/>
            <a:cxnLst/>
            <a:rect l="l" t="t" r="r" b="b"/>
            <a:pathLst>
              <a:path w="126" h="163" fill="none" extrusionOk="0">
                <a:moveTo>
                  <a:pt x="1" y="1"/>
                </a:moveTo>
                <a:cubicBezTo>
                  <a:pt x="45" y="52"/>
                  <a:pt x="81" y="104"/>
                  <a:pt x="125" y="162"/>
                </a:cubicBezTo>
              </a:path>
            </a:pathLst>
          </a:custGeom>
          <a:noFill/>
          <a:ln w="1100" cap="flat" cmpd="sng">
            <a:solidFill>
              <a:srgbClr val="051B29"/>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txBox="1">
            <a:spLocks noGrp="1"/>
          </p:cNvSpPr>
          <p:nvPr>
            <p:ph type="ctrTitle"/>
          </p:nvPr>
        </p:nvSpPr>
        <p:spPr>
          <a:xfrm>
            <a:off x="712250" y="1664400"/>
            <a:ext cx="5237400" cy="18294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vi-VN">
                <a:solidFill>
                  <a:schemeClr val="dk2"/>
                </a:solidFill>
                <a:latin typeface="+mj-lt"/>
              </a:rPr>
              <a:t>Quản lý sinh viên và giảng viên trong dịch </a:t>
            </a:r>
            <a:r>
              <a:rPr lang="vi-VN">
                <a:solidFill>
                  <a:schemeClr val="accent6"/>
                </a:solidFill>
                <a:latin typeface="+mj-lt"/>
              </a:rPr>
              <a:t>Covid-19</a:t>
            </a:r>
            <a:endParaRPr>
              <a:solidFill>
                <a:schemeClr val="accent6"/>
              </a:solidFill>
              <a:latin typeface="+mj-lt"/>
            </a:endParaRPr>
          </a:p>
        </p:txBody>
      </p:sp>
      <p:sp>
        <p:nvSpPr>
          <p:cNvPr id="818" name="Google Shape;818;p28"/>
          <p:cNvSpPr txBox="1">
            <a:spLocks noGrp="1"/>
          </p:cNvSpPr>
          <p:nvPr>
            <p:ph type="subTitle" idx="1"/>
          </p:nvPr>
        </p:nvSpPr>
        <p:spPr>
          <a:xfrm>
            <a:off x="712250" y="3489900"/>
            <a:ext cx="4427400" cy="4095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vi-VN"/>
              <a:t>Nhóm 24</a:t>
            </a:r>
            <a:endParaRPr/>
          </a:p>
        </p:txBody>
      </p:sp>
      <p:grpSp>
        <p:nvGrpSpPr>
          <p:cNvPr id="819" name="Google Shape;819;p28"/>
          <p:cNvGrpSpPr/>
          <p:nvPr/>
        </p:nvGrpSpPr>
        <p:grpSpPr>
          <a:xfrm>
            <a:off x="5313872" y="739959"/>
            <a:ext cx="1180499" cy="783165"/>
            <a:chOff x="252934" y="4049671"/>
            <a:chExt cx="1180499" cy="783165"/>
          </a:xfrm>
        </p:grpSpPr>
        <p:sp>
          <p:nvSpPr>
            <p:cNvPr id="820" name="Google Shape;820;p28"/>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586996" y="41590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252934" y="404967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28"/>
          <p:cNvGrpSpPr/>
          <p:nvPr/>
        </p:nvGrpSpPr>
        <p:grpSpPr>
          <a:xfrm>
            <a:off x="5834850" y="535011"/>
            <a:ext cx="3098719" cy="4276048"/>
            <a:chOff x="5834850" y="535011"/>
            <a:chExt cx="3098719" cy="4276048"/>
          </a:xfrm>
        </p:grpSpPr>
        <p:sp>
          <p:nvSpPr>
            <p:cNvPr id="825" name="Google Shape;825;p28"/>
            <p:cNvSpPr/>
            <p:nvPr/>
          </p:nvSpPr>
          <p:spPr>
            <a:xfrm rot="-10505273" flipH="1">
              <a:off x="5967583" y="800096"/>
              <a:ext cx="2833252" cy="3221171"/>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8095751" y="3240715"/>
              <a:ext cx="94104" cy="94104"/>
            </a:xfrm>
            <a:custGeom>
              <a:avLst/>
              <a:gdLst/>
              <a:ahLst/>
              <a:cxnLst/>
              <a:rect l="l" t="t" r="r" b="b"/>
              <a:pathLst>
                <a:path w="698" h="698" extrusionOk="0">
                  <a:moveTo>
                    <a:pt x="345" y="1"/>
                  </a:moveTo>
                  <a:cubicBezTo>
                    <a:pt x="155" y="1"/>
                    <a:pt x="1" y="155"/>
                    <a:pt x="1" y="353"/>
                  </a:cubicBezTo>
                  <a:cubicBezTo>
                    <a:pt x="1" y="544"/>
                    <a:pt x="155" y="697"/>
                    <a:pt x="345" y="697"/>
                  </a:cubicBezTo>
                  <a:cubicBezTo>
                    <a:pt x="536" y="697"/>
                    <a:pt x="697" y="544"/>
                    <a:pt x="697" y="353"/>
                  </a:cubicBezTo>
                  <a:cubicBezTo>
                    <a:pt x="697" y="155"/>
                    <a:pt x="536" y="1"/>
                    <a:pt x="3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6640766" y="2328114"/>
              <a:ext cx="73342" cy="61748"/>
            </a:xfrm>
            <a:custGeom>
              <a:avLst/>
              <a:gdLst/>
              <a:ahLst/>
              <a:cxnLst/>
              <a:rect l="l" t="t" r="r" b="b"/>
              <a:pathLst>
                <a:path w="544" h="458" extrusionOk="0">
                  <a:moveTo>
                    <a:pt x="233" y="0"/>
                  </a:moveTo>
                  <a:cubicBezTo>
                    <a:pt x="114" y="0"/>
                    <a:pt x="1" y="92"/>
                    <a:pt x="1" y="230"/>
                  </a:cubicBezTo>
                  <a:cubicBezTo>
                    <a:pt x="1" y="355"/>
                    <a:pt x="103" y="458"/>
                    <a:pt x="228" y="458"/>
                  </a:cubicBezTo>
                  <a:cubicBezTo>
                    <a:pt x="433" y="458"/>
                    <a:pt x="543" y="216"/>
                    <a:pt x="397" y="69"/>
                  </a:cubicBezTo>
                  <a:cubicBezTo>
                    <a:pt x="349" y="21"/>
                    <a:pt x="290" y="0"/>
                    <a:pt x="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8" name="Google Shape;828;p28"/>
            <p:cNvGrpSpPr/>
            <p:nvPr/>
          </p:nvGrpSpPr>
          <p:grpSpPr>
            <a:xfrm>
              <a:off x="6126829" y="3314866"/>
              <a:ext cx="551686" cy="518115"/>
              <a:chOff x="6355429" y="3314866"/>
              <a:chExt cx="551686" cy="518115"/>
            </a:xfrm>
          </p:grpSpPr>
          <p:grpSp>
            <p:nvGrpSpPr>
              <p:cNvPr id="829" name="Google Shape;829;p28"/>
              <p:cNvGrpSpPr/>
              <p:nvPr/>
            </p:nvGrpSpPr>
            <p:grpSpPr>
              <a:xfrm>
                <a:off x="6355429" y="3314866"/>
                <a:ext cx="551686" cy="518115"/>
                <a:chOff x="6355429" y="3314866"/>
                <a:chExt cx="551686" cy="518115"/>
              </a:xfrm>
            </p:grpSpPr>
            <p:sp>
              <p:nvSpPr>
                <p:cNvPr id="830" name="Google Shape;830;p28"/>
                <p:cNvSpPr/>
                <p:nvPr/>
              </p:nvSpPr>
              <p:spPr>
                <a:xfrm>
                  <a:off x="6457219" y="3381063"/>
                  <a:ext cx="383698" cy="378844"/>
                </a:xfrm>
                <a:custGeom>
                  <a:avLst/>
                  <a:gdLst/>
                  <a:ahLst/>
                  <a:cxnLst/>
                  <a:rect l="l" t="t" r="r" b="b"/>
                  <a:pathLst>
                    <a:path w="2846" h="2810" extrusionOk="0">
                      <a:moveTo>
                        <a:pt x="1413" y="1"/>
                      </a:moveTo>
                      <a:cubicBezTo>
                        <a:pt x="1404" y="1"/>
                        <a:pt x="1395" y="1"/>
                        <a:pt x="1386" y="1"/>
                      </a:cubicBezTo>
                      <a:cubicBezTo>
                        <a:pt x="616" y="23"/>
                        <a:pt x="1" y="661"/>
                        <a:pt x="15" y="1438"/>
                      </a:cubicBezTo>
                      <a:cubicBezTo>
                        <a:pt x="30" y="2202"/>
                        <a:pt x="653" y="2810"/>
                        <a:pt x="1412" y="2810"/>
                      </a:cubicBezTo>
                      <a:cubicBezTo>
                        <a:pt x="1425" y="2810"/>
                        <a:pt x="1439" y="2809"/>
                        <a:pt x="1452" y="2809"/>
                      </a:cubicBezTo>
                      <a:cubicBezTo>
                        <a:pt x="2229" y="2794"/>
                        <a:pt x="2845" y="2149"/>
                        <a:pt x="2823" y="1379"/>
                      </a:cubicBezTo>
                      <a:cubicBezTo>
                        <a:pt x="2809" y="611"/>
                        <a:pt x="2178"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6701379" y="3362592"/>
                  <a:ext cx="144392" cy="146145"/>
                </a:xfrm>
                <a:custGeom>
                  <a:avLst/>
                  <a:gdLst/>
                  <a:ahLst/>
                  <a:cxnLst/>
                  <a:rect l="l" t="t" r="r" b="b"/>
                  <a:pathLst>
                    <a:path w="1071" h="1084" extrusionOk="0">
                      <a:moveTo>
                        <a:pt x="1027" y="1"/>
                      </a:moveTo>
                      <a:cubicBezTo>
                        <a:pt x="1020" y="1"/>
                        <a:pt x="1012" y="2"/>
                        <a:pt x="1005" y="6"/>
                      </a:cubicBezTo>
                      <a:cubicBezTo>
                        <a:pt x="653" y="145"/>
                        <a:pt x="316" y="329"/>
                        <a:pt x="0" y="549"/>
                      </a:cubicBezTo>
                      <a:cubicBezTo>
                        <a:pt x="125" y="761"/>
                        <a:pt x="308" y="945"/>
                        <a:pt x="521" y="1084"/>
                      </a:cubicBezTo>
                      <a:cubicBezTo>
                        <a:pt x="712" y="754"/>
                        <a:pt x="895" y="417"/>
                        <a:pt x="1049" y="72"/>
                      </a:cubicBezTo>
                      <a:cubicBezTo>
                        <a:pt x="1064" y="50"/>
                        <a:pt x="1071" y="13"/>
                        <a:pt x="1049" y="6"/>
                      </a:cubicBezTo>
                      <a:cubicBezTo>
                        <a:pt x="1042" y="2"/>
                        <a:pt x="1034"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6480947" y="3655962"/>
                  <a:ext cx="119720" cy="153290"/>
                </a:xfrm>
                <a:custGeom>
                  <a:avLst/>
                  <a:gdLst/>
                  <a:ahLst/>
                  <a:cxnLst/>
                  <a:rect l="l" t="t" r="r" b="b"/>
                  <a:pathLst>
                    <a:path w="888" h="1137" extrusionOk="0">
                      <a:moveTo>
                        <a:pt x="338" y="0"/>
                      </a:moveTo>
                      <a:cubicBezTo>
                        <a:pt x="250" y="389"/>
                        <a:pt x="37" y="748"/>
                        <a:pt x="1" y="1137"/>
                      </a:cubicBezTo>
                      <a:cubicBezTo>
                        <a:pt x="323" y="909"/>
                        <a:pt x="624" y="653"/>
                        <a:pt x="888" y="359"/>
                      </a:cubicBezTo>
                      <a:cubicBezTo>
                        <a:pt x="726" y="205"/>
                        <a:pt x="543" y="88"/>
                        <a:pt x="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6584759" y="3314866"/>
                  <a:ext cx="75230" cy="125248"/>
                </a:xfrm>
                <a:custGeom>
                  <a:avLst/>
                  <a:gdLst/>
                  <a:ahLst/>
                  <a:cxnLst/>
                  <a:rect l="l" t="t" r="r" b="b"/>
                  <a:pathLst>
                    <a:path w="558" h="929" extrusionOk="0">
                      <a:moveTo>
                        <a:pt x="0" y="1"/>
                      </a:moveTo>
                      <a:lnTo>
                        <a:pt x="15" y="917"/>
                      </a:lnTo>
                      <a:cubicBezTo>
                        <a:pt x="43" y="925"/>
                        <a:pt x="74" y="929"/>
                        <a:pt x="108" y="929"/>
                      </a:cubicBezTo>
                      <a:cubicBezTo>
                        <a:pt x="234" y="929"/>
                        <a:pt x="396" y="880"/>
                        <a:pt x="558" y="822"/>
                      </a:cubicBezTo>
                      <a:lnTo>
                        <a:pt x="198" y="250"/>
                      </a:lnTo>
                      <a:cubicBezTo>
                        <a:pt x="147" y="155"/>
                        <a:pt x="81" y="6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6355429" y="3524512"/>
                  <a:ext cx="155313" cy="101385"/>
                </a:xfrm>
                <a:custGeom>
                  <a:avLst/>
                  <a:gdLst/>
                  <a:ahLst/>
                  <a:cxnLst/>
                  <a:rect l="l" t="t" r="r" b="b"/>
                  <a:pathLst>
                    <a:path w="1152" h="752" extrusionOk="0">
                      <a:moveTo>
                        <a:pt x="1152" y="0"/>
                      </a:moveTo>
                      <a:cubicBezTo>
                        <a:pt x="756" y="51"/>
                        <a:pt x="374" y="147"/>
                        <a:pt x="0" y="286"/>
                      </a:cubicBezTo>
                      <a:cubicBezTo>
                        <a:pt x="103" y="447"/>
                        <a:pt x="264" y="572"/>
                        <a:pt x="448" y="631"/>
                      </a:cubicBezTo>
                      <a:cubicBezTo>
                        <a:pt x="631" y="689"/>
                        <a:pt x="814" y="733"/>
                        <a:pt x="1012" y="748"/>
                      </a:cubicBezTo>
                      <a:cubicBezTo>
                        <a:pt x="1019" y="750"/>
                        <a:pt x="1026" y="751"/>
                        <a:pt x="1032" y="751"/>
                      </a:cubicBezTo>
                      <a:cubicBezTo>
                        <a:pt x="1068" y="751"/>
                        <a:pt x="1098" y="719"/>
                        <a:pt x="1086" y="682"/>
                      </a:cubicBezTo>
                      <a:cubicBezTo>
                        <a:pt x="1108" y="462"/>
                        <a:pt x="1115" y="242"/>
                        <a:pt x="1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6809101" y="3532736"/>
                  <a:ext cx="98014" cy="67410"/>
                </a:xfrm>
                <a:custGeom>
                  <a:avLst/>
                  <a:gdLst/>
                  <a:ahLst/>
                  <a:cxnLst/>
                  <a:rect l="l" t="t" r="r" b="b"/>
                  <a:pathLst>
                    <a:path w="727" h="500" extrusionOk="0">
                      <a:moveTo>
                        <a:pt x="268" y="0"/>
                      </a:moveTo>
                      <a:cubicBezTo>
                        <a:pt x="182" y="0"/>
                        <a:pt x="95" y="5"/>
                        <a:pt x="8" y="12"/>
                      </a:cubicBezTo>
                      <a:cubicBezTo>
                        <a:pt x="1" y="174"/>
                        <a:pt x="30" y="335"/>
                        <a:pt x="81" y="489"/>
                      </a:cubicBezTo>
                      <a:cubicBezTo>
                        <a:pt x="81" y="489"/>
                        <a:pt x="89" y="496"/>
                        <a:pt x="89" y="496"/>
                      </a:cubicBezTo>
                      <a:cubicBezTo>
                        <a:pt x="91" y="499"/>
                        <a:pt x="93" y="500"/>
                        <a:pt x="96" y="500"/>
                      </a:cubicBezTo>
                      <a:cubicBezTo>
                        <a:pt x="101" y="500"/>
                        <a:pt x="106" y="496"/>
                        <a:pt x="111" y="496"/>
                      </a:cubicBezTo>
                      <a:lnTo>
                        <a:pt x="602" y="196"/>
                      </a:lnTo>
                      <a:cubicBezTo>
                        <a:pt x="660" y="159"/>
                        <a:pt x="726" y="115"/>
                        <a:pt x="726" y="42"/>
                      </a:cubicBezTo>
                      <a:cubicBezTo>
                        <a:pt x="576" y="14"/>
                        <a:pt x="423" y="0"/>
                        <a:pt x="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6674685" y="3669713"/>
                  <a:ext cx="118776" cy="163267"/>
                </a:xfrm>
                <a:custGeom>
                  <a:avLst/>
                  <a:gdLst/>
                  <a:ahLst/>
                  <a:cxnLst/>
                  <a:rect l="l" t="t" r="r" b="b"/>
                  <a:pathLst>
                    <a:path w="881" h="1211" extrusionOk="0">
                      <a:moveTo>
                        <a:pt x="638" y="1"/>
                      </a:moveTo>
                      <a:cubicBezTo>
                        <a:pt x="462" y="140"/>
                        <a:pt x="250" y="287"/>
                        <a:pt x="30" y="441"/>
                      </a:cubicBezTo>
                      <a:cubicBezTo>
                        <a:pt x="15" y="448"/>
                        <a:pt x="1" y="463"/>
                        <a:pt x="8" y="485"/>
                      </a:cubicBezTo>
                      <a:cubicBezTo>
                        <a:pt x="8" y="492"/>
                        <a:pt x="15" y="499"/>
                        <a:pt x="30" y="507"/>
                      </a:cubicBezTo>
                      <a:cubicBezTo>
                        <a:pt x="338" y="705"/>
                        <a:pt x="624" y="939"/>
                        <a:pt x="880" y="1211"/>
                      </a:cubicBezTo>
                      <a:cubicBezTo>
                        <a:pt x="851" y="800"/>
                        <a:pt x="770" y="389"/>
                        <a:pt x="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28"/>
              <p:cNvGrpSpPr/>
              <p:nvPr/>
            </p:nvGrpSpPr>
            <p:grpSpPr>
              <a:xfrm>
                <a:off x="6599590" y="3445237"/>
                <a:ext cx="132529" cy="134686"/>
                <a:chOff x="6599590" y="3445237"/>
                <a:chExt cx="132529" cy="134686"/>
              </a:xfrm>
            </p:grpSpPr>
            <p:sp>
              <p:nvSpPr>
                <p:cNvPr id="838" name="Google Shape;838;p28"/>
                <p:cNvSpPr/>
                <p:nvPr/>
              </p:nvSpPr>
              <p:spPr>
                <a:xfrm>
                  <a:off x="6614420" y="3445237"/>
                  <a:ext cx="50153" cy="47457"/>
                </a:xfrm>
                <a:custGeom>
                  <a:avLst/>
                  <a:gdLst/>
                  <a:ahLst/>
                  <a:cxnLst/>
                  <a:rect l="l" t="t" r="r" b="b"/>
                  <a:pathLst>
                    <a:path w="372" h="352" extrusionOk="0">
                      <a:moveTo>
                        <a:pt x="194" y="0"/>
                      </a:moveTo>
                      <a:cubicBezTo>
                        <a:pt x="146" y="0"/>
                        <a:pt x="98" y="19"/>
                        <a:pt x="59" y="60"/>
                      </a:cubicBezTo>
                      <a:cubicBezTo>
                        <a:pt x="0" y="126"/>
                        <a:pt x="0" y="244"/>
                        <a:pt x="74" y="302"/>
                      </a:cubicBezTo>
                      <a:cubicBezTo>
                        <a:pt x="110" y="336"/>
                        <a:pt x="152" y="351"/>
                        <a:pt x="193" y="351"/>
                      </a:cubicBezTo>
                      <a:cubicBezTo>
                        <a:pt x="286" y="351"/>
                        <a:pt x="372" y="275"/>
                        <a:pt x="367" y="163"/>
                      </a:cubicBezTo>
                      <a:cubicBezTo>
                        <a:pt x="362" y="63"/>
                        <a:pt x="280"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6697469" y="3545274"/>
                  <a:ext cx="34649" cy="34649"/>
                </a:xfrm>
                <a:custGeom>
                  <a:avLst/>
                  <a:gdLst/>
                  <a:ahLst/>
                  <a:cxnLst/>
                  <a:rect l="l" t="t" r="r" b="b"/>
                  <a:pathLst>
                    <a:path w="257" h="257" extrusionOk="0">
                      <a:moveTo>
                        <a:pt x="132" y="0"/>
                      </a:moveTo>
                      <a:cubicBezTo>
                        <a:pt x="59" y="0"/>
                        <a:pt x="0" y="59"/>
                        <a:pt x="0" y="125"/>
                      </a:cubicBezTo>
                      <a:cubicBezTo>
                        <a:pt x="0" y="198"/>
                        <a:pt x="59" y="257"/>
                        <a:pt x="132" y="257"/>
                      </a:cubicBezTo>
                      <a:cubicBezTo>
                        <a:pt x="198" y="257"/>
                        <a:pt x="257" y="198"/>
                        <a:pt x="257" y="125"/>
                      </a:cubicBezTo>
                      <a:cubicBezTo>
                        <a:pt x="257" y="59"/>
                        <a:pt x="198"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6599590" y="3530309"/>
                  <a:ext cx="37345" cy="35053"/>
                </a:xfrm>
                <a:custGeom>
                  <a:avLst/>
                  <a:gdLst/>
                  <a:ahLst/>
                  <a:cxnLst/>
                  <a:rect l="l" t="t" r="r" b="b"/>
                  <a:pathLst>
                    <a:path w="277" h="260" extrusionOk="0">
                      <a:moveTo>
                        <a:pt x="143" y="0"/>
                      </a:moveTo>
                      <a:cubicBezTo>
                        <a:pt x="108" y="0"/>
                        <a:pt x="73" y="14"/>
                        <a:pt x="44" y="45"/>
                      </a:cubicBezTo>
                      <a:cubicBezTo>
                        <a:pt x="0" y="96"/>
                        <a:pt x="0" y="177"/>
                        <a:pt x="52" y="228"/>
                      </a:cubicBezTo>
                      <a:cubicBezTo>
                        <a:pt x="77" y="250"/>
                        <a:pt x="107" y="259"/>
                        <a:pt x="136" y="259"/>
                      </a:cubicBezTo>
                      <a:cubicBezTo>
                        <a:pt x="208" y="259"/>
                        <a:pt x="277" y="202"/>
                        <a:pt x="272" y="118"/>
                      </a:cubicBezTo>
                      <a:cubicBezTo>
                        <a:pt x="267" y="47"/>
                        <a:pt x="207"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1" name="Google Shape;841;p28"/>
            <p:cNvGrpSpPr/>
            <p:nvPr/>
          </p:nvGrpSpPr>
          <p:grpSpPr>
            <a:xfrm>
              <a:off x="5972594" y="1751217"/>
              <a:ext cx="554652" cy="430077"/>
              <a:chOff x="6201194" y="1751217"/>
              <a:chExt cx="554652" cy="430077"/>
            </a:xfrm>
          </p:grpSpPr>
          <p:sp>
            <p:nvSpPr>
              <p:cNvPr id="842" name="Google Shape;842;p28"/>
              <p:cNvSpPr/>
              <p:nvPr/>
            </p:nvSpPr>
            <p:spPr>
              <a:xfrm>
                <a:off x="6697469" y="1751217"/>
                <a:ext cx="58377" cy="66331"/>
              </a:xfrm>
              <a:custGeom>
                <a:avLst/>
                <a:gdLst/>
                <a:ahLst/>
                <a:cxnLst/>
                <a:rect l="l" t="t" r="r" b="b"/>
                <a:pathLst>
                  <a:path w="433" h="492" extrusionOk="0">
                    <a:moveTo>
                      <a:pt x="202" y="0"/>
                    </a:moveTo>
                    <a:cubicBezTo>
                      <a:pt x="125" y="0"/>
                      <a:pt x="56" y="70"/>
                      <a:pt x="0" y="140"/>
                    </a:cubicBezTo>
                    <a:cubicBezTo>
                      <a:pt x="73" y="257"/>
                      <a:pt x="161" y="374"/>
                      <a:pt x="249" y="492"/>
                    </a:cubicBezTo>
                    <a:cubicBezTo>
                      <a:pt x="279" y="448"/>
                      <a:pt x="323" y="418"/>
                      <a:pt x="359" y="382"/>
                    </a:cubicBezTo>
                    <a:cubicBezTo>
                      <a:pt x="396" y="345"/>
                      <a:pt x="425" y="301"/>
                      <a:pt x="433" y="250"/>
                    </a:cubicBezTo>
                    <a:cubicBezTo>
                      <a:pt x="425" y="125"/>
                      <a:pt x="337" y="23"/>
                      <a:pt x="213" y="1"/>
                    </a:cubicBezTo>
                    <a:cubicBezTo>
                      <a:pt x="209" y="0"/>
                      <a:pt x="205"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6237866" y="2016140"/>
                <a:ext cx="152347" cy="125652"/>
              </a:xfrm>
              <a:custGeom>
                <a:avLst/>
                <a:gdLst/>
                <a:ahLst/>
                <a:cxnLst/>
                <a:rect l="l" t="t" r="r" b="b"/>
                <a:pathLst>
                  <a:path w="1130" h="932" extrusionOk="0">
                    <a:moveTo>
                      <a:pt x="997" y="0"/>
                    </a:moveTo>
                    <a:cubicBezTo>
                      <a:pt x="653" y="228"/>
                      <a:pt x="323" y="477"/>
                      <a:pt x="0" y="748"/>
                    </a:cubicBezTo>
                    <a:cubicBezTo>
                      <a:pt x="51" y="800"/>
                      <a:pt x="95" y="866"/>
                      <a:pt x="132" y="931"/>
                    </a:cubicBezTo>
                    <a:cubicBezTo>
                      <a:pt x="462" y="682"/>
                      <a:pt x="792" y="440"/>
                      <a:pt x="1129" y="198"/>
                    </a:cubicBezTo>
                    <a:cubicBezTo>
                      <a:pt x="1078" y="140"/>
                      <a:pt x="1041" y="66"/>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6201194" y="2093257"/>
                <a:ext cx="75230" cy="88037"/>
              </a:xfrm>
              <a:custGeom>
                <a:avLst/>
                <a:gdLst/>
                <a:ahLst/>
                <a:cxnLst/>
                <a:rect l="l" t="t" r="r" b="b"/>
                <a:pathLst>
                  <a:path w="558" h="653" extrusionOk="0">
                    <a:moveTo>
                      <a:pt x="140" y="0"/>
                    </a:moveTo>
                    <a:cubicBezTo>
                      <a:pt x="96" y="22"/>
                      <a:pt x="52" y="52"/>
                      <a:pt x="15" y="81"/>
                    </a:cubicBezTo>
                    <a:cubicBezTo>
                      <a:pt x="8" y="88"/>
                      <a:pt x="8" y="88"/>
                      <a:pt x="8" y="96"/>
                    </a:cubicBezTo>
                    <a:cubicBezTo>
                      <a:pt x="1" y="96"/>
                      <a:pt x="1" y="103"/>
                      <a:pt x="8" y="110"/>
                    </a:cubicBezTo>
                    <a:cubicBezTo>
                      <a:pt x="125" y="301"/>
                      <a:pt x="301" y="455"/>
                      <a:pt x="419" y="653"/>
                    </a:cubicBezTo>
                    <a:lnTo>
                      <a:pt x="558" y="535"/>
                    </a:lnTo>
                    <a:cubicBezTo>
                      <a:pt x="426" y="352"/>
                      <a:pt x="287" y="176"/>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5" name="Google Shape;845;p28"/>
            <p:cNvSpPr/>
            <p:nvPr/>
          </p:nvSpPr>
          <p:spPr>
            <a:xfrm>
              <a:off x="6111055" y="1741645"/>
              <a:ext cx="414302" cy="362531"/>
            </a:xfrm>
            <a:custGeom>
              <a:avLst/>
              <a:gdLst/>
              <a:ahLst/>
              <a:cxnLst/>
              <a:rect l="l" t="t" r="r" b="b"/>
              <a:pathLst>
                <a:path w="3073" h="2689" extrusionOk="0">
                  <a:moveTo>
                    <a:pt x="2449" y="0"/>
                  </a:moveTo>
                  <a:cubicBezTo>
                    <a:pt x="2388" y="0"/>
                    <a:pt x="2326" y="19"/>
                    <a:pt x="2273" y="57"/>
                  </a:cubicBezTo>
                  <a:cubicBezTo>
                    <a:pt x="1503" y="636"/>
                    <a:pt x="755" y="1215"/>
                    <a:pt x="0" y="1802"/>
                  </a:cubicBezTo>
                  <a:cubicBezTo>
                    <a:pt x="22" y="1926"/>
                    <a:pt x="73" y="2044"/>
                    <a:pt x="147" y="2154"/>
                  </a:cubicBezTo>
                  <a:cubicBezTo>
                    <a:pt x="257" y="2330"/>
                    <a:pt x="367" y="2506"/>
                    <a:pt x="469" y="2689"/>
                  </a:cubicBezTo>
                  <a:cubicBezTo>
                    <a:pt x="1269" y="2058"/>
                    <a:pt x="2082" y="1465"/>
                    <a:pt x="2911" y="885"/>
                  </a:cubicBezTo>
                  <a:cubicBezTo>
                    <a:pt x="3050" y="790"/>
                    <a:pt x="3072" y="599"/>
                    <a:pt x="2977" y="475"/>
                  </a:cubicBezTo>
                  <a:cubicBezTo>
                    <a:pt x="2874" y="343"/>
                    <a:pt x="2771" y="218"/>
                    <a:pt x="2669" y="101"/>
                  </a:cubicBezTo>
                  <a:cubicBezTo>
                    <a:pt x="2610" y="34"/>
                    <a:pt x="2530" y="0"/>
                    <a:pt x="2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6" name="Google Shape;846;p28"/>
            <p:cNvGrpSpPr/>
            <p:nvPr/>
          </p:nvGrpSpPr>
          <p:grpSpPr>
            <a:xfrm>
              <a:off x="6159456" y="1620711"/>
              <a:ext cx="552629" cy="354982"/>
              <a:chOff x="6388056" y="1620711"/>
              <a:chExt cx="552629" cy="354982"/>
            </a:xfrm>
          </p:grpSpPr>
          <p:sp>
            <p:nvSpPr>
              <p:cNvPr id="847" name="Google Shape;847;p28"/>
              <p:cNvSpPr/>
              <p:nvPr/>
            </p:nvSpPr>
            <p:spPr>
              <a:xfrm>
                <a:off x="6737916" y="1620711"/>
                <a:ext cx="202769" cy="151403"/>
              </a:xfrm>
              <a:custGeom>
                <a:avLst/>
                <a:gdLst/>
                <a:ahLst/>
                <a:cxnLst/>
                <a:rect l="l" t="t" r="r" b="b"/>
                <a:pathLst>
                  <a:path w="1504" h="1123" fill="none" extrusionOk="0">
                    <a:moveTo>
                      <a:pt x="1" y="1123"/>
                    </a:moveTo>
                    <a:lnTo>
                      <a:pt x="1504" y="1"/>
                    </a:ln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6388056" y="1946977"/>
                <a:ext cx="16987" cy="28717"/>
              </a:xfrm>
              <a:custGeom>
                <a:avLst/>
                <a:gdLst/>
                <a:ahLst/>
                <a:cxnLst/>
                <a:rect l="l" t="t" r="r" b="b"/>
                <a:pathLst>
                  <a:path w="126" h="213" fill="none" extrusionOk="0">
                    <a:moveTo>
                      <a:pt x="0" y="0"/>
                    </a:moveTo>
                    <a:cubicBezTo>
                      <a:pt x="52" y="74"/>
                      <a:pt x="88" y="140"/>
                      <a:pt x="125" y="213"/>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6439423" y="1910306"/>
                <a:ext cx="16987" cy="25885"/>
              </a:xfrm>
              <a:custGeom>
                <a:avLst/>
                <a:gdLst/>
                <a:ahLst/>
                <a:cxnLst/>
                <a:rect l="l" t="t" r="r" b="b"/>
                <a:pathLst>
                  <a:path w="126" h="192" fill="none" extrusionOk="0">
                    <a:moveTo>
                      <a:pt x="1" y="1"/>
                    </a:moveTo>
                    <a:cubicBezTo>
                      <a:pt x="45" y="60"/>
                      <a:pt x="89" y="126"/>
                      <a:pt x="125" y="19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6488902" y="1871882"/>
                <a:ext cx="19819" cy="28717"/>
              </a:xfrm>
              <a:custGeom>
                <a:avLst/>
                <a:gdLst/>
                <a:ahLst/>
                <a:cxnLst/>
                <a:rect l="l" t="t" r="r" b="b"/>
                <a:pathLst>
                  <a:path w="147" h="213" fill="none" extrusionOk="0">
                    <a:moveTo>
                      <a:pt x="0" y="0"/>
                    </a:moveTo>
                    <a:cubicBezTo>
                      <a:pt x="52" y="66"/>
                      <a:pt x="103" y="139"/>
                      <a:pt x="147" y="213"/>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6531370" y="1837233"/>
                <a:ext cx="17931" cy="25885"/>
              </a:xfrm>
              <a:custGeom>
                <a:avLst/>
                <a:gdLst/>
                <a:ahLst/>
                <a:cxnLst/>
                <a:rect l="l" t="t" r="r" b="b"/>
                <a:pathLst>
                  <a:path w="133" h="192" fill="none" extrusionOk="0">
                    <a:moveTo>
                      <a:pt x="0" y="0"/>
                    </a:moveTo>
                    <a:cubicBezTo>
                      <a:pt x="52" y="59"/>
                      <a:pt x="96" y="125"/>
                      <a:pt x="132" y="191"/>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6581793" y="1800697"/>
                <a:ext cx="18875" cy="27773"/>
              </a:xfrm>
              <a:custGeom>
                <a:avLst/>
                <a:gdLst/>
                <a:ahLst/>
                <a:cxnLst/>
                <a:rect l="l" t="t" r="r" b="b"/>
                <a:pathLst>
                  <a:path w="140" h="206" fill="none" extrusionOk="0">
                    <a:moveTo>
                      <a:pt x="0" y="0"/>
                    </a:moveTo>
                    <a:cubicBezTo>
                      <a:pt x="52" y="66"/>
                      <a:pt x="103" y="132"/>
                      <a:pt x="140" y="205"/>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6616307" y="1772924"/>
                <a:ext cx="23863" cy="33840"/>
              </a:xfrm>
              <a:custGeom>
                <a:avLst/>
                <a:gdLst/>
                <a:ahLst/>
                <a:cxnLst/>
                <a:rect l="l" t="t" r="r" b="b"/>
                <a:pathLst>
                  <a:path w="177" h="251" fill="none" extrusionOk="0">
                    <a:moveTo>
                      <a:pt x="1" y="1"/>
                    </a:moveTo>
                    <a:cubicBezTo>
                      <a:pt x="67" y="74"/>
                      <a:pt x="126" y="162"/>
                      <a:pt x="177" y="25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6645024" y="1752161"/>
                <a:ext cx="17931" cy="21976"/>
              </a:xfrm>
              <a:custGeom>
                <a:avLst/>
                <a:gdLst/>
                <a:ahLst/>
                <a:cxnLst/>
                <a:rect l="l" t="t" r="r" b="b"/>
                <a:pathLst>
                  <a:path w="133" h="163" fill="none" extrusionOk="0">
                    <a:moveTo>
                      <a:pt x="1" y="1"/>
                    </a:moveTo>
                    <a:lnTo>
                      <a:pt x="133" y="162"/>
                    </a:ln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28"/>
            <p:cNvSpPr/>
            <p:nvPr/>
          </p:nvSpPr>
          <p:spPr>
            <a:xfrm>
              <a:off x="6800933" y="2397682"/>
              <a:ext cx="49614" cy="100980"/>
            </a:xfrm>
            <a:custGeom>
              <a:avLst/>
              <a:gdLst/>
              <a:ahLst/>
              <a:cxnLst/>
              <a:rect l="l" t="t" r="r" b="b"/>
              <a:pathLst>
                <a:path w="368" h="749" fill="none" extrusionOk="0">
                  <a:moveTo>
                    <a:pt x="1" y="748"/>
                  </a:moveTo>
                  <a:cubicBezTo>
                    <a:pt x="67" y="470"/>
                    <a:pt x="191" y="213"/>
                    <a:pt x="367" y="0"/>
                  </a:cubicBezTo>
                </a:path>
              </a:pathLst>
            </a:custGeom>
            <a:noFill/>
            <a:ln w="1100" cap="flat" cmpd="sng">
              <a:solidFill>
                <a:srgbClr val="7CC5F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6878994" y="3317832"/>
              <a:ext cx="167177" cy="306581"/>
            </a:xfrm>
            <a:custGeom>
              <a:avLst/>
              <a:gdLst/>
              <a:ahLst/>
              <a:cxnLst/>
              <a:rect l="l" t="t" r="r" b="b"/>
              <a:pathLst>
                <a:path w="1240" h="2274" fill="none" extrusionOk="0">
                  <a:moveTo>
                    <a:pt x="184" y="89"/>
                  </a:moveTo>
                  <a:cubicBezTo>
                    <a:pt x="536" y="74"/>
                    <a:pt x="888" y="45"/>
                    <a:pt x="1240" y="1"/>
                  </a:cubicBezTo>
                  <a:cubicBezTo>
                    <a:pt x="1210" y="529"/>
                    <a:pt x="1181" y="1071"/>
                    <a:pt x="1056" y="1584"/>
                  </a:cubicBezTo>
                  <a:cubicBezTo>
                    <a:pt x="1027" y="1724"/>
                    <a:pt x="976" y="1848"/>
                    <a:pt x="895" y="1966"/>
                  </a:cubicBezTo>
                  <a:cubicBezTo>
                    <a:pt x="675" y="2259"/>
                    <a:pt x="243" y="2274"/>
                    <a:pt x="1" y="2002"/>
                  </a:cubicBezTo>
                </a:path>
              </a:pathLst>
            </a:custGeom>
            <a:noFill/>
            <a:ln w="1100" cap="flat" cmpd="sng">
              <a:solidFill>
                <a:srgbClr val="7CC5F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7946505" y="3321876"/>
              <a:ext cx="157335" cy="293638"/>
            </a:xfrm>
            <a:custGeom>
              <a:avLst/>
              <a:gdLst/>
              <a:ahLst/>
              <a:cxnLst/>
              <a:rect l="l" t="t" r="r" b="b"/>
              <a:pathLst>
                <a:path w="1167" h="2178" fill="none" extrusionOk="0">
                  <a:moveTo>
                    <a:pt x="1012" y="0"/>
                  </a:moveTo>
                  <a:lnTo>
                    <a:pt x="52" y="249"/>
                  </a:lnTo>
                  <a:cubicBezTo>
                    <a:pt x="37" y="249"/>
                    <a:pt x="23" y="257"/>
                    <a:pt x="15" y="264"/>
                  </a:cubicBezTo>
                  <a:cubicBezTo>
                    <a:pt x="8" y="279"/>
                    <a:pt x="1" y="301"/>
                    <a:pt x="8" y="315"/>
                  </a:cubicBezTo>
                  <a:lnTo>
                    <a:pt x="81" y="1049"/>
                  </a:lnTo>
                  <a:cubicBezTo>
                    <a:pt x="89" y="1254"/>
                    <a:pt x="133" y="1459"/>
                    <a:pt x="199" y="1657"/>
                  </a:cubicBezTo>
                  <a:cubicBezTo>
                    <a:pt x="265" y="1855"/>
                    <a:pt x="419" y="2016"/>
                    <a:pt x="616" y="2097"/>
                  </a:cubicBezTo>
                  <a:cubicBezTo>
                    <a:pt x="814" y="2178"/>
                    <a:pt x="1042" y="2104"/>
                    <a:pt x="1166" y="1928"/>
                  </a:cubicBezTo>
                </a:path>
              </a:pathLst>
            </a:custGeom>
            <a:noFill/>
            <a:ln w="1100" cap="flat" cmpd="sng">
              <a:solidFill>
                <a:srgbClr val="7CC5F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7381201" y="3723102"/>
              <a:ext cx="226363" cy="28851"/>
            </a:xfrm>
            <a:custGeom>
              <a:avLst/>
              <a:gdLst/>
              <a:ahLst/>
              <a:cxnLst/>
              <a:rect l="l" t="t" r="r" b="b"/>
              <a:pathLst>
                <a:path w="1679" h="214" fill="none" extrusionOk="0">
                  <a:moveTo>
                    <a:pt x="0" y="133"/>
                  </a:moveTo>
                  <a:cubicBezTo>
                    <a:pt x="557" y="213"/>
                    <a:pt x="1136" y="169"/>
                    <a:pt x="1679" y="1"/>
                  </a:cubicBezTo>
                </a:path>
              </a:pathLst>
            </a:custGeom>
            <a:noFill/>
            <a:ln w="9525" cap="flat" cmpd="sng">
              <a:solidFill>
                <a:srgbClr val="125580"/>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8"/>
            <p:cNvSpPr/>
            <p:nvPr/>
          </p:nvSpPr>
          <p:spPr>
            <a:xfrm>
              <a:off x="7470048" y="3461146"/>
              <a:ext cx="44625" cy="186995"/>
            </a:xfrm>
            <a:custGeom>
              <a:avLst/>
              <a:gdLst/>
              <a:ahLst/>
              <a:cxnLst/>
              <a:rect l="l" t="t" r="r" b="b"/>
              <a:pathLst>
                <a:path w="331" h="1387" fill="none" extrusionOk="0">
                  <a:moveTo>
                    <a:pt x="16" y="1"/>
                  </a:moveTo>
                  <a:cubicBezTo>
                    <a:pt x="8" y="389"/>
                    <a:pt x="8" y="778"/>
                    <a:pt x="1" y="1159"/>
                  </a:cubicBezTo>
                  <a:cubicBezTo>
                    <a:pt x="1" y="1203"/>
                    <a:pt x="1" y="1240"/>
                    <a:pt x="16" y="1277"/>
                  </a:cubicBezTo>
                  <a:cubicBezTo>
                    <a:pt x="67" y="1387"/>
                    <a:pt x="214" y="1387"/>
                    <a:pt x="331" y="1372"/>
                  </a:cubicBezTo>
                </a:path>
              </a:pathLst>
            </a:custGeom>
            <a:noFill/>
            <a:ln w="9525" cap="flat" cmpd="sng">
              <a:solidFill>
                <a:schemeClr val="lt1"/>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8"/>
            <p:cNvSpPr/>
            <p:nvPr/>
          </p:nvSpPr>
          <p:spPr>
            <a:xfrm>
              <a:off x="7459263" y="3345605"/>
              <a:ext cx="54467" cy="46513"/>
            </a:xfrm>
            <a:custGeom>
              <a:avLst/>
              <a:gdLst/>
              <a:ahLst/>
              <a:cxnLst/>
              <a:rect l="l" t="t" r="r" b="b"/>
              <a:pathLst>
                <a:path w="404" h="345" extrusionOk="0">
                  <a:moveTo>
                    <a:pt x="174" y="1"/>
                  </a:moveTo>
                  <a:cubicBezTo>
                    <a:pt x="85" y="1"/>
                    <a:pt x="0" y="71"/>
                    <a:pt x="0" y="176"/>
                  </a:cubicBezTo>
                  <a:cubicBezTo>
                    <a:pt x="0" y="271"/>
                    <a:pt x="74" y="345"/>
                    <a:pt x="169" y="345"/>
                  </a:cubicBezTo>
                  <a:cubicBezTo>
                    <a:pt x="323" y="345"/>
                    <a:pt x="403" y="161"/>
                    <a:pt x="294" y="51"/>
                  </a:cubicBezTo>
                  <a:cubicBezTo>
                    <a:pt x="258" y="16"/>
                    <a:pt x="216" y="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8074989" y="3489863"/>
              <a:ext cx="260068" cy="318445"/>
            </a:xfrm>
            <a:custGeom>
              <a:avLst/>
              <a:gdLst/>
              <a:ahLst/>
              <a:cxnLst/>
              <a:rect l="l" t="t" r="r" b="b"/>
              <a:pathLst>
                <a:path w="1929" h="2362" extrusionOk="0">
                  <a:moveTo>
                    <a:pt x="1768" y="1"/>
                  </a:moveTo>
                  <a:cubicBezTo>
                    <a:pt x="1276" y="213"/>
                    <a:pt x="778" y="389"/>
                    <a:pt x="257" y="521"/>
                  </a:cubicBezTo>
                  <a:cubicBezTo>
                    <a:pt x="199" y="528"/>
                    <a:pt x="140" y="550"/>
                    <a:pt x="89" y="587"/>
                  </a:cubicBezTo>
                  <a:cubicBezTo>
                    <a:pt x="30" y="646"/>
                    <a:pt x="1" y="741"/>
                    <a:pt x="15" y="829"/>
                  </a:cubicBezTo>
                  <a:lnTo>
                    <a:pt x="74" y="2361"/>
                  </a:lnTo>
                  <a:cubicBezTo>
                    <a:pt x="1181" y="2031"/>
                    <a:pt x="1929" y="990"/>
                    <a:pt x="1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7224000" y="2097167"/>
              <a:ext cx="77252" cy="810673"/>
            </a:xfrm>
            <a:custGeom>
              <a:avLst/>
              <a:gdLst/>
              <a:ahLst/>
              <a:cxnLst/>
              <a:rect l="l" t="t" r="r" b="b"/>
              <a:pathLst>
                <a:path w="573" h="6013" fill="none" extrusionOk="0">
                  <a:moveTo>
                    <a:pt x="499" y="1"/>
                  </a:moveTo>
                  <a:cubicBezTo>
                    <a:pt x="294" y="294"/>
                    <a:pt x="88" y="594"/>
                    <a:pt x="30" y="946"/>
                  </a:cubicBezTo>
                  <a:cubicBezTo>
                    <a:pt x="0" y="1203"/>
                    <a:pt x="15" y="1460"/>
                    <a:pt x="74" y="1709"/>
                  </a:cubicBezTo>
                  <a:cubicBezTo>
                    <a:pt x="154" y="2229"/>
                    <a:pt x="242" y="2757"/>
                    <a:pt x="330" y="3278"/>
                  </a:cubicBezTo>
                  <a:cubicBezTo>
                    <a:pt x="411" y="3285"/>
                    <a:pt x="492" y="3300"/>
                    <a:pt x="572" y="3344"/>
                  </a:cubicBezTo>
                  <a:cubicBezTo>
                    <a:pt x="543" y="3542"/>
                    <a:pt x="433" y="3718"/>
                    <a:pt x="360" y="3908"/>
                  </a:cubicBezTo>
                  <a:cubicBezTo>
                    <a:pt x="103" y="4583"/>
                    <a:pt x="323" y="5330"/>
                    <a:pt x="543" y="601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7812088" y="2066563"/>
              <a:ext cx="144392" cy="806628"/>
            </a:xfrm>
            <a:custGeom>
              <a:avLst/>
              <a:gdLst/>
              <a:ahLst/>
              <a:cxnLst/>
              <a:rect l="l" t="t" r="r" b="b"/>
              <a:pathLst>
                <a:path w="1071" h="5983" fill="none" extrusionOk="0">
                  <a:moveTo>
                    <a:pt x="660" y="0"/>
                  </a:moveTo>
                  <a:cubicBezTo>
                    <a:pt x="836" y="220"/>
                    <a:pt x="1012" y="448"/>
                    <a:pt x="1056" y="719"/>
                  </a:cubicBezTo>
                  <a:cubicBezTo>
                    <a:pt x="1071" y="902"/>
                    <a:pt x="1064" y="1085"/>
                    <a:pt x="1020" y="1269"/>
                  </a:cubicBezTo>
                  <a:cubicBezTo>
                    <a:pt x="946" y="1665"/>
                    <a:pt x="880" y="2053"/>
                    <a:pt x="807" y="2449"/>
                  </a:cubicBezTo>
                  <a:cubicBezTo>
                    <a:pt x="726" y="2896"/>
                    <a:pt x="624" y="3380"/>
                    <a:pt x="250" y="3644"/>
                  </a:cubicBezTo>
                  <a:cubicBezTo>
                    <a:pt x="426" y="3776"/>
                    <a:pt x="528" y="3974"/>
                    <a:pt x="536" y="4194"/>
                  </a:cubicBezTo>
                  <a:cubicBezTo>
                    <a:pt x="543" y="4406"/>
                    <a:pt x="514" y="4619"/>
                    <a:pt x="462" y="4824"/>
                  </a:cubicBezTo>
                  <a:cubicBezTo>
                    <a:pt x="367" y="5228"/>
                    <a:pt x="272" y="5660"/>
                    <a:pt x="1" y="5983"/>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6604030" y="535011"/>
              <a:ext cx="689818" cy="652571"/>
            </a:xfrm>
            <a:custGeom>
              <a:avLst/>
              <a:gdLst/>
              <a:ahLst/>
              <a:cxnLst/>
              <a:rect l="l" t="t" r="r" b="b"/>
              <a:pathLst>
                <a:path w="3667" h="3469" extrusionOk="0">
                  <a:moveTo>
                    <a:pt x="1372" y="1"/>
                  </a:moveTo>
                  <a:cubicBezTo>
                    <a:pt x="1350" y="221"/>
                    <a:pt x="1328" y="441"/>
                    <a:pt x="1320" y="683"/>
                  </a:cubicBezTo>
                  <a:lnTo>
                    <a:pt x="1291" y="697"/>
                  </a:lnTo>
                  <a:cubicBezTo>
                    <a:pt x="1196" y="756"/>
                    <a:pt x="1115" y="822"/>
                    <a:pt x="1042" y="895"/>
                  </a:cubicBezTo>
                  <a:cubicBezTo>
                    <a:pt x="858" y="800"/>
                    <a:pt x="675" y="705"/>
                    <a:pt x="477" y="624"/>
                  </a:cubicBezTo>
                  <a:lnTo>
                    <a:pt x="477" y="624"/>
                  </a:lnTo>
                  <a:cubicBezTo>
                    <a:pt x="616" y="793"/>
                    <a:pt x="712" y="998"/>
                    <a:pt x="829" y="1189"/>
                  </a:cubicBezTo>
                  <a:cubicBezTo>
                    <a:pt x="778" y="1277"/>
                    <a:pt x="741" y="1379"/>
                    <a:pt x="719" y="1482"/>
                  </a:cubicBezTo>
                  <a:cubicBezTo>
                    <a:pt x="477" y="1504"/>
                    <a:pt x="235" y="1540"/>
                    <a:pt x="1" y="1599"/>
                  </a:cubicBezTo>
                  <a:lnTo>
                    <a:pt x="704" y="2010"/>
                  </a:lnTo>
                  <a:cubicBezTo>
                    <a:pt x="719" y="2098"/>
                    <a:pt x="748" y="2178"/>
                    <a:pt x="785" y="2259"/>
                  </a:cubicBezTo>
                  <a:cubicBezTo>
                    <a:pt x="690" y="2332"/>
                    <a:pt x="602" y="2398"/>
                    <a:pt x="506" y="2464"/>
                  </a:cubicBezTo>
                  <a:cubicBezTo>
                    <a:pt x="587" y="2453"/>
                    <a:pt x="667" y="2447"/>
                    <a:pt x="748" y="2447"/>
                  </a:cubicBezTo>
                  <a:cubicBezTo>
                    <a:pt x="777" y="2447"/>
                    <a:pt x="807" y="2448"/>
                    <a:pt x="836" y="2450"/>
                  </a:cubicBezTo>
                  <a:lnTo>
                    <a:pt x="880" y="2450"/>
                  </a:lnTo>
                  <a:cubicBezTo>
                    <a:pt x="946" y="2552"/>
                    <a:pt x="1020" y="2640"/>
                    <a:pt x="1108" y="2721"/>
                  </a:cubicBezTo>
                  <a:cubicBezTo>
                    <a:pt x="1108" y="2904"/>
                    <a:pt x="1093" y="3073"/>
                    <a:pt x="1078" y="3241"/>
                  </a:cubicBezTo>
                  <a:cubicBezTo>
                    <a:pt x="1218" y="3161"/>
                    <a:pt x="1342" y="3058"/>
                    <a:pt x="1445" y="2933"/>
                  </a:cubicBezTo>
                  <a:cubicBezTo>
                    <a:pt x="1540" y="2970"/>
                    <a:pt x="1635" y="2999"/>
                    <a:pt x="1738" y="3021"/>
                  </a:cubicBezTo>
                  <a:cubicBezTo>
                    <a:pt x="1819" y="3175"/>
                    <a:pt x="1921" y="3329"/>
                    <a:pt x="2031" y="3469"/>
                  </a:cubicBezTo>
                  <a:cubicBezTo>
                    <a:pt x="2105" y="3322"/>
                    <a:pt x="2171" y="3168"/>
                    <a:pt x="2222" y="3007"/>
                  </a:cubicBezTo>
                  <a:cubicBezTo>
                    <a:pt x="2317" y="2985"/>
                    <a:pt x="2405" y="2955"/>
                    <a:pt x="2486" y="2911"/>
                  </a:cubicBezTo>
                  <a:lnTo>
                    <a:pt x="2808" y="3139"/>
                  </a:lnTo>
                  <a:cubicBezTo>
                    <a:pt x="2808" y="2999"/>
                    <a:pt x="2801" y="2860"/>
                    <a:pt x="2772" y="2721"/>
                  </a:cubicBezTo>
                  <a:cubicBezTo>
                    <a:pt x="2867" y="2640"/>
                    <a:pt x="2940" y="2552"/>
                    <a:pt x="3006" y="2450"/>
                  </a:cubicBezTo>
                  <a:cubicBezTo>
                    <a:pt x="3226" y="2413"/>
                    <a:pt x="3446" y="2398"/>
                    <a:pt x="3666" y="2391"/>
                  </a:cubicBezTo>
                  <a:cubicBezTo>
                    <a:pt x="3490" y="2252"/>
                    <a:pt x="3336" y="2090"/>
                    <a:pt x="3197" y="1922"/>
                  </a:cubicBezTo>
                  <a:cubicBezTo>
                    <a:pt x="3204" y="1848"/>
                    <a:pt x="3204" y="1775"/>
                    <a:pt x="3204" y="1702"/>
                  </a:cubicBezTo>
                  <a:cubicBezTo>
                    <a:pt x="3300" y="1628"/>
                    <a:pt x="3402" y="1562"/>
                    <a:pt x="3512" y="1496"/>
                  </a:cubicBezTo>
                  <a:cubicBezTo>
                    <a:pt x="3395" y="1452"/>
                    <a:pt x="3270" y="1416"/>
                    <a:pt x="3146" y="1394"/>
                  </a:cubicBezTo>
                  <a:cubicBezTo>
                    <a:pt x="3116" y="1299"/>
                    <a:pt x="3072" y="1211"/>
                    <a:pt x="3028" y="1130"/>
                  </a:cubicBezTo>
                  <a:cubicBezTo>
                    <a:pt x="3102" y="925"/>
                    <a:pt x="3168" y="712"/>
                    <a:pt x="3219" y="499"/>
                  </a:cubicBezTo>
                  <a:lnTo>
                    <a:pt x="3219" y="499"/>
                  </a:lnTo>
                  <a:cubicBezTo>
                    <a:pt x="3058" y="587"/>
                    <a:pt x="2896" y="690"/>
                    <a:pt x="2743" y="793"/>
                  </a:cubicBezTo>
                  <a:cubicBezTo>
                    <a:pt x="2655" y="727"/>
                    <a:pt x="2559" y="668"/>
                    <a:pt x="2457" y="624"/>
                  </a:cubicBezTo>
                  <a:cubicBezTo>
                    <a:pt x="2391" y="455"/>
                    <a:pt x="2325" y="301"/>
                    <a:pt x="2251" y="147"/>
                  </a:cubicBezTo>
                  <a:cubicBezTo>
                    <a:pt x="2215" y="272"/>
                    <a:pt x="2171" y="404"/>
                    <a:pt x="2127" y="529"/>
                  </a:cubicBezTo>
                  <a:cubicBezTo>
                    <a:pt x="2072" y="521"/>
                    <a:pt x="2015" y="518"/>
                    <a:pt x="1958" y="518"/>
                  </a:cubicBezTo>
                  <a:cubicBezTo>
                    <a:pt x="1901" y="518"/>
                    <a:pt x="1844" y="521"/>
                    <a:pt x="1789" y="529"/>
                  </a:cubicBezTo>
                  <a:cubicBezTo>
                    <a:pt x="1643" y="353"/>
                    <a:pt x="1504" y="177"/>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5" name="Google Shape;865;p28"/>
            <p:cNvGrpSpPr/>
            <p:nvPr/>
          </p:nvGrpSpPr>
          <p:grpSpPr>
            <a:xfrm>
              <a:off x="5940588" y="1233881"/>
              <a:ext cx="2516363" cy="3577178"/>
              <a:chOff x="5602375" y="720695"/>
              <a:chExt cx="2921927" cy="4153713"/>
            </a:xfrm>
          </p:grpSpPr>
          <p:grpSp>
            <p:nvGrpSpPr>
              <p:cNvPr id="866" name="Google Shape;866;p28"/>
              <p:cNvGrpSpPr/>
              <p:nvPr/>
            </p:nvGrpSpPr>
            <p:grpSpPr>
              <a:xfrm>
                <a:off x="5602375" y="1662704"/>
                <a:ext cx="227864" cy="199096"/>
                <a:chOff x="5602375" y="1662704"/>
                <a:chExt cx="227864" cy="199096"/>
              </a:xfrm>
            </p:grpSpPr>
            <p:sp>
              <p:nvSpPr>
                <p:cNvPr id="867" name="Google Shape;867;p28"/>
                <p:cNvSpPr/>
                <p:nvPr/>
              </p:nvSpPr>
              <p:spPr>
                <a:xfrm>
                  <a:off x="5646583" y="1662704"/>
                  <a:ext cx="183656" cy="151476"/>
                </a:xfrm>
                <a:custGeom>
                  <a:avLst/>
                  <a:gdLst/>
                  <a:ahLst/>
                  <a:cxnLst/>
                  <a:rect l="l" t="t" r="r" b="b"/>
                  <a:pathLst>
                    <a:path w="1130" h="932" extrusionOk="0">
                      <a:moveTo>
                        <a:pt x="997" y="0"/>
                      </a:moveTo>
                      <a:cubicBezTo>
                        <a:pt x="653" y="228"/>
                        <a:pt x="323" y="477"/>
                        <a:pt x="0" y="748"/>
                      </a:cubicBezTo>
                      <a:cubicBezTo>
                        <a:pt x="51" y="800"/>
                        <a:pt x="95" y="866"/>
                        <a:pt x="132" y="931"/>
                      </a:cubicBezTo>
                      <a:cubicBezTo>
                        <a:pt x="462" y="682"/>
                        <a:pt x="792" y="440"/>
                        <a:pt x="1129" y="198"/>
                      </a:cubicBezTo>
                      <a:cubicBezTo>
                        <a:pt x="1078" y="140"/>
                        <a:pt x="1041" y="66"/>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5602375" y="1755669"/>
                  <a:ext cx="90690" cy="106130"/>
                </a:xfrm>
                <a:custGeom>
                  <a:avLst/>
                  <a:gdLst/>
                  <a:ahLst/>
                  <a:cxnLst/>
                  <a:rect l="l" t="t" r="r" b="b"/>
                  <a:pathLst>
                    <a:path w="558" h="653" extrusionOk="0">
                      <a:moveTo>
                        <a:pt x="140" y="0"/>
                      </a:moveTo>
                      <a:cubicBezTo>
                        <a:pt x="96" y="22"/>
                        <a:pt x="52" y="52"/>
                        <a:pt x="15" y="81"/>
                      </a:cubicBezTo>
                      <a:cubicBezTo>
                        <a:pt x="8" y="88"/>
                        <a:pt x="8" y="88"/>
                        <a:pt x="8" y="96"/>
                      </a:cubicBezTo>
                      <a:cubicBezTo>
                        <a:pt x="1" y="96"/>
                        <a:pt x="1" y="103"/>
                        <a:pt x="8" y="110"/>
                      </a:cubicBezTo>
                      <a:cubicBezTo>
                        <a:pt x="125" y="301"/>
                        <a:pt x="301" y="455"/>
                        <a:pt x="419" y="653"/>
                      </a:cubicBezTo>
                      <a:lnTo>
                        <a:pt x="558" y="535"/>
                      </a:lnTo>
                      <a:cubicBezTo>
                        <a:pt x="426" y="352"/>
                        <a:pt x="287" y="176"/>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28"/>
              <p:cNvSpPr/>
              <p:nvPr/>
            </p:nvSpPr>
            <p:spPr>
              <a:xfrm>
                <a:off x="5760840" y="1328548"/>
                <a:ext cx="488720" cy="482544"/>
              </a:xfrm>
              <a:custGeom>
                <a:avLst/>
                <a:gdLst/>
                <a:ahLst/>
                <a:cxnLst/>
                <a:rect l="l" t="t" r="r" b="b"/>
                <a:pathLst>
                  <a:path w="3007" h="2969" extrusionOk="0">
                    <a:moveTo>
                      <a:pt x="1747" y="1"/>
                    </a:moveTo>
                    <a:cubicBezTo>
                      <a:pt x="1679" y="1"/>
                      <a:pt x="1612" y="27"/>
                      <a:pt x="1562" y="77"/>
                    </a:cubicBezTo>
                    <a:cubicBezTo>
                      <a:pt x="1489" y="150"/>
                      <a:pt x="1445" y="246"/>
                      <a:pt x="1438" y="348"/>
                    </a:cubicBezTo>
                    <a:cubicBezTo>
                      <a:pt x="1389" y="295"/>
                      <a:pt x="1324" y="270"/>
                      <a:pt x="1260" y="270"/>
                    </a:cubicBezTo>
                    <a:cubicBezTo>
                      <a:pt x="1209" y="270"/>
                      <a:pt x="1158" y="286"/>
                      <a:pt x="1115" y="319"/>
                    </a:cubicBezTo>
                    <a:cubicBezTo>
                      <a:pt x="1020" y="400"/>
                      <a:pt x="969" y="524"/>
                      <a:pt x="983" y="641"/>
                    </a:cubicBezTo>
                    <a:cubicBezTo>
                      <a:pt x="910" y="575"/>
                      <a:pt x="825" y="545"/>
                      <a:pt x="743" y="545"/>
                    </a:cubicBezTo>
                    <a:cubicBezTo>
                      <a:pt x="535" y="545"/>
                      <a:pt x="342" y="730"/>
                      <a:pt x="389" y="971"/>
                    </a:cubicBezTo>
                    <a:cubicBezTo>
                      <a:pt x="362" y="926"/>
                      <a:pt x="314" y="906"/>
                      <a:pt x="261" y="906"/>
                    </a:cubicBezTo>
                    <a:cubicBezTo>
                      <a:pt x="184" y="906"/>
                      <a:pt x="99" y="949"/>
                      <a:pt x="60" y="1023"/>
                    </a:cubicBezTo>
                    <a:cubicBezTo>
                      <a:pt x="1" y="1147"/>
                      <a:pt x="30" y="1287"/>
                      <a:pt x="67" y="1419"/>
                    </a:cubicBezTo>
                    <a:cubicBezTo>
                      <a:pt x="191" y="1851"/>
                      <a:pt x="389" y="2254"/>
                      <a:pt x="653" y="2614"/>
                    </a:cubicBezTo>
                    <a:cubicBezTo>
                      <a:pt x="727" y="2724"/>
                      <a:pt x="822" y="2819"/>
                      <a:pt x="939" y="2900"/>
                    </a:cubicBezTo>
                    <a:cubicBezTo>
                      <a:pt x="1008" y="2945"/>
                      <a:pt x="1091" y="2968"/>
                      <a:pt x="1174" y="2968"/>
                    </a:cubicBezTo>
                    <a:cubicBezTo>
                      <a:pt x="1224" y="2968"/>
                      <a:pt x="1274" y="2960"/>
                      <a:pt x="1321" y="2944"/>
                    </a:cubicBezTo>
                    <a:cubicBezTo>
                      <a:pt x="1900" y="2694"/>
                      <a:pt x="2442" y="2394"/>
                      <a:pt x="2955" y="2034"/>
                    </a:cubicBezTo>
                    <a:cubicBezTo>
                      <a:pt x="2977" y="2027"/>
                      <a:pt x="2992" y="2005"/>
                      <a:pt x="2999" y="1983"/>
                    </a:cubicBezTo>
                    <a:cubicBezTo>
                      <a:pt x="3007" y="1961"/>
                      <a:pt x="2999" y="1939"/>
                      <a:pt x="2992" y="1924"/>
                    </a:cubicBezTo>
                    <a:cubicBezTo>
                      <a:pt x="2728" y="1294"/>
                      <a:pt x="2384" y="707"/>
                      <a:pt x="1980" y="158"/>
                    </a:cubicBezTo>
                    <a:cubicBezTo>
                      <a:pt x="1944" y="99"/>
                      <a:pt x="1900" y="55"/>
                      <a:pt x="1841" y="18"/>
                    </a:cubicBezTo>
                    <a:cubicBezTo>
                      <a:pt x="1811" y="7"/>
                      <a:pt x="1779" y="1"/>
                      <a:pt x="17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0" name="Google Shape;870;p28"/>
              <p:cNvGrpSpPr/>
              <p:nvPr/>
            </p:nvGrpSpPr>
            <p:grpSpPr>
              <a:xfrm>
                <a:off x="5723946" y="1331798"/>
                <a:ext cx="544792" cy="482381"/>
                <a:chOff x="5723946" y="1331798"/>
                <a:chExt cx="544792" cy="482381"/>
              </a:xfrm>
            </p:grpSpPr>
            <p:sp>
              <p:nvSpPr>
                <p:cNvPr id="871" name="Google Shape;871;p28"/>
                <p:cNvSpPr/>
                <p:nvPr/>
              </p:nvSpPr>
              <p:spPr>
                <a:xfrm>
                  <a:off x="5769291" y="1331798"/>
                  <a:ext cx="499447" cy="437036"/>
                </a:xfrm>
                <a:custGeom>
                  <a:avLst/>
                  <a:gdLst/>
                  <a:ahLst/>
                  <a:cxnLst/>
                  <a:rect l="l" t="t" r="r" b="b"/>
                  <a:pathLst>
                    <a:path w="3073" h="2689" extrusionOk="0">
                      <a:moveTo>
                        <a:pt x="2449" y="0"/>
                      </a:moveTo>
                      <a:cubicBezTo>
                        <a:pt x="2388" y="0"/>
                        <a:pt x="2326" y="19"/>
                        <a:pt x="2273" y="57"/>
                      </a:cubicBezTo>
                      <a:cubicBezTo>
                        <a:pt x="1503" y="636"/>
                        <a:pt x="755" y="1215"/>
                        <a:pt x="0" y="1802"/>
                      </a:cubicBezTo>
                      <a:cubicBezTo>
                        <a:pt x="22" y="1926"/>
                        <a:pt x="73" y="2044"/>
                        <a:pt x="147" y="2154"/>
                      </a:cubicBezTo>
                      <a:cubicBezTo>
                        <a:pt x="257" y="2330"/>
                        <a:pt x="367" y="2506"/>
                        <a:pt x="469" y="2689"/>
                      </a:cubicBezTo>
                      <a:cubicBezTo>
                        <a:pt x="1269" y="2058"/>
                        <a:pt x="2082" y="1465"/>
                        <a:pt x="2911" y="885"/>
                      </a:cubicBezTo>
                      <a:cubicBezTo>
                        <a:pt x="3050" y="790"/>
                        <a:pt x="3072" y="599"/>
                        <a:pt x="2977" y="475"/>
                      </a:cubicBezTo>
                      <a:cubicBezTo>
                        <a:pt x="2874" y="343"/>
                        <a:pt x="2771" y="218"/>
                        <a:pt x="2669" y="101"/>
                      </a:cubicBezTo>
                      <a:cubicBezTo>
                        <a:pt x="2610" y="34"/>
                        <a:pt x="2530" y="0"/>
                        <a:pt x="2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a:off x="5723946" y="1587616"/>
                  <a:ext cx="166916" cy="226563"/>
                </a:xfrm>
                <a:custGeom>
                  <a:avLst/>
                  <a:gdLst/>
                  <a:ahLst/>
                  <a:cxnLst/>
                  <a:rect l="l" t="t" r="r" b="b"/>
                  <a:pathLst>
                    <a:path w="1027" h="1394" extrusionOk="0">
                      <a:moveTo>
                        <a:pt x="221" y="1"/>
                      </a:moveTo>
                      <a:cubicBezTo>
                        <a:pt x="140" y="59"/>
                        <a:pt x="67" y="132"/>
                        <a:pt x="1" y="213"/>
                      </a:cubicBezTo>
                      <a:cubicBezTo>
                        <a:pt x="250" y="602"/>
                        <a:pt x="506" y="990"/>
                        <a:pt x="756" y="1393"/>
                      </a:cubicBezTo>
                      <a:cubicBezTo>
                        <a:pt x="836" y="1342"/>
                        <a:pt x="917" y="1291"/>
                        <a:pt x="1027" y="1232"/>
                      </a:cubicBezTo>
                      <a:cubicBezTo>
                        <a:pt x="770" y="814"/>
                        <a:pt x="499" y="404"/>
                        <a:pt x="2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3" name="Google Shape;873;p28"/>
              <p:cNvSpPr/>
              <p:nvPr/>
            </p:nvSpPr>
            <p:spPr>
              <a:xfrm>
                <a:off x="5791883" y="1363653"/>
                <a:ext cx="442237" cy="367150"/>
              </a:xfrm>
              <a:custGeom>
                <a:avLst/>
                <a:gdLst/>
                <a:ahLst/>
                <a:cxnLst/>
                <a:rect l="l" t="t" r="r" b="b"/>
                <a:pathLst>
                  <a:path w="2721" h="2259" extrusionOk="0">
                    <a:moveTo>
                      <a:pt x="2354" y="0"/>
                    </a:moveTo>
                    <a:cubicBezTo>
                      <a:pt x="2310" y="0"/>
                      <a:pt x="2273" y="15"/>
                      <a:pt x="2237" y="44"/>
                    </a:cubicBezTo>
                    <a:cubicBezTo>
                      <a:pt x="1467" y="535"/>
                      <a:pt x="675" y="1049"/>
                      <a:pt x="0" y="1672"/>
                    </a:cubicBezTo>
                    <a:cubicBezTo>
                      <a:pt x="66" y="1848"/>
                      <a:pt x="235" y="2075"/>
                      <a:pt x="360" y="2258"/>
                    </a:cubicBezTo>
                    <a:cubicBezTo>
                      <a:pt x="1159" y="1745"/>
                      <a:pt x="1921" y="1188"/>
                      <a:pt x="2647" y="587"/>
                    </a:cubicBezTo>
                    <a:cubicBezTo>
                      <a:pt x="2676" y="565"/>
                      <a:pt x="2698" y="535"/>
                      <a:pt x="2713" y="506"/>
                    </a:cubicBezTo>
                    <a:cubicBezTo>
                      <a:pt x="2720" y="469"/>
                      <a:pt x="2720" y="425"/>
                      <a:pt x="2698" y="396"/>
                    </a:cubicBezTo>
                    <a:cubicBezTo>
                      <a:pt x="2647" y="257"/>
                      <a:pt x="2559" y="140"/>
                      <a:pt x="2442" y="44"/>
                    </a:cubicBezTo>
                    <a:cubicBezTo>
                      <a:pt x="2420" y="22"/>
                      <a:pt x="2391" y="8"/>
                      <a:pt x="23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a:off x="8161867" y="3138940"/>
                <a:ext cx="113444" cy="113444"/>
              </a:xfrm>
              <a:custGeom>
                <a:avLst/>
                <a:gdLst/>
                <a:ahLst/>
                <a:cxnLst/>
                <a:rect l="l" t="t" r="r" b="b"/>
                <a:pathLst>
                  <a:path w="698" h="698" extrusionOk="0">
                    <a:moveTo>
                      <a:pt x="345" y="1"/>
                    </a:moveTo>
                    <a:cubicBezTo>
                      <a:pt x="155" y="1"/>
                      <a:pt x="1" y="155"/>
                      <a:pt x="1" y="353"/>
                    </a:cubicBezTo>
                    <a:cubicBezTo>
                      <a:pt x="1" y="544"/>
                      <a:pt x="155" y="697"/>
                      <a:pt x="345" y="697"/>
                    </a:cubicBezTo>
                    <a:cubicBezTo>
                      <a:pt x="536" y="697"/>
                      <a:pt x="697" y="544"/>
                      <a:pt x="697" y="353"/>
                    </a:cubicBezTo>
                    <a:cubicBezTo>
                      <a:pt x="697" y="155"/>
                      <a:pt x="536" y="1"/>
                      <a:pt x="3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a:off x="6407864" y="2038792"/>
                <a:ext cx="88415" cy="74438"/>
              </a:xfrm>
              <a:custGeom>
                <a:avLst/>
                <a:gdLst/>
                <a:ahLst/>
                <a:cxnLst/>
                <a:rect l="l" t="t" r="r" b="b"/>
                <a:pathLst>
                  <a:path w="544" h="458" extrusionOk="0">
                    <a:moveTo>
                      <a:pt x="233" y="0"/>
                    </a:moveTo>
                    <a:cubicBezTo>
                      <a:pt x="114" y="0"/>
                      <a:pt x="1" y="92"/>
                      <a:pt x="1" y="230"/>
                    </a:cubicBezTo>
                    <a:cubicBezTo>
                      <a:pt x="1" y="355"/>
                      <a:pt x="103" y="458"/>
                      <a:pt x="228" y="458"/>
                    </a:cubicBezTo>
                    <a:cubicBezTo>
                      <a:pt x="433" y="458"/>
                      <a:pt x="543" y="216"/>
                      <a:pt x="397" y="69"/>
                    </a:cubicBezTo>
                    <a:cubicBezTo>
                      <a:pt x="349" y="21"/>
                      <a:pt x="290" y="0"/>
                      <a:pt x="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6743972" y="3105459"/>
                <a:ext cx="1401475" cy="1768949"/>
              </a:xfrm>
              <a:custGeom>
                <a:avLst/>
                <a:gdLst/>
                <a:ahLst/>
                <a:cxnLst/>
                <a:rect l="l" t="t" r="r" b="b"/>
                <a:pathLst>
                  <a:path w="8623" h="10884" extrusionOk="0">
                    <a:moveTo>
                      <a:pt x="6369" y="1"/>
                    </a:moveTo>
                    <a:cubicBezTo>
                      <a:pt x="4535" y="1"/>
                      <a:pt x="2706" y="257"/>
                      <a:pt x="931" y="757"/>
                    </a:cubicBezTo>
                    <a:cubicBezTo>
                      <a:pt x="389" y="4107"/>
                      <a:pt x="74" y="7487"/>
                      <a:pt x="0" y="10882"/>
                    </a:cubicBezTo>
                    <a:cubicBezTo>
                      <a:pt x="132" y="10883"/>
                      <a:pt x="264" y="10884"/>
                      <a:pt x="396" y="10884"/>
                    </a:cubicBezTo>
                    <a:cubicBezTo>
                      <a:pt x="2969" y="10884"/>
                      <a:pt x="5540" y="10612"/>
                      <a:pt x="8065" y="10068"/>
                    </a:cubicBezTo>
                    <a:cubicBezTo>
                      <a:pt x="8343" y="6725"/>
                      <a:pt x="8622" y="3330"/>
                      <a:pt x="7801" y="53"/>
                    </a:cubicBezTo>
                    <a:cubicBezTo>
                      <a:pt x="7324" y="18"/>
                      <a:pt x="6847" y="1"/>
                      <a:pt x="6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a:off x="7394572" y="3265386"/>
                <a:ext cx="65661" cy="56072"/>
              </a:xfrm>
              <a:custGeom>
                <a:avLst/>
                <a:gdLst/>
                <a:ahLst/>
                <a:cxnLst/>
                <a:rect l="l" t="t" r="r" b="b"/>
                <a:pathLst>
                  <a:path w="404" h="345" extrusionOk="0">
                    <a:moveTo>
                      <a:pt x="174" y="1"/>
                    </a:moveTo>
                    <a:cubicBezTo>
                      <a:pt x="85" y="1"/>
                      <a:pt x="0" y="71"/>
                      <a:pt x="0" y="176"/>
                    </a:cubicBezTo>
                    <a:cubicBezTo>
                      <a:pt x="0" y="271"/>
                      <a:pt x="74" y="345"/>
                      <a:pt x="169" y="345"/>
                    </a:cubicBezTo>
                    <a:cubicBezTo>
                      <a:pt x="323" y="345"/>
                      <a:pt x="403" y="161"/>
                      <a:pt x="294" y="51"/>
                    </a:cubicBezTo>
                    <a:cubicBezTo>
                      <a:pt x="258" y="16"/>
                      <a:pt x="216" y="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6249399" y="1186011"/>
                <a:ext cx="244441" cy="182518"/>
              </a:xfrm>
              <a:custGeom>
                <a:avLst/>
                <a:gdLst/>
                <a:ahLst/>
                <a:cxnLst/>
                <a:rect l="l" t="t" r="r" b="b"/>
                <a:pathLst>
                  <a:path w="1504" h="1123" fill="none" extrusionOk="0">
                    <a:moveTo>
                      <a:pt x="1" y="1123"/>
                    </a:moveTo>
                    <a:lnTo>
                      <a:pt x="1504" y="1"/>
                    </a:ln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6200641" y="1343338"/>
                <a:ext cx="70374" cy="79964"/>
              </a:xfrm>
              <a:custGeom>
                <a:avLst/>
                <a:gdLst/>
                <a:ahLst/>
                <a:cxnLst/>
                <a:rect l="l" t="t" r="r" b="b"/>
                <a:pathLst>
                  <a:path w="433" h="492" extrusionOk="0">
                    <a:moveTo>
                      <a:pt x="202" y="0"/>
                    </a:moveTo>
                    <a:cubicBezTo>
                      <a:pt x="125" y="0"/>
                      <a:pt x="56" y="70"/>
                      <a:pt x="0" y="140"/>
                    </a:cubicBezTo>
                    <a:cubicBezTo>
                      <a:pt x="73" y="257"/>
                      <a:pt x="161" y="374"/>
                      <a:pt x="249" y="492"/>
                    </a:cubicBezTo>
                    <a:cubicBezTo>
                      <a:pt x="279" y="448"/>
                      <a:pt x="323" y="418"/>
                      <a:pt x="359" y="382"/>
                    </a:cubicBezTo>
                    <a:cubicBezTo>
                      <a:pt x="396" y="345"/>
                      <a:pt x="425" y="301"/>
                      <a:pt x="433" y="250"/>
                    </a:cubicBezTo>
                    <a:cubicBezTo>
                      <a:pt x="425" y="125"/>
                      <a:pt x="337" y="23"/>
                      <a:pt x="213" y="1"/>
                    </a:cubicBezTo>
                    <a:cubicBezTo>
                      <a:pt x="209" y="0"/>
                      <a:pt x="205" y="0"/>
                      <a:pt x="202" y="0"/>
                    </a:cubicBezTo>
                    <a:close/>
                  </a:path>
                </a:pathLst>
              </a:custGeom>
              <a:solidFill>
                <a:srgbClr val="0D4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5827639" y="1579327"/>
                <a:ext cx="20478" cy="34618"/>
              </a:xfrm>
              <a:custGeom>
                <a:avLst/>
                <a:gdLst/>
                <a:ahLst/>
                <a:cxnLst/>
                <a:rect l="l" t="t" r="r" b="b"/>
                <a:pathLst>
                  <a:path w="126" h="213" fill="none" extrusionOk="0">
                    <a:moveTo>
                      <a:pt x="0" y="0"/>
                    </a:moveTo>
                    <a:cubicBezTo>
                      <a:pt x="52" y="74"/>
                      <a:pt x="88" y="140"/>
                      <a:pt x="125" y="213"/>
                    </a:cubicBezTo>
                  </a:path>
                </a:pathLst>
              </a:custGeom>
              <a:noFill/>
              <a:ln w="1100" cap="flat" cmpd="sng">
                <a:solidFill>
                  <a:srgbClr val="051B29"/>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5889562" y="1535120"/>
                <a:ext cx="20478" cy="31205"/>
              </a:xfrm>
              <a:custGeom>
                <a:avLst/>
                <a:gdLst/>
                <a:ahLst/>
                <a:cxnLst/>
                <a:rect l="l" t="t" r="r" b="b"/>
                <a:pathLst>
                  <a:path w="126" h="192" fill="none" extrusionOk="0">
                    <a:moveTo>
                      <a:pt x="1" y="1"/>
                    </a:moveTo>
                    <a:cubicBezTo>
                      <a:pt x="45" y="60"/>
                      <a:pt x="89" y="126"/>
                      <a:pt x="125" y="192"/>
                    </a:cubicBezTo>
                  </a:path>
                </a:pathLst>
              </a:custGeom>
              <a:noFill/>
              <a:ln w="1100" cap="flat" cmpd="sng">
                <a:solidFill>
                  <a:srgbClr val="051B29"/>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5949210" y="1488800"/>
                <a:ext cx="23892" cy="34618"/>
              </a:xfrm>
              <a:custGeom>
                <a:avLst/>
                <a:gdLst/>
                <a:ahLst/>
                <a:cxnLst/>
                <a:rect l="l" t="t" r="r" b="b"/>
                <a:pathLst>
                  <a:path w="147" h="213" fill="none" extrusionOk="0">
                    <a:moveTo>
                      <a:pt x="0" y="0"/>
                    </a:moveTo>
                    <a:cubicBezTo>
                      <a:pt x="52" y="66"/>
                      <a:pt x="103" y="139"/>
                      <a:pt x="147" y="213"/>
                    </a:cubicBezTo>
                  </a:path>
                </a:pathLst>
              </a:custGeom>
              <a:noFill/>
              <a:ln w="1100" cap="flat" cmpd="sng">
                <a:solidFill>
                  <a:srgbClr val="051B29"/>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6000406" y="1447030"/>
                <a:ext cx="21616" cy="31205"/>
              </a:xfrm>
              <a:custGeom>
                <a:avLst/>
                <a:gdLst/>
                <a:ahLst/>
                <a:cxnLst/>
                <a:rect l="l" t="t" r="r" b="b"/>
                <a:pathLst>
                  <a:path w="133" h="192" fill="none" extrusionOk="0">
                    <a:moveTo>
                      <a:pt x="0" y="0"/>
                    </a:moveTo>
                    <a:cubicBezTo>
                      <a:pt x="52" y="59"/>
                      <a:pt x="96" y="125"/>
                      <a:pt x="132" y="191"/>
                    </a:cubicBezTo>
                  </a:path>
                </a:pathLst>
              </a:custGeom>
              <a:noFill/>
              <a:ln w="1100" cap="flat" cmpd="sng">
                <a:solidFill>
                  <a:srgbClr val="051B29"/>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a:off x="6061192" y="1402985"/>
                <a:ext cx="22754" cy="33481"/>
              </a:xfrm>
              <a:custGeom>
                <a:avLst/>
                <a:gdLst/>
                <a:ahLst/>
                <a:cxnLst/>
                <a:rect l="l" t="t" r="r" b="b"/>
                <a:pathLst>
                  <a:path w="140" h="206" fill="none" extrusionOk="0">
                    <a:moveTo>
                      <a:pt x="0" y="0"/>
                    </a:moveTo>
                    <a:cubicBezTo>
                      <a:pt x="52" y="66"/>
                      <a:pt x="103" y="132"/>
                      <a:pt x="140" y="205"/>
                    </a:cubicBezTo>
                  </a:path>
                </a:pathLst>
              </a:custGeom>
              <a:noFill/>
              <a:ln w="1100" cap="flat" cmpd="sng">
                <a:solidFill>
                  <a:srgbClr val="051B29"/>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6102799" y="1369504"/>
                <a:ext cx="28767" cy="40794"/>
              </a:xfrm>
              <a:custGeom>
                <a:avLst/>
                <a:gdLst/>
                <a:ahLst/>
                <a:cxnLst/>
                <a:rect l="l" t="t" r="r" b="b"/>
                <a:pathLst>
                  <a:path w="177" h="251" fill="none" extrusionOk="0">
                    <a:moveTo>
                      <a:pt x="1" y="1"/>
                    </a:moveTo>
                    <a:cubicBezTo>
                      <a:pt x="67" y="74"/>
                      <a:pt x="126" y="162"/>
                      <a:pt x="177" y="25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a:off x="6137417" y="1344475"/>
                <a:ext cx="21616" cy="26492"/>
              </a:xfrm>
              <a:custGeom>
                <a:avLst/>
                <a:gdLst/>
                <a:ahLst/>
                <a:cxnLst/>
                <a:rect l="l" t="t" r="r" b="b"/>
                <a:pathLst>
                  <a:path w="133" h="163" fill="none" extrusionOk="0">
                    <a:moveTo>
                      <a:pt x="1" y="1"/>
                    </a:moveTo>
                    <a:lnTo>
                      <a:pt x="133" y="162"/>
                    </a:ln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8"/>
              <p:cNvSpPr/>
              <p:nvPr/>
            </p:nvSpPr>
            <p:spPr>
              <a:xfrm>
                <a:off x="5791883" y="1482786"/>
                <a:ext cx="111006" cy="210473"/>
              </a:xfrm>
              <a:custGeom>
                <a:avLst/>
                <a:gdLst/>
                <a:ahLst/>
                <a:cxnLst/>
                <a:rect l="l" t="t" r="r" b="b"/>
                <a:pathLst>
                  <a:path w="683" h="1295" extrusionOk="0">
                    <a:moveTo>
                      <a:pt x="220" y="0"/>
                    </a:moveTo>
                    <a:lnTo>
                      <a:pt x="0" y="763"/>
                    </a:lnTo>
                    <a:cubicBezTo>
                      <a:pt x="52" y="880"/>
                      <a:pt x="118" y="997"/>
                      <a:pt x="184" y="1115"/>
                    </a:cubicBezTo>
                    <a:cubicBezTo>
                      <a:pt x="220" y="1188"/>
                      <a:pt x="286" y="1254"/>
                      <a:pt x="367" y="1291"/>
                    </a:cubicBezTo>
                    <a:cubicBezTo>
                      <a:pt x="382" y="1293"/>
                      <a:pt x="396" y="1294"/>
                      <a:pt x="410" y="1294"/>
                    </a:cubicBezTo>
                    <a:cubicBezTo>
                      <a:pt x="526" y="1294"/>
                      <a:pt x="628" y="1218"/>
                      <a:pt x="660" y="1107"/>
                    </a:cubicBezTo>
                    <a:cubicBezTo>
                      <a:pt x="682" y="983"/>
                      <a:pt x="675" y="851"/>
                      <a:pt x="624" y="734"/>
                    </a:cubicBezTo>
                    <a:cubicBezTo>
                      <a:pt x="528" y="470"/>
                      <a:pt x="396" y="220"/>
                      <a:pt x="2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8"/>
              <p:cNvSpPr/>
              <p:nvPr/>
            </p:nvSpPr>
            <p:spPr>
              <a:xfrm>
                <a:off x="5826501" y="1429152"/>
                <a:ext cx="162202" cy="211286"/>
              </a:xfrm>
              <a:custGeom>
                <a:avLst/>
                <a:gdLst/>
                <a:ahLst/>
                <a:cxnLst/>
                <a:rect l="l" t="t" r="r" b="b"/>
                <a:pathLst>
                  <a:path w="998" h="1300" extrusionOk="0">
                    <a:moveTo>
                      <a:pt x="521" y="0"/>
                    </a:moveTo>
                    <a:lnTo>
                      <a:pt x="0" y="330"/>
                    </a:lnTo>
                    <a:cubicBezTo>
                      <a:pt x="88" y="462"/>
                      <a:pt x="469" y="1049"/>
                      <a:pt x="550" y="1188"/>
                    </a:cubicBezTo>
                    <a:cubicBezTo>
                      <a:pt x="572" y="1239"/>
                      <a:pt x="609" y="1276"/>
                      <a:pt x="660" y="1298"/>
                    </a:cubicBezTo>
                    <a:cubicBezTo>
                      <a:pt x="669" y="1299"/>
                      <a:pt x="679" y="1300"/>
                      <a:pt x="689" y="1300"/>
                    </a:cubicBezTo>
                    <a:cubicBezTo>
                      <a:pt x="739" y="1300"/>
                      <a:pt x="792" y="1284"/>
                      <a:pt x="829" y="1247"/>
                    </a:cubicBezTo>
                    <a:cubicBezTo>
                      <a:pt x="902" y="1203"/>
                      <a:pt x="961" y="1137"/>
                      <a:pt x="982" y="1056"/>
                    </a:cubicBezTo>
                    <a:cubicBezTo>
                      <a:pt x="997" y="961"/>
                      <a:pt x="982" y="858"/>
                      <a:pt x="931" y="778"/>
                    </a:cubicBezTo>
                    <a:cubicBezTo>
                      <a:pt x="807" y="514"/>
                      <a:pt x="675" y="250"/>
                      <a:pt x="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8"/>
              <p:cNvSpPr/>
              <p:nvPr/>
            </p:nvSpPr>
            <p:spPr>
              <a:xfrm>
                <a:off x="5906302" y="1383807"/>
                <a:ext cx="156189" cy="206410"/>
              </a:xfrm>
              <a:custGeom>
                <a:avLst/>
                <a:gdLst/>
                <a:ahLst/>
                <a:cxnLst/>
                <a:rect l="l" t="t" r="r" b="b"/>
                <a:pathLst>
                  <a:path w="961" h="1270" extrusionOk="0">
                    <a:moveTo>
                      <a:pt x="550" y="1"/>
                    </a:moveTo>
                    <a:lnTo>
                      <a:pt x="0" y="272"/>
                    </a:lnTo>
                    <a:lnTo>
                      <a:pt x="382" y="873"/>
                    </a:lnTo>
                    <a:cubicBezTo>
                      <a:pt x="448" y="954"/>
                      <a:pt x="477" y="1057"/>
                      <a:pt x="535" y="1137"/>
                    </a:cubicBezTo>
                    <a:cubicBezTo>
                      <a:pt x="590" y="1220"/>
                      <a:pt x="678" y="1270"/>
                      <a:pt x="779" y="1270"/>
                    </a:cubicBezTo>
                    <a:cubicBezTo>
                      <a:pt x="786" y="1270"/>
                      <a:pt x="792" y="1270"/>
                      <a:pt x="799" y="1269"/>
                    </a:cubicBezTo>
                    <a:cubicBezTo>
                      <a:pt x="895" y="1233"/>
                      <a:pt x="961" y="1145"/>
                      <a:pt x="961" y="1042"/>
                    </a:cubicBezTo>
                    <a:cubicBezTo>
                      <a:pt x="961" y="939"/>
                      <a:pt x="931" y="844"/>
                      <a:pt x="887" y="756"/>
                    </a:cubicBezTo>
                    <a:cubicBezTo>
                      <a:pt x="785" y="499"/>
                      <a:pt x="667" y="243"/>
                      <a:pt x="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a:off x="5906302" y="1383807"/>
                <a:ext cx="156189" cy="207548"/>
              </a:xfrm>
              <a:custGeom>
                <a:avLst/>
                <a:gdLst/>
                <a:ahLst/>
                <a:cxnLst/>
                <a:rect l="l" t="t" r="r" b="b"/>
                <a:pathLst>
                  <a:path w="961" h="1277" fill="none" extrusionOk="0">
                    <a:moveTo>
                      <a:pt x="550" y="1"/>
                    </a:moveTo>
                    <a:cubicBezTo>
                      <a:pt x="667" y="243"/>
                      <a:pt x="785" y="499"/>
                      <a:pt x="887" y="756"/>
                    </a:cubicBezTo>
                    <a:cubicBezTo>
                      <a:pt x="931" y="844"/>
                      <a:pt x="961" y="939"/>
                      <a:pt x="961" y="1042"/>
                    </a:cubicBezTo>
                    <a:cubicBezTo>
                      <a:pt x="961" y="1145"/>
                      <a:pt x="895" y="1233"/>
                      <a:pt x="799" y="1269"/>
                    </a:cubicBezTo>
                    <a:cubicBezTo>
                      <a:pt x="689" y="1277"/>
                      <a:pt x="594" y="1225"/>
                      <a:pt x="535" y="1137"/>
                    </a:cubicBezTo>
                    <a:cubicBezTo>
                      <a:pt x="477" y="1057"/>
                      <a:pt x="448" y="954"/>
                      <a:pt x="382" y="873"/>
                    </a:cubicBezTo>
                    <a:lnTo>
                      <a:pt x="0" y="272"/>
                    </a:ln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8"/>
              <p:cNvSpPr/>
              <p:nvPr/>
            </p:nvSpPr>
            <p:spPr>
              <a:xfrm>
                <a:off x="5994393" y="1336186"/>
                <a:ext cx="158627" cy="208685"/>
              </a:xfrm>
              <a:custGeom>
                <a:avLst/>
                <a:gdLst/>
                <a:ahLst/>
                <a:cxnLst/>
                <a:rect l="l" t="t" r="r" b="b"/>
                <a:pathLst>
                  <a:path w="976" h="1284" extrusionOk="0">
                    <a:moveTo>
                      <a:pt x="455" y="1"/>
                    </a:moveTo>
                    <a:lnTo>
                      <a:pt x="1" y="301"/>
                    </a:lnTo>
                    <a:cubicBezTo>
                      <a:pt x="52" y="382"/>
                      <a:pt x="382" y="1027"/>
                      <a:pt x="441" y="1108"/>
                    </a:cubicBezTo>
                    <a:cubicBezTo>
                      <a:pt x="485" y="1203"/>
                      <a:pt x="573" y="1262"/>
                      <a:pt x="675" y="1284"/>
                    </a:cubicBezTo>
                    <a:cubicBezTo>
                      <a:pt x="815" y="1284"/>
                      <a:pt x="939" y="1174"/>
                      <a:pt x="961" y="1034"/>
                    </a:cubicBezTo>
                    <a:cubicBezTo>
                      <a:pt x="976" y="895"/>
                      <a:pt x="947" y="756"/>
                      <a:pt x="873" y="638"/>
                    </a:cubicBezTo>
                    <a:cubicBezTo>
                      <a:pt x="756" y="411"/>
                      <a:pt x="617" y="199"/>
                      <a:pt x="4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8"/>
              <p:cNvSpPr/>
              <p:nvPr/>
            </p:nvSpPr>
            <p:spPr>
              <a:xfrm>
                <a:off x="5634556" y="1768672"/>
                <a:ext cx="20478" cy="26492"/>
              </a:xfrm>
              <a:custGeom>
                <a:avLst/>
                <a:gdLst/>
                <a:ahLst/>
                <a:cxnLst/>
                <a:rect l="l" t="t" r="r" b="b"/>
                <a:pathLst>
                  <a:path w="126" h="163" fill="none" extrusionOk="0">
                    <a:moveTo>
                      <a:pt x="1" y="1"/>
                    </a:moveTo>
                    <a:cubicBezTo>
                      <a:pt x="45" y="52"/>
                      <a:pt x="81" y="104"/>
                      <a:pt x="125" y="16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a:off x="5666736" y="1809304"/>
                <a:ext cx="24054" cy="32343"/>
              </a:xfrm>
              <a:custGeom>
                <a:avLst/>
                <a:gdLst/>
                <a:ahLst/>
                <a:cxnLst/>
                <a:rect l="l" t="t" r="r" b="b"/>
                <a:pathLst>
                  <a:path w="148" h="199" fill="none" extrusionOk="0">
                    <a:moveTo>
                      <a:pt x="1" y="0"/>
                    </a:moveTo>
                    <a:cubicBezTo>
                      <a:pt x="52" y="66"/>
                      <a:pt x="103" y="132"/>
                      <a:pt x="147" y="198"/>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5791883" y="1482786"/>
                <a:ext cx="111006" cy="213399"/>
              </a:xfrm>
              <a:custGeom>
                <a:avLst/>
                <a:gdLst/>
                <a:ahLst/>
                <a:cxnLst/>
                <a:rect l="l" t="t" r="r" b="b"/>
                <a:pathLst>
                  <a:path w="683" h="1313" fill="none" extrusionOk="0">
                    <a:moveTo>
                      <a:pt x="0" y="763"/>
                    </a:moveTo>
                    <a:cubicBezTo>
                      <a:pt x="52" y="880"/>
                      <a:pt x="118" y="997"/>
                      <a:pt x="184" y="1115"/>
                    </a:cubicBezTo>
                    <a:cubicBezTo>
                      <a:pt x="220" y="1188"/>
                      <a:pt x="286" y="1254"/>
                      <a:pt x="367" y="1291"/>
                    </a:cubicBezTo>
                    <a:cubicBezTo>
                      <a:pt x="499" y="1313"/>
                      <a:pt x="624" y="1232"/>
                      <a:pt x="660" y="1107"/>
                    </a:cubicBezTo>
                    <a:cubicBezTo>
                      <a:pt x="682" y="983"/>
                      <a:pt x="675" y="851"/>
                      <a:pt x="624" y="734"/>
                    </a:cubicBezTo>
                    <a:cubicBezTo>
                      <a:pt x="528" y="470"/>
                      <a:pt x="396" y="220"/>
                      <a:pt x="220" y="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8"/>
              <p:cNvSpPr/>
              <p:nvPr/>
            </p:nvSpPr>
            <p:spPr>
              <a:xfrm>
                <a:off x="5826501" y="1429152"/>
                <a:ext cx="162202" cy="212261"/>
              </a:xfrm>
              <a:custGeom>
                <a:avLst/>
                <a:gdLst/>
                <a:ahLst/>
                <a:cxnLst/>
                <a:rect l="l" t="t" r="r" b="b"/>
                <a:pathLst>
                  <a:path w="998" h="1306" fill="none" extrusionOk="0">
                    <a:moveTo>
                      <a:pt x="0" y="330"/>
                    </a:moveTo>
                    <a:cubicBezTo>
                      <a:pt x="88" y="462"/>
                      <a:pt x="469" y="1049"/>
                      <a:pt x="550" y="1188"/>
                    </a:cubicBezTo>
                    <a:cubicBezTo>
                      <a:pt x="572" y="1239"/>
                      <a:pt x="609" y="1276"/>
                      <a:pt x="660" y="1298"/>
                    </a:cubicBezTo>
                    <a:cubicBezTo>
                      <a:pt x="719" y="1305"/>
                      <a:pt x="785" y="1291"/>
                      <a:pt x="829" y="1247"/>
                    </a:cubicBezTo>
                    <a:cubicBezTo>
                      <a:pt x="902" y="1203"/>
                      <a:pt x="961" y="1137"/>
                      <a:pt x="982" y="1056"/>
                    </a:cubicBezTo>
                    <a:cubicBezTo>
                      <a:pt x="997" y="961"/>
                      <a:pt x="982" y="858"/>
                      <a:pt x="931" y="778"/>
                    </a:cubicBezTo>
                    <a:cubicBezTo>
                      <a:pt x="807" y="514"/>
                      <a:pt x="675" y="250"/>
                      <a:pt x="521" y="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a:off x="5994393" y="1336186"/>
                <a:ext cx="158627" cy="208685"/>
              </a:xfrm>
              <a:custGeom>
                <a:avLst/>
                <a:gdLst/>
                <a:ahLst/>
                <a:cxnLst/>
                <a:rect l="l" t="t" r="r" b="b"/>
                <a:pathLst>
                  <a:path w="976" h="1284" fill="none" extrusionOk="0">
                    <a:moveTo>
                      <a:pt x="1" y="301"/>
                    </a:moveTo>
                    <a:cubicBezTo>
                      <a:pt x="52" y="382"/>
                      <a:pt x="382" y="1027"/>
                      <a:pt x="441" y="1108"/>
                    </a:cubicBezTo>
                    <a:cubicBezTo>
                      <a:pt x="485" y="1203"/>
                      <a:pt x="573" y="1262"/>
                      <a:pt x="675" y="1284"/>
                    </a:cubicBezTo>
                    <a:cubicBezTo>
                      <a:pt x="815" y="1284"/>
                      <a:pt x="939" y="1174"/>
                      <a:pt x="961" y="1034"/>
                    </a:cubicBezTo>
                    <a:cubicBezTo>
                      <a:pt x="976" y="895"/>
                      <a:pt x="947" y="756"/>
                      <a:pt x="873" y="638"/>
                    </a:cubicBezTo>
                    <a:cubicBezTo>
                      <a:pt x="756" y="411"/>
                      <a:pt x="617" y="199"/>
                      <a:pt x="455" y="1"/>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7121687" y="1607445"/>
                <a:ext cx="890163" cy="1621049"/>
              </a:xfrm>
              <a:custGeom>
                <a:avLst/>
                <a:gdLst/>
                <a:ahLst/>
                <a:cxnLst/>
                <a:rect l="l" t="t" r="r" b="b"/>
                <a:pathLst>
                  <a:path w="5477" h="9974" extrusionOk="0">
                    <a:moveTo>
                      <a:pt x="3585" y="0"/>
                    </a:moveTo>
                    <a:cubicBezTo>
                      <a:pt x="3395" y="0"/>
                      <a:pt x="3204" y="13"/>
                      <a:pt x="3014" y="40"/>
                    </a:cubicBezTo>
                    <a:cubicBezTo>
                      <a:pt x="2060" y="157"/>
                      <a:pt x="1540" y="120"/>
                      <a:pt x="668" y="538"/>
                    </a:cubicBezTo>
                    <a:cubicBezTo>
                      <a:pt x="477" y="3544"/>
                      <a:pt x="0" y="6931"/>
                      <a:pt x="279" y="9974"/>
                    </a:cubicBezTo>
                    <a:cubicBezTo>
                      <a:pt x="1562" y="9820"/>
                      <a:pt x="2933" y="9695"/>
                      <a:pt x="4297" y="9534"/>
                    </a:cubicBezTo>
                    <a:cubicBezTo>
                      <a:pt x="4399" y="6565"/>
                      <a:pt x="4876" y="3493"/>
                      <a:pt x="5477" y="575"/>
                    </a:cubicBezTo>
                    <a:cubicBezTo>
                      <a:pt x="5169" y="230"/>
                      <a:pt x="4670" y="142"/>
                      <a:pt x="4260" y="54"/>
                    </a:cubicBezTo>
                    <a:cubicBezTo>
                      <a:pt x="4037" y="19"/>
                      <a:pt x="3811" y="0"/>
                      <a:pt x="35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8" name="Google Shape;898;p28"/>
              <p:cNvGrpSpPr/>
              <p:nvPr/>
            </p:nvGrpSpPr>
            <p:grpSpPr>
              <a:xfrm>
                <a:off x="7152568" y="1826694"/>
                <a:ext cx="822389" cy="1062279"/>
                <a:chOff x="7152568" y="1826694"/>
                <a:chExt cx="822389" cy="1062279"/>
              </a:xfrm>
            </p:grpSpPr>
            <p:sp>
              <p:nvSpPr>
                <p:cNvPr id="899" name="Google Shape;899;p28"/>
                <p:cNvSpPr/>
                <p:nvPr/>
              </p:nvSpPr>
              <p:spPr>
                <a:xfrm>
                  <a:off x="7152568" y="2816161"/>
                  <a:ext cx="687816" cy="72812"/>
                </a:xfrm>
                <a:custGeom>
                  <a:avLst/>
                  <a:gdLst/>
                  <a:ahLst/>
                  <a:cxnLst/>
                  <a:rect l="l" t="t" r="r" b="b"/>
                  <a:pathLst>
                    <a:path w="4232" h="448" extrusionOk="0">
                      <a:moveTo>
                        <a:pt x="1747" y="1"/>
                      </a:moveTo>
                      <a:cubicBezTo>
                        <a:pt x="1166" y="1"/>
                        <a:pt x="555" y="70"/>
                        <a:pt x="1" y="293"/>
                      </a:cubicBezTo>
                      <a:lnTo>
                        <a:pt x="1" y="447"/>
                      </a:lnTo>
                      <a:cubicBezTo>
                        <a:pt x="546" y="210"/>
                        <a:pt x="1145" y="136"/>
                        <a:pt x="1726" y="136"/>
                      </a:cubicBezTo>
                      <a:cubicBezTo>
                        <a:pt x="2255" y="136"/>
                        <a:pt x="2768" y="197"/>
                        <a:pt x="3212" y="249"/>
                      </a:cubicBezTo>
                      <a:cubicBezTo>
                        <a:pt x="3533" y="286"/>
                        <a:pt x="3798" y="316"/>
                        <a:pt x="4003" y="316"/>
                      </a:cubicBezTo>
                      <a:cubicBezTo>
                        <a:pt x="4083" y="316"/>
                        <a:pt x="4155" y="311"/>
                        <a:pt x="4217" y="301"/>
                      </a:cubicBezTo>
                      <a:cubicBezTo>
                        <a:pt x="4217" y="257"/>
                        <a:pt x="4224" y="205"/>
                        <a:pt x="4231" y="161"/>
                      </a:cubicBezTo>
                      <a:lnTo>
                        <a:pt x="4231" y="161"/>
                      </a:lnTo>
                      <a:cubicBezTo>
                        <a:pt x="4178" y="174"/>
                        <a:pt x="4107" y="180"/>
                        <a:pt x="4023" y="180"/>
                      </a:cubicBezTo>
                      <a:cubicBezTo>
                        <a:pt x="3814" y="180"/>
                        <a:pt x="3524" y="147"/>
                        <a:pt x="3227" y="110"/>
                      </a:cubicBezTo>
                      <a:cubicBezTo>
                        <a:pt x="2806" y="61"/>
                        <a:pt x="2289" y="1"/>
                        <a:pt x="17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a:off x="7161019" y="2594473"/>
                  <a:ext cx="686516" cy="195521"/>
                </a:xfrm>
                <a:custGeom>
                  <a:avLst/>
                  <a:gdLst/>
                  <a:ahLst/>
                  <a:cxnLst/>
                  <a:rect l="l" t="t" r="r" b="b"/>
                  <a:pathLst>
                    <a:path w="4224" h="1203" extrusionOk="0">
                      <a:moveTo>
                        <a:pt x="8" y="1"/>
                      </a:moveTo>
                      <a:cubicBezTo>
                        <a:pt x="8" y="52"/>
                        <a:pt x="8" y="96"/>
                        <a:pt x="0" y="140"/>
                      </a:cubicBezTo>
                      <a:cubicBezTo>
                        <a:pt x="162" y="155"/>
                        <a:pt x="367" y="155"/>
                        <a:pt x="601" y="162"/>
                      </a:cubicBezTo>
                      <a:cubicBezTo>
                        <a:pt x="1753" y="184"/>
                        <a:pt x="3497" y="220"/>
                        <a:pt x="4077" y="1005"/>
                      </a:cubicBezTo>
                      <a:cubicBezTo>
                        <a:pt x="4121" y="1071"/>
                        <a:pt x="4165" y="1130"/>
                        <a:pt x="4201" y="1203"/>
                      </a:cubicBezTo>
                      <a:cubicBezTo>
                        <a:pt x="4209" y="1130"/>
                        <a:pt x="4216" y="1049"/>
                        <a:pt x="4223" y="976"/>
                      </a:cubicBezTo>
                      <a:cubicBezTo>
                        <a:pt x="4209" y="961"/>
                        <a:pt x="4201" y="946"/>
                        <a:pt x="4187" y="924"/>
                      </a:cubicBezTo>
                      <a:cubicBezTo>
                        <a:pt x="3571" y="81"/>
                        <a:pt x="1782" y="45"/>
                        <a:pt x="609" y="23"/>
                      </a:cubicBezTo>
                      <a:cubicBezTo>
                        <a:pt x="411" y="23"/>
                        <a:pt x="191" y="15"/>
                        <a:pt x="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a:off x="7193200" y="1826694"/>
                  <a:ext cx="781757" cy="329443"/>
                </a:xfrm>
                <a:custGeom>
                  <a:avLst/>
                  <a:gdLst/>
                  <a:ahLst/>
                  <a:cxnLst/>
                  <a:rect l="l" t="t" r="r" b="b"/>
                  <a:pathLst>
                    <a:path w="4810" h="2027" extrusionOk="0">
                      <a:moveTo>
                        <a:pt x="3235" y="0"/>
                      </a:moveTo>
                      <a:cubicBezTo>
                        <a:pt x="1970" y="0"/>
                        <a:pt x="403" y="300"/>
                        <a:pt x="147" y="348"/>
                      </a:cubicBezTo>
                      <a:cubicBezTo>
                        <a:pt x="147" y="392"/>
                        <a:pt x="140" y="436"/>
                        <a:pt x="132" y="472"/>
                      </a:cubicBezTo>
                      <a:lnTo>
                        <a:pt x="132" y="494"/>
                      </a:lnTo>
                      <a:cubicBezTo>
                        <a:pt x="160" y="489"/>
                        <a:pt x="1892" y="141"/>
                        <a:pt x="3240" y="141"/>
                      </a:cubicBezTo>
                      <a:cubicBezTo>
                        <a:pt x="3698" y="141"/>
                        <a:pt x="4112" y="181"/>
                        <a:pt x="4399" y="289"/>
                      </a:cubicBezTo>
                      <a:cubicBezTo>
                        <a:pt x="4502" y="318"/>
                        <a:pt x="4597" y="362"/>
                        <a:pt x="4692" y="421"/>
                      </a:cubicBezTo>
                      <a:cubicBezTo>
                        <a:pt x="4648" y="494"/>
                        <a:pt x="4208" y="604"/>
                        <a:pt x="3688" y="744"/>
                      </a:cubicBezTo>
                      <a:cubicBezTo>
                        <a:pt x="2442" y="1044"/>
                        <a:pt x="1217" y="1425"/>
                        <a:pt x="15" y="1873"/>
                      </a:cubicBezTo>
                      <a:cubicBezTo>
                        <a:pt x="8" y="1924"/>
                        <a:pt x="0" y="1975"/>
                        <a:pt x="0" y="2027"/>
                      </a:cubicBezTo>
                      <a:cubicBezTo>
                        <a:pt x="1217" y="1572"/>
                        <a:pt x="2464" y="1183"/>
                        <a:pt x="3725" y="876"/>
                      </a:cubicBezTo>
                      <a:cubicBezTo>
                        <a:pt x="4377" y="714"/>
                        <a:pt x="4670" y="634"/>
                        <a:pt x="4780" y="531"/>
                      </a:cubicBezTo>
                      <a:cubicBezTo>
                        <a:pt x="4788" y="480"/>
                        <a:pt x="4795" y="421"/>
                        <a:pt x="4810" y="370"/>
                      </a:cubicBezTo>
                      <a:cubicBezTo>
                        <a:pt x="4766" y="289"/>
                        <a:pt x="4634" y="223"/>
                        <a:pt x="4450" y="157"/>
                      </a:cubicBezTo>
                      <a:cubicBezTo>
                        <a:pt x="4146" y="43"/>
                        <a:pt x="3712" y="0"/>
                        <a:pt x="3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a:off x="7165732" y="2429020"/>
                  <a:ext cx="719834" cy="91666"/>
                </a:xfrm>
                <a:custGeom>
                  <a:avLst/>
                  <a:gdLst/>
                  <a:ahLst/>
                  <a:cxnLst/>
                  <a:rect l="l" t="t" r="r" b="b"/>
                  <a:pathLst>
                    <a:path w="4429" h="564" extrusionOk="0">
                      <a:moveTo>
                        <a:pt x="2279" y="1"/>
                      </a:moveTo>
                      <a:cubicBezTo>
                        <a:pt x="1515" y="1"/>
                        <a:pt x="692" y="78"/>
                        <a:pt x="8" y="403"/>
                      </a:cubicBezTo>
                      <a:cubicBezTo>
                        <a:pt x="8" y="454"/>
                        <a:pt x="8" y="505"/>
                        <a:pt x="1" y="564"/>
                      </a:cubicBezTo>
                      <a:lnTo>
                        <a:pt x="1" y="564"/>
                      </a:lnTo>
                      <a:cubicBezTo>
                        <a:pt x="674" y="215"/>
                        <a:pt x="1514" y="134"/>
                        <a:pt x="2293" y="134"/>
                      </a:cubicBezTo>
                      <a:cubicBezTo>
                        <a:pt x="2660" y="134"/>
                        <a:pt x="3013" y="152"/>
                        <a:pt x="3329" y="168"/>
                      </a:cubicBezTo>
                      <a:cubicBezTo>
                        <a:pt x="3596" y="181"/>
                        <a:pt x="3831" y="194"/>
                        <a:pt x="4030" y="194"/>
                      </a:cubicBezTo>
                      <a:cubicBezTo>
                        <a:pt x="4175" y="194"/>
                        <a:pt x="4301" y="187"/>
                        <a:pt x="4407" y="168"/>
                      </a:cubicBezTo>
                      <a:lnTo>
                        <a:pt x="4429" y="29"/>
                      </a:lnTo>
                      <a:lnTo>
                        <a:pt x="4429" y="29"/>
                      </a:lnTo>
                      <a:cubicBezTo>
                        <a:pt x="4318" y="50"/>
                        <a:pt x="4166" y="57"/>
                        <a:pt x="3990" y="57"/>
                      </a:cubicBezTo>
                      <a:cubicBezTo>
                        <a:pt x="3794" y="57"/>
                        <a:pt x="3568" y="48"/>
                        <a:pt x="3336" y="36"/>
                      </a:cubicBezTo>
                      <a:cubicBezTo>
                        <a:pt x="3014" y="19"/>
                        <a:pt x="2654" y="1"/>
                        <a:pt x="2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a:off x="7187186" y="2189455"/>
                  <a:ext cx="711545" cy="179918"/>
                </a:xfrm>
                <a:custGeom>
                  <a:avLst/>
                  <a:gdLst/>
                  <a:ahLst/>
                  <a:cxnLst/>
                  <a:rect l="l" t="t" r="r" b="b"/>
                  <a:pathLst>
                    <a:path w="4378" h="1107" extrusionOk="0">
                      <a:moveTo>
                        <a:pt x="1591" y="1"/>
                      </a:moveTo>
                      <a:cubicBezTo>
                        <a:pt x="1035" y="1"/>
                        <a:pt x="483" y="46"/>
                        <a:pt x="15" y="95"/>
                      </a:cubicBezTo>
                      <a:cubicBezTo>
                        <a:pt x="15" y="139"/>
                        <a:pt x="8" y="183"/>
                        <a:pt x="1" y="234"/>
                      </a:cubicBezTo>
                      <a:cubicBezTo>
                        <a:pt x="469" y="184"/>
                        <a:pt x="1025" y="138"/>
                        <a:pt x="1583" y="138"/>
                      </a:cubicBezTo>
                      <a:cubicBezTo>
                        <a:pt x="2577" y="138"/>
                        <a:pt x="3577" y="285"/>
                        <a:pt x="4099" y="821"/>
                      </a:cubicBezTo>
                      <a:cubicBezTo>
                        <a:pt x="4187" y="909"/>
                        <a:pt x="4275" y="1004"/>
                        <a:pt x="4355" y="1107"/>
                      </a:cubicBezTo>
                      <a:cubicBezTo>
                        <a:pt x="4363" y="1048"/>
                        <a:pt x="4370" y="982"/>
                        <a:pt x="4377" y="916"/>
                      </a:cubicBezTo>
                      <a:cubicBezTo>
                        <a:pt x="4326" y="858"/>
                        <a:pt x="4267" y="792"/>
                        <a:pt x="4194" y="718"/>
                      </a:cubicBezTo>
                      <a:cubicBezTo>
                        <a:pt x="3644" y="154"/>
                        <a:pt x="2611" y="1"/>
                        <a:pt x="15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28"/>
              <p:cNvSpPr/>
              <p:nvPr/>
            </p:nvSpPr>
            <p:spPr>
              <a:xfrm>
                <a:off x="8136838" y="3439290"/>
                <a:ext cx="313516" cy="383890"/>
              </a:xfrm>
              <a:custGeom>
                <a:avLst/>
                <a:gdLst/>
                <a:ahLst/>
                <a:cxnLst/>
                <a:rect l="l" t="t" r="r" b="b"/>
                <a:pathLst>
                  <a:path w="1929" h="2362" extrusionOk="0">
                    <a:moveTo>
                      <a:pt x="1768" y="1"/>
                    </a:moveTo>
                    <a:cubicBezTo>
                      <a:pt x="1276" y="213"/>
                      <a:pt x="778" y="389"/>
                      <a:pt x="257" y="521"/>
                    </a:cubicBezTo>
                    <a:cubicBezTo>
                      <a:pt x="199" y="528"/>
                      <a:pt x="140" y="550"/>
                      <a:pt x="89" y="587"/>
                    </a:cubicBezTo>
                    <a:cubicBezTo>
                      <a:pt x="30" y="646"/>
                      <a:pt x="1" y="741"/>
                      <a:pt x="15" y="829"/>
                    </a:cubicBezTo>
                    <a:lnTo>
                      <a:pt x="74" y="2361"/>
                    </a:lnTo>
                    <a:cubicBezTo>
                      <a:pt x="1181" y="2031"/>
                      <a:pt x="1929" y="990"/>
                      <a:pt x="1768" y="1"/>
                    </a:cubicBezTo>
                    <a:close/>
                  </a:path>
                </a:pathLst>
              </a:custGeom>
              <a:solidFill>
                <a:srgbClr val="FFB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a:off x="5841941" y="1568600"/>
                <a:ext cx="1462260" cy="2429624"/>
              </a:xfrm>
              <a:custGeom>
                <a:avLst/>
                <a:gdLst/>
                <a:ahLst/>
                <a:cxnLst/>
                <a:rect l="l" t="t" r="r" b="b"/>
                <a:pathLst>
                  <a:path w="8997" h="14949" extrusionOk="0">
                    <a:moveTo>
                      <a:pt x="2918" y="0"/>
                    </a:moveTo>
                    <a:cubicBezTo>
                      <a:pt x="1892" y="601"/>
                      <a:pt x="917" y="1291"/>
                      <a:pt x="0" y="2060"/>
                    </a:cubicBezTo>
                    <a:cubicBezTo>
                      <a:pt x="213" y="3028"/>
                      <a:pt x="528" y="3967"/>
                      <a:pt x="953" y="4861"/>
                    </a:cubicBezTo>
                    <a:cubicBezTo>
                      <a:pt x="1408" y="5843"/>
                      <a:pt x="2024" y="6789"/>
                      <a:pt x="2911" y="7398"/>
                    </a:cubicBezTo>
                    <a:cubicBezTo>
                      <a:pt x="3468" y="7776"/>
                      <a:pt x="4149" y="8004"/>
                      <a:pt x="4789" y="8004"/>
                    </a:cubicBezTo>
                    <a:cubicBezTo>
                      <a:pt x="5178" y="8004"/>
                      <a:pt x="5552" y="7920"/>
                      <a:pt x="5873" y="7735"/>
                    </a:cubicBezTo>
                    <a:lnTo>
                      <a:pt x="5873" y="7735"/>
                    </a:lnTo>
                    <a:cubicBezTo>
                      <a:pt x="5382" y="10059"/>
                      <a:pt x="5154" y="12427"/>
                      <a:pt x="5191" y="14802"/>
                    </a:cubicBezTo>
                    <a:cubicBezTo>
                      <a:pt x="6093" y="14876"/>
                      <a:pt x="7002" y="14927"/>
                      <a:pt x="7918" y="14949"/>
                    </a:cubicBezTo>
                    <a:cubicBezTo>
                      <a:pt x="8058" y="13842"/>
                      <a:pt x="8182" y="12728"/>
                      <a:pt x="8292" y="11613"/>
                    </a:cubicBezTo>
                    <a:cubicBezTo>
                      <a:pt x="8439" y="10140"/>
                      <a:pt x="8549" y="8659"/>
                      <a:pt x="8666" y="7178"/>
                    </a:cubicBezTo>
                    <a:cubicBezTo>
                      <a:pt x="8835" y="5037"/>
                      <a:pt x="8996" y="2845"/>
                      <a:pt x="8542" y="748"/>
                    </a:cubicBezTo>
                    <a:cubicBezTo>
                      <a:pt x="7053" y="1335"/>
                      <a:pt x="5770" y="2339"/>
                      <a:pt x="4846" y="3651"/>
                    </a:cubicBezTo>
                    <a:cubicBezTo>
                      <a:pt x="4216" y="2427"/>
                      <a:pt x="3556" y="1217"/>
                      <a:pt x="2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a:off x="7731818" y="1643688"/>
                <a:ext cx="792484" cy="2342671"/>
              </a:xfrm>
              <a:custGeom>
                <a:avLst/>
                <a:gdLst/>
                <a:ahLst/>
                <a:cxnLst/>
                <a:rect l="l" t="t" r="r" b="b"/>
                <a:pathLst>
                  <a:path w="4876" h="14414" extrusionOk="0">
                    <a:moveTo>
                      <a:pt x="1195" y="0"/>
                    </a:moveTo>
                    <a:cubicBezTo>
                      <a:pt x="675" y="1320"/>
                      <a:pt x="499" y="2757"/>
                      <a:pt x="367" y="4179"/>
                    </a:cubicBezTo>
                    <a:cubicBezTo>
                      <a:pt x="139" y="6547"/>
                      <a:pt x="0" y="8930"/>
                      <a:pt x="44" y="11312"/>
                    </a:cubicBezTo>
                    <a:cubicBezTo>
                      <a:pt x="66" y="12353"/>
                      <a:pt x="125" y="13402"/>
                      <a:pt x="352" y="14414"/>
                    </a:cubicBezTo>
                    <a:cubicBezTo>
                      <a:pt x="1202" y="14362"/>
                      <a:pt x="2053" y="14282"/>
                      <a:pt x="2903" y="14179"/>
                    </a:cubicBezTo>
                    <a:cubicBezTo>
                      <a:pt x="2889" y="13468"/>
                      <a:pt x="2837" y="12749"/>
                      <a:pt x="2823" y="12031"/>
                    </a:cubicBezTo>
                    <a:cubicBezTo>
                      <a:pt x="3504" y="11760"/>
                      <a:pt x="4142" y="11386"/>
                      <a:pt x="4721" y="10931"/>
                    </a:cubicBezTo>
                    <a:cubicBezTo>
                      <a:pt x="4875" y="8497"/>
                      <a:pt x="4582" y="6063"/>
                      <a:pt x="3842" y="3739"/>
                    </a:cubicBezTo>
                    <a:cubicBezTo>
                      <a:pt x="3453" y="2515"/>
                      <a:pt x="2911" y="1276"/>
                      <a:pt x="1928" y="447"/>
                    </a:cubicBezTo>
                    <a:cubicBezTo>
                      <a:pt x="1708" y="264"/>
                      <a:pt x="1459" y="110"/>
                      <a:pt x="11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7" name="Google Shape;907;p28"/>
              <p:cNvGrpSpPr/>
              <p:nvPr/>
            </p:nvGrpSpPr>
            <p:grpSpPr>
              <a:xfrm>
                <a:off x="6600947" y="1723489"/>
                <a:ext cx="1599276" cy="1993562"/>
                <a:chOff x="6600947" y="1723489"/>
                <a:chExt cx="1599276" cy="1993562"/>
              </a:xfrm>
            </p:grpSpPr>
            <p:sp>
              <p:nvSpPr>
                <p:cNvPr id="908" name="Google Shape;908;p28"/>
                <p:cNvSpPr/>
                <p:nvPr/>
              </p:nvSpPr>
              <p:spPr>
                <a:xfrm>
                  <a:off x="7407574" y="3404672"/>
                  <a:ext cx="53797" cy="225426"/>
                </a:xfrm>
                <a:custGeom>
                  <a:avLst/>
                  <a:gdLst/>
                  <a:ahLst/>
                  <a:cxnLst/>
                  <a:rect l="l" t="t" r="r" b="b"/>
                  <a:pathLst>
                    <a:path w="331" h="1387" fill="none" extrusionOk="0">
                      <a:moveTo>
                        <a:pt x="16" y="1"/>
                      </a:moveTo>
                      <a:cubicBezTo>
                        <a:pt x="8" y="389"/>
                        <a:pt x="8" y="778"/>
                        <a:pt x="1" y="1159"/>
                      </a:cubicBezTo>
                      <a:cubicBezTo>
                        <a:pt x="1" y="1203"/>
                        <a:pt x="1" y="1240"/>
                        <a:pt x="16" y="1277"/>
                      </a:cubicBezTo>
                      <a:cubicBezTo>
                        <a:pt x="67" y="1387"/>
                        <a:pt x="214" y="1387"/>
                        <a:pt x="331" y="137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7110961" y="1760383"/>
                  <a:ext cx="93128" cy="977278"/>
                </a:xfrm>
                <a:custGeom>
                  <a:avLst/>
                  <a:gdLst/>
                  <a:ahLst/>
                  <a:cxnLst/>
                  <a:rect l="l" t="t" r="r" b="b"/>
                  <a:pathLst>
                    <a:path w="573" h="6013" fill="none" extrusionOk="0">
                      <a:moveTo>
                        <a:pt x="499" y="1"/>
                      </a:moveTo>
                      <a:cubicBezTo>
                        <a:pt x="294" y="294"/>
                        <a:pt x="88" y="594"/>
                        <a:pt x="30" y="946"/>
                      </a:cubicBezTo>
                      <a:cubicBezTo>
                        <a:pt x="0" y="1203"/>
                        <a:pt x="15" y="1460"/>
                        <a:pt x="74" y="1709"/>
                      </a:cubicBezTo>
                      <a:cubicBezTo>
                        <a:pt x="154" y="2229"/>
                        <a:pt x="242" y="2757"/>
                        <a:pt x="330" y="3278"/>
                      </a:cubicBezTo>
                      <a:cubicBezTo>
                        <a:pt x="411" y="3285"/>
                        <a:pt x="492" y="3300"/>
                        <a:pt x="572" y="3344"/>
                      </a:cubicBezTo>
                      <a:cubicBezTo>
                        <a:pt x="543" y="3542"/>
                        <a:pt x="433" y="3718"/>
                        <a:pt x="360" y="3908"/>
                      </a:cubicBezTo>
                      <a:cubicBezTo>
                        <a:pt x="103" y="4583"/>
                        <a:pt x="323" y="5330"/>
                        <a:pt x="543" y="601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7819908" y="1723489"/>
                  <a:ext cx="174067" cy="972402"/>
                </a:xfrm>
                <a:custGeom>
                  <a:avLst/>
                  <a:gdLst/>
                  <a:ahLst/>
                  <a:cxnLst/>
                  <a:rect l="l" t="t" r="r" b="b"/>
                  <a:pathLst>
                    <a:path w="1071" h="5983" fill="none" extrusionOk="0">
                      <a:moveTo>
                        <a:pt x="660" y="0"/>
                      </a:moveTo>
                      <a:cubicBezTo>
                        <a:pt x="836" y="220"/>
                        <a:pt x="1012" y="448"/>
                        <a:pt x="1056" y="719"/>
                      </a:cubicBezTo>
                      <a:cubicBezTo>
                        <a:pt x="1071" y="902"/>
                        <a:pt x="1064" y="1085"/>
                        <a:pt x="1020" y="1269"/>
                      </a:cubicBezTo>
                      <a:cubicBezTo>
                        <a:pt x="946" y="1665"/>
                        <a:pt x="880" y="2053"/>
                        <a:pt x="807" y="2449"/>
                      </a:cubicBezTo>
                      <a:cubicBezTo>
                        <a:pt x="726" y="2896"/>
                        <a:pt x="624" y="3380"/>
                        <a:pt x="250" y="3644"/>
                      </a:cubicBezTo>
                      <a:cubicBezTo>
                        <a:pt x="426" y="3776"/>
                        <a:pt x="528" y="3974"/>
                        <a:pt x="536" y="4194"/>
                      </a:cubicBezTo>
                      <a:cubicBezTo>
                        <a:pt x="543" y="4406"/>
                        <a:pt x="514" y="4619"/>
                        <a:pt x="462" y="4824"/>
                      </a:cubicBezTo>
                      <a:cubicBezTo>
                        <a:pt x="367" y="5228"/>
                        <a:pt x="272" y="5660"/>
                        <a:pt x="1" y="5983"/>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6756974" y="2459901"/>
                  <a:ext cx="133760" cy="542192"/>
                </a:xfrm>
                <a:custGeom>
                  <a:avLst/>
                  <a:gdLst/>
                  <a:ahLst/>
                  <a:cxnLst/>
                  <a:rect l="l" t="t" r="r" b="b"/>
                  <a:pathLst>
                    <a:path w="823" h="3336" fill="none" extrusionOk="0">
                      <a:moveTo>
                        <a:pt x="653" y="0"/>
                      </a:moveTo>
                      <a:cubicBezTo>
                        <a:pt x="822" y="279"/>
                        <a:pt x="749" y="638"/>
                        <a:pt x="653" y="953"/>
                      </a:cubicBezTo>
                      <a:cubicBezTo>
                        <a:pt x="441" y="1745"/>
                        <a:pt x="221" y="2537"/>
                        <a:pt x="1" y="3336"/>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a:off x="6846365" y="2436009"/>
                  <a:ext cx="85977" cy="233715"/>
                </a:xfrm>
                <a:custGeom>
                  <a:avLst/>
                  <a:gdLst/>
                  <a:ahLst/>
                  <a:cxnLst/>
                  <a:rect l="l" t="t" r="r" b="b"/>
                  <a:pathLst>
                    <a:path w="529" h="1438" fill="none" extrusionOk="0">
                      <a:moveTo>
                        <a:pt x="529" y="0"/>
                      </a:moveTo>
                      <a:cubicBezTo>
                        <a:pt x="353" y="477"/>
                        <a:pt x="177" y="961"/>
                        <a:pt x="1" y="1437"/>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a:off x="8129686" y="2409842"/>
                  <a:ext cx="70537" cy="1307209"/>
                </a:xfrm>
                <a:custGeom>
                  <a:avLst/>
                  <a:gdLst/>
                  <a:ahLst/>
                  <a:cxnLst/>
                  <a:rect l="l" t="t" r="r" b="b"/>
                  <a:pathLst>
                    <a:path w="434" h="8043" fill="none" extrusionOk="0">
                      <a:moveTo>
                        <a:pt x="316" y="0"/>
                      </a:moveTo>
                      <a:cubicBezTo>
                        <a:pt x="23" y="741"/>
                        <a:pt x="1" y="1569"/>
                        <a:pt x="1" y="2368"/>
                      </a:cubicBezTo>
                      <a:cubicBezTo>
                        <a:pt x="15" y="4267"/>
                        <a:pt x="162" y="6166"/>
                        <a:pt x="433" y="8043"/>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8123835" y="2362059"/>
                  <a:ext cx="10889" cy="258744"/>
                </a:xfrm>
                <a:custGeom>
                  <a:avLst/>
                  <a:gdLst/>
                  <a:ahLst/>
                  <a:cxnLst/>
                  <a:rect l="l" t="t" r="r" b="b"/>
                  <a:pathLst>
                    <a:path w="67" h="1592" fill="none" extrusionOk="0">
                      <a:moveTo>
                        <a:pt x="0" y="1"/>
                      </a:moveTo>
                      <a:lnTo>
                        <a:pt x="66" y="1592"/>
                      </a:ln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6600947" y="2122656"/>
                  <a:ext cx="59810" cy="121733"/>
                </a:xfrm>
                <a:custGeom>
                  <a:avLst/>
                  <a:gdLst/>
                  <a:ahLst/>
                  <a:cxnLst/>
                  <a:rect l="l" t="t" r="r" b="b"/>
                  <a:pathLst>
                    <a:path w="368" h="749" fill="none" extrusionOk="0">
                      <a:moveTo>
                        <a:pt x="1" y="748"/>
                      </a:moveTo>
                      <a:cubicBezTo>
                        <a:pt x="67" y="470"/>
                        <a:pt x="191" y="213"/>
                        <a:pt x="367" y="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6695051" y="3231906"/>
                  <a:ext cx="201534" cy="369588"/>
                </a:xfrm>
                <a:custGeom>
                  <a:avLst/>
                  <a:gdLst/>
                  <a:ahLst/>
                  <a:cxnLst/>
                  <a:rect l="l" t="t" r="r" b="b"/>
                  <a:pathLst>
                    <a:path w="1240" h="2274" fill="none" extrusionOk="0">
                      <a:moveTo>
                        <a:pt x="184" y="89"/>
                      </a:moveTo>
                      <a:cubicBezTo>
                        <a:pt x="536" y="74"/>
                        <a:pt x="888" y="45"/>
                        <a:pt x="1240" y="1"/>
                      </a:cubicBezTo>
                      <a:cubicBezTo>
                        <a:pt x="1210" y="529"/>
                        <a:pt x="1181" y="1071"/>
                        <a:pt x="1056" y="1584"/>
                      </a:cubicBezTo>
                      <a:cubicBezTo>
                        <a:pt x="1027" y="1724"/>
                        <a:pt x="976" y="1848"/>
                        <a:pt x="895" y="1966"/>
                      </a:cubicBezTo>
                      <a:cubicBezTo>
                        <a:pt x="675" y="2259"/>
                        <a:pt x="243" y="2274"/>
                        <a:pt x="1" y="200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a:off x="7981948" y="3236781"/>
                  <a:ext cx="189670" cy="353985"/>
                </a:xfrm>
                <a:custGeom>
                  <a:avLst/>
                  <a:gdLst/>
                  <a:ahLst/>
                  <a:cxnLst/>
                  <a:rect l="l" t="t" r="r" b="b"/>
                  <a:pathLst>
                    <a:path w="1167" h="2178" fill="none" extrusionOk="0">
                      <a:moveTo>
                        <a:pt x="1012" y="0"/>
                      </a:moveTo>
                      <a:lnTo>
                        <a:pt x="52" y="249"/>
                      </a:lnTo>
                      <a:cubicBezTo>
                        <a:pt x="37" y="249"/>
                        <a:pt x="23" y="257"/>
                        <a:pt x="15" y="264"/>
                      </a:cubicBezTo>
                      <a:cubicBezTo>
                        <a:pt x="8" y="279"/>
                        <a:pt x="1" y="301"/>
                        <a:pt x="8" y="315"/>
                      </a:cubicBezTo>
                      <a:lnTo>
                        <a:pt x="81" y="1049"/>
                      </a:lnTo>
                      <a:cubicBezTo>
                        <a:pt x="89" y="1254"/>
                        <a:pt x="133" y="1459"/>
                        <a:pt x="199" y="1657"/>
                      </a:cubicBezTo>
                      <a:cubicBezTo>
                        <a:pt x="265" y="1855"/>
                        <a:pt x="419" y="2016"/>
                        <a:pt x="616" y="2097"/>
                      </a:cubicBezTo>
                      <a:cubicBezTo>
                        <a:pt x="814" y="2178"/>
                        <a:pt x="1042" y="2104"/>
                        <a:pt x="1166" y="1928"/>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28"/>
              <p:cNvGrpSpPr/>
              <p:nvPr/>
            </p:nvGrpSpPr>
            <p:grpSpPr>
              <a:xfrm>
                <a:off x="7088369" y="720695"/>
                <a:ext cx="887725" cy="830353"/>
                <a:chOff x="7088369" y="720695"/>
                <a:chExt cx="887725" cy="830353"/>
              </a:xfrm>
            </p:grpSpPr>
            <p:sp>
              <p:nvSpPr>
                <p:cNvPr id="919" name="Google Shape;919;p28"/>
                <p:cNvSpPr/>
                <p:nvPr/>
              </p:nvSpPr>
              <p:spPr>
                <a:xfrm>
                  <a:off x="7088369" y="910365"/>
                  <a:ext cx="887725" cy="640683"/>
                </a:xfrm>
                <a:custGeom>
                  <a:avLst/>
                  <a:gdLst/>
                  <a:ahLst/>
                  <a:cxnLst/>
                  <a:rect l="l" t="t" r="r" b="b"/>
                  <a:pathLst>
                    <a:path w="5462" h="3942" extrusionOk="0">
                      <a:moveTo>
                        <a:pt x="2176" y="0"/>
                      </a:moveTo>
                      <a:cubicBezTo>
                        <a:pt x="2038" y="0"/>
                        <a:pt x="1897" y="24"/>
                        <a:pt x="1767" y="69"/>
                      </a:cubicBezTo>
                      <a:cubicBezTo>
                        <a:pt x="1371" y="216"/>
                        <a:pt x="1063" y="531"/>
                        <a:pt x="785" y="846"/>
                      </a:cubicBezTo>
                      <a:cubicBezTo>
                        <a:pt x="506" y="1118"/>
                        <a:pt x="345" y="1492"/>
                        <a:pt x="345" y="1880"/>
                      </a:cubicBezTo>
                      <a:cubicBezTo>
                        <a:pt x="279" y="2496"/>
                        <a:pt x="242" y="3126"/>
                        <a:pt x="0" y="3698"/>
                      </a:cubicBezTo>
                      <a:cubicBezTo>
                        <a:pt x="60" y="3688"/>
                        <a:pt x="121" y="3683"/>
                        <a:pt x="182" y="3683"/>
                      </a:cubicBezTo>
                      <a:cubicBezTo>
                        <a:pt x="343" y="3683"/>
                        <a:pt x="503" y="3719"/>
                        <a:pt x="653" y="3794"/>
                      </a:cubicBezTo>
                      <a:cubicBezTo>
                        <a:pt x="714" y="3855"/>
                        <a:pt x="794" y="3885"/>
                        <a:pt x="875" y="3885"/>
                      </a:cubicBezTo>
                      <a:cubicBezTo>
                        <a:pt x="929" y="3885"/>
                        <a:pt x="984" y="3871"/>
                        <a:pt x="1034" y="3845"/>
                      </a:cubicBezTo>
                      <a:cubicBezTo>
                        <a:pt x="1157" y="3798"/>
                        <a:pt x="1283" y="3780"/>
                        <a:pt x="1411" y="3780"/>
                      </a:cubicBezTo>
                      <a:cubicBezTo>
                        <a:pt x="1798" y="3780"/>
                        <a:pt x="2203" y="3942"/>
                        <a:pt x="2595" y="3942"/>
                      </a:cubicBezTo>
                      <a:cubicBezTo>
                        <a:pt x="2677" y="3942"/>
                        <a:pt x="2757" y="3935"/>
                        <a:pt x="2837" y="3918"/>
                      </a:cubicBezTo>
                      <a:cubicBezTo>
                        <a:pt x="3211" y="3838"/>
                        <a:pt x="3519" y="3544"/>
                        <a:pt x="3893" y="3486"/>
                      </a:cubicBezTo>
                      <a:cubicBezTo>
                        <a:pt x="4164" y="3434"/>
                        <a:pt x="4472" y="3515"/>
                        <a:pt x="4707" y="3368"/>
                      </a:cubicBezTo>
                      <a:cubicBezTo>
                        <a:pt x="4788" y="3317"/>
                        <a:pt x="4853" y="3258"/>
                        <a:pt x="4927" y="3192"/>
                      </a:cubicBezTo>
                      <a:cubicBezTo>
                        <a:pt x="5081" y="3060"/>
                        <a:pt x="5264" y="2965"/>
                        <a:pt x="5462" y="2914"/>
                      </a:cubicBezTo>
                      <a:cubicBezTo>
                        <a:pt x="5352" y="2789"/>
                        <a:pt x="5271" y="2643"/>
                        <a:pt x="5213" y="2481"/>
                      </a:cubicBezTo>
                      <a:cubicBezTo>
                        <a:pt x="5176" y="2335"/>
                        <a:pt x="5132" y="2181"/>
                        <a:pt x="5073" y="2034"/>
                      </a:cubicBezTo>
                      <a:cubicBezTo>
                        <a:pt x="4927" y="1712"/>
                        <a:pt x="4590" y="1499"/>
                        <a:pt x="4480" y="1162"/>
                      </a:cubicBezTo>
                      <a:cubicBezTo>
                        <a:pt x="4436" y="1037"/>
                        <a:pt x="4428" y="912"/>
                        <a:pt x="4392" y="795"/>
                      </a:cubicBezTo>
                      <a:cubicBezTo>
                        <a:pt x="4348" y="656"/>
                        <a:pt x="4274" y="531"/>
                        <a:pt x="4179" y="429"/>
                      </a:cubicBezTo>
                      <a:cubicBezTo>
                        <a:pt x="4018" y="223"/>
                        <a:pt x="3783" y="84"/>
                        <a:pt x="3527" y="40"/>
                      </a:cubicBezTo>
                      <a:cubicBezTo>
                        <a:pt x="3486" y="33"/>
                        <a:pt x="3446" y="30"/>
                        <a:pt x="3406" y="30"/>
                      </a:cubicBezTo>
                      <a:cubicBezTo>
                        <a:pt x="3184" y="30"/>
                        <a:pt x="2974" y="131"/>
                        <a:pt x="2837" y="311"/>
                      </a:cubicBezTo>
                      <a:cubicBezTo>
                        <a:pt x="2724" y="99"/>
                        <a:pt x="2458" y="0"/>
                        <a:pt x="21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7483962" y="720695"/>
                  <a:ext cx="185931" cy="242329"/>
                </a:xfrm>
                <a:custGeom>
                  <a:avLst/>
                  <a:gdLst/>
                  <a:ahLst/>
                  <a:cxnLst/>
                  <a:rect l="l" t="t" r="r" b="b"/>
                  <a:pathLst>
                    <a:path w="1144" h="1491" extrusionOk="0">
                      <a:moveTo>
                        <a:pt x="590" y="0"/>
                      </a:moveTo>
                      <a:cubicBezTo>
                        <a:pt x="478" y="0"/>
                        <a:pt x="364" y="24"/>
                        <a:pt x="264" y="71"/>
                      </a:cubicBezTo>
                      <a:cubicBezTo>
                        <a:pt x="132" y="129"/>
                        <a:pt x="37" y="247"/>
                        <a:pt x="7" y="386"/>
                      </a:cubicBezTo>
                      <a:cubicBezTo>
                        <a:pt x="0" y="488"/>
                        <a:pt x="7" y="591"/>
                        <a:pt x="37" y="694"/>
                      </a:cubicBezTo>
                      <a:cubicBezTo>
                        <a:pt x="81" y="921"/>
                        <a:pt x="103" y="1163"/>
                        <a:pt x="103" y="1405"/>
                      </a:cubicBezTo>
                      <a:cubicBezTo>
                        <a:pt x="148" y="1469"/>
                        <a:pt x="241" y="1490"/>
                        <a:pt x="351" y="1490"/>
                      </a:cubicBezTo>
                      <a:cubicBezTo>
                        <a:pt x="456" y="1490"/>
                        <a:pt x="578" y="1470"/>
                        <a:pt x="689" y="1449"/>
                      </a:cubicBezTo>
                      <a:cubicBezTo>
                        <a:pt x="755" y="1266"/>
                        <a:pt x="836" y="1082"/>
                        <a:pt x="924" y="914"/>
                      </a:cubicBezTo>
                      <a:cubicBezTo>
                        <a:pt x="1005" y="789"/>
                        <a:pt x="1063" y="650"/>
                        <a:pt x="1100" y="510"/>
                      </a:cubicBezTo>
                      <a:cubicBezTo>
                        <a:pt x="1144" y="364"/>
                        <a:pt x="1100" y="210"/>
                        <a:pt x="997" y="100"/>
                      </a:cubicBezTo>
                      <a:cubicBezTo>
                        <a:pt x="910" y="40"/>
                        <a:pt x="810" y="4"/>
                        <a:pt x="704" y="4"/>
                      </a:cubicBezTo>
                      <a:cubicBezTo>
                        <a:pt x="694" y="4"/>
                        <a:pt x="685" y="4"/>
                        <a:pt x="675" y="5"/>
                      </a:cubicBezTo>
                      <a:cubicBezTo>
                        <a:pt x="647" y="2"/>
                        <a:pt x="619"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1" name="Google Shape;921;p28"/>
              <p:cNvSpPr/>
              <p:nvPr/>
            </p:nvSpPr>
            <p:spPr>
              <a:xfrm>
                <a:off x="7225380" y="1324322"/>
                <a:ext cx="31043" cy="58510"/>
              </a:xfrm>
              <a:custGeom>
                <a:avLst/>
                <a:gdLst/>
                <a:ahLst/>
                <a:cxnLst/>
                <a:rect l="l" t="t" r="r" b="b"/>
                <a:pathLst>
                  <a:path w="191" h="360" fill="none" extrusionOk="0">
                    <a:moveTo>
                      <a:pt x="117" y="0"/>
                    </a:moveTo>
                    <a:cubicBezTo>
                      <a:pt x="66" y="59"/>
                      <a:pt x="30" y="132"/>
                      <a:pt x="15" y="213"/>
                    </a:cubicBezTo>
                    <a:cubicBezTo>
                      <a:pt x="0" y="250"/>
                      <a:pt x="8" y="294"/>
                      <a:pt x="30" y="338"/>
                    </a:cubicBezTo>
                    <a:cubicBezTo>
                      <a:pt x="44" y="345"/>
                      <a:pt x="59" y="360"/>
                      <a:pt x="74" y="360"/>
                    </a:cubicBezTo>
                    <a:cubicBezTo>
                      <a:pt x="96" y="360"/>
                      <a:pt x="125" y="345"/>
                      <a:pt x="139" y="323"/>
                    </a:cubicBezTo>
                    <a:cubicBezTo>
                      <a:pt x="161" y="294"/>
                      <a:pt x="183" y="257"/>
                      <a:pt x="191" y="220"/>
                    </a:cubicBezTo>
                  </a:path>
                </a:pathLst>
              </a:custGeom>
              <a:solidFill>
                <a:schemeClr val="lt2"/>
              </a:solidFill>
              <a:ln w="9525" cap="flat" cmpd="sng">
                <a:solidFill>
                  <a:schemeClr val="lt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7765136" y="1312295"/>
                <a:ext cx="20316" cy="74113"/>
              </a:xfrm>
              <a:custGeom>
                <a:avLst/>
                <a:gdLst/>
                <a:ahLst/>
                <a:cxnLst/>
                <a:rect l="l" t="t" r="r" b="b"/>
                <a:pathLst>
                  <a:path w="125" h="456" fill="none" extrusionOk="0">
                    <a:moveTo>
                      <a:pt x="59" y="1"/>
                    </a:moveTo>
                    <a:cubicBezTo>
                      <a:pt x="88" y="89"/>
                      <a:pt x="110" y="177"/>
                      <a:pt x="118" y="272"/>
                    </a:cubicBezTo>
                    <a:cubicBezTo>
                      <a:pt x="125" y="309"/>
                      <a:pt x="125" y="338"/>
                      <a:pt x="125" y="375"/>
                    </a:cubicBezTo>
                    <a:cubicBezTo>
                      <a:pt x="125" y="397"/>
                      <a:pt x="125" y="412"/>
                      <a:pt x="110" y="434"/>
                    </a:cubicBezTo>
                    <a:cubicBezTo>
                      <a:pt x="103" y="448"/>
                      <a:pt x="81" y="456"/>
                      <a:pt x="66" y="456"/>
                    </a:cubicBezTo>
                    <a:cubicBezTo>
                      <a:pt x="52" y="448"/>
                      <a:pt x="44" y="441"/>
                      <a:pt x="44" y="434"/>
                    </a:cubicBezTo>
                    <a:cubicBezTo>
                      <a:pt x="22" y="412"/>
                      <a:pt x="8" y="390"/>
                      <a:pt x="0" y="368"/>
                    </a:cubicBezTo>
                  </a:path>
                </a:pathLst>
              </a:custGeom>
              <a:solidFill>
                <a:schemeClr val="lt2"/>
              </a:solidFill>
              <a:ln w="9525" cap="flat" cmpd="sng">
                <a:solidFill>
                  <a:schemeClr val="lt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28"/>
              <p:cNvGrpSpPr/>
              <p:nvPr/>
            </p:nvGrpSpPr>
            <p:grpSpPr>
              <a:xfrm>
                <a:off x="7180035" y="988378"/>
                <a:ext cx="646049" cy="714958"/>
                <a:chOff x="7180035" y="988378"/>
                <a:chExt cx="646049" cy="714958"/>
              </a:xfrm>
            </p:grpSpPr>
            <p:sp>
              <p:nvSpPr>
                <p:cNvPr id="924" name="Google Shape;924;p28"/>
                <p:cNvSpPr/>
                <p:nvPr/>
              </p:nvSpPr>
              <p:spPr>
                <a:xfrm>
                  <a:off x="7180035" y="1219654"/>
                  <a:ext cx="94266" cy="135710"/>
                </a:xfrm>
                <a:custGeom>
                  <a:avLst/>
                  <a:gdLst/>
                  <a:ahLst/>
                  <a:cxnLst/>
                  <a:rect l="l" t="t" r="r" b="b"/>
                  <a:pathLst>
                    <a:path w="580" h="835" extrusionOk="0">
                      <a:moveTo>
                        <a:pt x="227" y="1"/>
                      </a:moveTo>
                      <a:cubicBezTo>
                        <a:pt x="195" y="1"/>
                        <a:pt x="163" y="7"/>
                        <a:pt x="133" y="21"/>
                      </a:cubicBezTo>
                      <a:cubicBezTo>
                        <a:pt x="89" y="50"/>
                        <a:pt x="52" y="94"/>
                        <a:pt x="37" y="146"/>
                      </a:cubicBezTo>
                      <a:cubicBezTo>
                        <a:pt x="15" y="197"/>
                        <a:pt x="8" y="241"/>
                        <a:pt x="1" y="292"/>
                      </a:cubicBezTo>
                      <a:cubicBezTo>
                        <a:pt x="8" y="432"/>
                        <a:pt x="74" y="556"/>
                        <a:pt x="184" y="637"/>
                      </a:cubicBezTo>
                      <a:cubicBezTo>
                        <a:pt x="294" y="718"/>
                        <a:pt x="418" y="784"/>
                        <a:pt x="543" y="835"/>
                      </a:cubicBezTo>
                      <a:cubicBezTo>
                        <a:pt x="543" y="674"/>
                        <a:pt x="558" y="505"/>
                        <a:pt x="580" y="336"/>
                      </a:cubicBezTo>
                      <a:cubicBezTo>
                        <a:pt x="528" y="248"/>
                        <a:pt x="470" y="168"/>
                        <a:pt x="411" y="87"/>
                      </a:cubicBezTo>
                      <a:cubicBezTo>
                        <a:pt x="366" y="32"/>
                        <a:pt x="297" y="1"/>
                        <a:pt x="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8"/>
                <p:cNvSpPr/>
                <p:nvPr/>
              </p:nvSpPr>
              <p:spPr>
                <a:xfrm>
                  <a:off x="7731818" y="1219654"/>
                  <a:ext cx="94266" cy="135710"/>
                </a:xfrm>
                <a:custGeom>
                  <a:avLst/>
                  <a:gdLst/>
                  <a:ahLst/>
                  <a:cxnLst/>
                  <a:rect l="l" t="t" r="r" b="b"/>
                  <a:pathLst>
                    <a:path w="580" h="835" extrusionOk="0">
                      <a:moveTo>
                        <a:pt x="355" y="1"/>
                      </a:moveTo>
                      <a:cubicBezTo>
                        <a:pt x="287" y="1"/>
                        <a:pt x="221" y="32"/>
                        <a:pt x="176" y="87"/>
                      </a:cubicBezTo>
                      <a:cubicBezTo>
                        <a:pt x="110" y="168"/>
                        <a:pt x="51" y="248"/>
                        <a:pt x="0" y="336"/>
                      </a:cubicBezTo>
                      <a:cubicBezTo>
                        <a:pt x="22" y="505"/>
                        <a:pt x="37" y="674"/>
                        <a:pt x="44" y="835"/>
                      </a:cubicBezTo>
                      <a:cubicBezTo>
                        <a:pt x="169" y="784"/>
                        <a:pt x="286" y="718"/>
                        <a:pt x="396" y="637"/>
                      </a:cubicBezTo>
                      <a:cubicBezTo>
                        <a:pt x="506" y="556"/>
                        <a:pt x="572" y="432"/>
                        <a:pt x="579" y="292"/>
                      </a:cubicBezTo>
                      <a:cubicBezTo>
                        <a:pt x="579" y="241"/>
                        <a:pt x="565" y="197"/>
                        <a:pt x="550" y="146"/>
                      </a:cubicBezTo>
                      <a:cubicBezTo>
                        <a:pt x="528" y="94"/>
                        <a:pt x="491" y="50"/>
                        <a:pt x="447" y="21"/>
                      </a:cubicBezTo>
                      <a:cubicBezTo>
                        <a:pt x="417" y="7"/>
                        <a:pt x="386" y="1"/>
                        <a:pt x="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8"/>
                <p:cNvSpPr/>
                <p:nvPr/>
              </p:nvSpPr>
              <p:spPr>
                <a:xfrm>
                  <a:off x="7253985" y="988378"/>
                  <a:ext cx="501722" cy="714958"/>
                </a:xfrm>
                <a:custGeom>
                  <a:avLst/>
                  <a:gdLst/>
                  <a:ahLst/>
                  <a:cxnLst/>
                  <a:rect l="l" t="t" r="r" b="b"/>
                  <a:pathLst>
                    <a:path w="3087" h="4399" extrusionOk="0">
                      <a:moveTo>
                        <a:pt x="1450" y="0"/>
                      </a:moveTo>
                      <a:cubicBezTo>
                        <a:pt x="1349" y="0"/>
                        <a:pt x="1249" y="10"/>
                        <a:pt x="1151" y="29"/>
                      </a:cubicBezTo>
                      <a:cubicBezTo>
                        <a:pt x="902" y="80"/>
                        <a:pt x="667" y="198"/>
                        <a:pt x="484" y="366"/>
                      </a:cubicBezTo>
                      <a:cubicBezTo>
                        <a:pt x="117" y="704"/>
                        <a:pt x="0" y="1239"/>
                        <a:pt x="7" y="1737"/>
                      </a:cubicBezTo>
                      <a:cubicBezTo>
                        <a:pt x="0" y="2060"/>
                        <a:pt x="66" y="2383"/>
                        <a:pt x="205" y="2676"/>
                      </a:cubicBezTo>
                      <a:cubicBezTo>
                        <a:pt x="337" y="2947"/>
                        <a:pt x="579" y="3270"/>
                        <a:pt x="865" y="3372"/>
                      </a:cubicBezTo>
                      <a:cubicBezTo>
                        <a:pt x="887" y="3380"/>
                        <a:pt x="902" y="3387"/>
                        <a:pt x="924" y="3387"/>
                      </a:cubicBezTo>
                      <a:lnTo>
                        <a:pt x="946" y="3651"/>
                      </a:lnTo>
                      <a:lnTo>
                        <a:pt x="990" y="4237"/>
                      </a:lnTo>
                      <a:cubicBezTo>
                        <a:pt x="1202" y="4360"/>
                        <a:pt x="1443" y="4398"/>
                        <a:pt x="1691" y="4398"/>
                      </a:cubicBezTo>
                      <a:cubicBezTo>
                        <a:pt x="1889" y="4398"/>
                        <a:pt x="2092" y="4373"/>
                        <a:pt x="2288" y="4347"/>
                      </a:cubicBezTo>
                      <a:cubicBezTo>
                        <a:pt x="2566" y="4318"/>
                        <a:pt x="2837" y="4245"/>
                        <a:pt x="3087" y="4120"/>
                      </a:cubicBezTo>
                      <a:cubicBezTo>
                        <a:pt x="3072" y="3431"/>
                        <a:pt x="3057" y="2734"/>
                        <a:pt x="3043" y="2053"/>
                      </a:cubicBezTo>
                      <a:cubicBezTo>
                        <a:pt x="3028" y="1613"/>
                        <a:pt x="3013" y="1151"/>
                        <a:pt x="2808" y="762"/>
                      </a:cubicBezTo>
                      <a:cubicBezTo>
                        <a:pt x="2548" y="279"/>
                        <a:pt x="1995" y="0"/>
                        <a:pt x="14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7" name="Google Shape;927;p28"/>
              <p:cNvSpPr/>
              <p:nvPr/>
            </p:nvSpPr>
            <p:spPr>
              <a:xfrm>
                <a:off x="7394572" y="1523255"/>
                <a:ext cx="159765" cy="58510"/>
              </a:xfrm>
              <a:custGeom>
                <a:avLst/>
                <a:gdLst/>
                <a:ahLst/>
                <a:cxnLst/>
                <a:rect l="l" t="t" r="r" b="b"/>
                <a:pathLst>
                  <a:path w="983" h="360" extrusionOk="0">
                    <a:moveTo>
                      <a:pt x="983" y="1"/>
                    </a:moveTo>
                    <a:lnTo>
                      <a:pt x="0" y="81"/>
                    </a:lnTo>
                    <a:cubicBezTo>
                      <a:pt x="22" y="89"/>
                      <a:pt x="44" y="96"/>
                      <a:pt x="59" y="96"/>
                    </a:cubicBezTo>
                    <a:lnTo>
                      <a:pt x="81" y="360"/>
                    </a:lnTo>
                    <a:cubicBezTo>
                      <a:pt x="521" y="301"/>
                      <a:pt x="983" y="1"/>
                      <a:pt x="9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a:off x="7389696" y="1205189"/>
                <a:ext cx="32343" cy="94266"/>
              </a:xfrm>
              <a:custGeom>
                <a:avLst/>
                <a:gdLst/>
                <a:ahLst/>
                <a:cxnLst/>
                <a:rect l="l" t="t" r="r" b="b"/>
                <a:pathLst>
                  <a:path w="199" h="580" extrusionOk="0">
                    <a:moveTo>
                      <a:pt x="140" y="0"/>
                    </a:moveTo>
                    <a:lnTo>
                      <a:pt x="16" y="389"/>
                    </a:lnTo>
                    <a:cubicBezTo>
                      <a:pt x="8" y="418"/>
                      <a:pt x="1" y="455"/>
                      <a:pt x="8" y="484"/>
                    </a:cubicBezTo>
                    <a:cubicBezTo>
                      <a:pt x="23" y="513"/>
                      <a:pt x="52" y="535"/>
                      <a:pt x="82" y="550"/>
                    </a:cubicBezTo>
                    <a:cubicBezTo>
                      <a:pt x="118" y="565"/>
                      <a:pt x="155" y="572"/>
                      <a:pt x="199" y="579"/>
                    </a:cubicBezTo>
                    <a:lnTo>
                      <a:pt x="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9" name="Google Shape;929;p28"/>
              <p:cNvGrpSpPr/>
              <p:nvPr/>
            </p:nvGrpSpPr>
            <p:grpSpPr>
              <a:xfrm>
                <a:off x="7205064" y="1205189"/>
                <a:ext cx="593552" cy="497009"/>
                <a:chOff x="7205064" y="1205189"/>
                <a:chExt cx="593552" cy="497009"/>
              </a:xfrm>
            </p:grpSpPr>
            <p:sp>
              <p:nvSpPr>
                <p:cNvPr id="930" name="Google Shape;930;p28"/>
                <p:cNvSpPr/>
                <p:nvPr/>
              </p:nvSpPr>
              <p:spPr>
                <a:xfrm>
                  <a:off x="7205064" y="1276701"/>
                  <a:ext cx="44207" cy="21454"/>
                </a:xfrm>
                <a:custGeom>
                  <a:avLst/>
                  <a:gdLst/>
                  <a:ahLst/>
                  <a:cxnLst/>
                  <a:rect l="l" t="t" r="r" b="b"/>
                  <a:pathLst>
                    <a:path w="272" h="132" fill="none" extrusionOk="0">
                      <a:moveTo>
                        <a:pt x="1" y="0"/>
                      </a:moveTo>
                      <a:cubicBezTo>
                        <a:pt x="67" y="73"/>
                        <a:pt x="169" y="125"/>
                        <a:pt x="272" y="13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a:off x="7748396" y="1251672"/>
                  <a:ext cx="50221" cy="38194"/>
                </a:xfrm>
                <a:custGeom>
                  <a:avLst/>
                  <a:gdLst/>
                  <a:ahLst/>
                  <a:cxnLst/>
                  <a:rect l="l" t="t" r="r" b="b"/>
                  <a:pathLst>
                    <a:path w="309" h="235" fill="none" extrusionOk="0">
                      <a:moveTo>
                        <a:pt x="1" y="235"/>
                      </a:moveTo>
                      <a:cubicBezTo>
                        <a:pt x="133" y="213"/>
                        <a:pt x="250" y="125"/>
                        <a:pt x="309" y="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a:off x="7395710" y="1651977"/>
                  <a:ext cx="381452" cy="50221"/>
                </a:xfrm>
                <a:custGeom>
                  <a:avLst/>
                  <a:gdLst/>
                  <a:ahLst/>
                  <a:cxnLst/>
                  <a:rect l="l" t="t" r="r" b="b"/>
                  <a:pathLst>
                    <a:path w="2347" h="309" fill="none" extrusionOk="0">
                      <a:moveTo>
                        <a:pt x="1" y="140"/>
                      </a:moveTo>
                      <a:cubicBezTo>
                        <a:pt x="389" y="250"/>
                        <a:pt x="792" y="308"/>
                        <a:pt x="1196" y="308"/>
                      </a:cubicBezTo>
                      <a:cubicBezTo>
                        <a:pt x="1599" y="301"/>
                        <a:pt x="1995" y="198"/>
                        <a:pt x="2347" y="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a:off x="7389696" y="1205189"/>
                  <a:ext cx="32343" cy="94266"/>
                </a:xfrm>
                <a:custGeom>
                  <a:avLst/>
                  <a:gdLst/>
                  <a:ahLst/>
                  <a:cxnLst/>
                  <a:rect l="l" t="t" r="r" b="b"/>
                  <a:pathLst>
                    <a:path w="199" h="580" fill="none" extrusionOk="0">
                      <a:moveTo>
                        <a:pt x="140" y="0"/>
                      </a:moveTo>
                      <a:lnTo>
                        <a:pt x="16" y="389"/>
                      </a:lnTo>
                      <a:cubicBezTo>
                        <a:pt x="8" y="418"/>
                        <a:pt x="1" y="455"/>
                        <a:pt x="8" y="484"/>
                      </a:cubicBezTo>
                      <a:cubicBezTo>
                        <a:pt x="23" y="513"/>
                        <a:pt x="52" y="535"/>
                        <a:pt x="82" y="550"/>
                      </a:cubicBezTo>
                      <a:cubicBezTo>
                        <a:pt x="118" y="565"/>
                        <a:pt x="155" y="572"/>
                        <a:pt x="199" y="579"/>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28"/>
              <p:cNvSpPr/>
              <p:nvPr/>
            </p:nvSpPr>
            <p:spPr>
              <a:xfrm>
                <a:off x="7463646" y="1321884"/>
                <a:ext cx="40632" cy="43070"/>
              </a:xfrm>
              <a:custGeom>
                <a:avLst/>
                <a:gdLst/>
                <a:ahLst/>
                <a:cxnLst/>
                <a:rect l="l" t="t" r="r" b="b"/>
                <a:pathLst>
                  <a:path w="250" h="265" fill="none" extrusionOk="0">
                    <a:moveTo>
                      <a:pt x="250" y="1"/>
                    </a:moveTo>
                    <a:cubicBezTo>
                      <a:pt x="242" y="140"/>
                      <a:pt x="132" y="250"/>
                      <a:pt x="0" y="265"/>
                    </a:cubicBezTo>
                  </a:path>
                </a:pathLst>
              </a:custGeom>
              <a:noFill/>
              <a:ln w="1100" cap="flat" cmpd="sng">
                <a:solidFill>
                  <a:srgbClr val="051D2B"/>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a:off x="7326635" y="1238507"/>
                <a:ext cx="16740" cy="16903"/>
              </a:xfrm>
              <a:custGeom>
                <a:avLst/>
                <a:gdLst/>
                <a:ahLst/>
                <a:cxnLst/>
                <a:rect l="l" t="t" r="r" b="b"/>
                <a:pathLst>
                  <a:path w="103" h="104" extrusionOk="0">
                    <a:moveTo>
                      <a:pt x="52" y="0"/>
                    </a:moveTo>
                    <a:cubicBezTo>
                      <a:pt x="22" y="0"/>
                      <a:pt x="0" y="22"/>
                      <a:pt x="0" y="52"/>
                    </a:cubicBezTo>
                    <a:cubicBezTo>
                      <a:pt x="0" y="81"/>
                      <a:pt x="22" y="103"/>
                      <a:pt x="52" y="103"/>
                    </a:cubicBezTo>
                    <a:cubicBezTo>
                      <a:pt x="81" y="103"/>
                      <a:pt x="103" y="81"/>
                      <a:pt x="103" y="52"/>
                    </a:cubicBezTo>
                    <a:cubicBezTo>
                      <a:pt x="103" y="22"/>
                      <a:pt x="81" y="0"/>
                      <a:pt x="52" y="0"/>
                    </a:cubicBezTo>
                    <a:close/>
                  </a:path>
                </a:pathLst>
              </a:custGeom>
              <a:solidFill>
                <a:schemeClr val="dk2"/>
              </a:solidFill>
              <a:ln w="550" cap="flat" cmpd="sng">
                <a:solidFill>
                  <a:srgbClr val="051D2B"/>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7302744" y="1192837"/>
                <a:ext cx="51359" cy="32668"/>
              </a:xfrm>
              <a:custGeom>
                <a:avLst/>
                <a:gdLst/>
                <a:ahLst/>
                <a:cxnLst/>
                <a:rect l="l" t="t" r="r" b="b"/>
                <a:pathLst>
                  <a:path w="316" h="201" extrusionOk="0">
                    <a:moveTo>
                      <a:pt x="264" y="1"/>
                    </a:moveTo>
                    <a:cubicBezTo>
                      <a:pt x="243" y="1"/>
                      <a:pt x="220" y="9"/>
                      <a:pt x="199" y="17"/>
                    </a:cubicBezTo>
                    <a:lnTo>
                      <a:pt x="81" y="61"/>
                    </a:lnTo>
                    <a:cubicBezTo>
                      <a:pt x="52" y="76"/>
                      <a:pt x="15" y="91"/>
                      <a:pt x="8" y="127"/>
                    </a:cubicBezTo>
                    <a:cubicBezTo>
                      <a:pt x="1" y="149"/>
                      <a:pt x="8" y="179"/>
                      <a:pt x="30" y="201"/>
                    </a:cubicBezTo>
                    <a:cubicBezTo>
                      <a:pt x="103" y="193"/>
                      <a:pt x="177" y="171"/>
                      <a:pt x="250" y="135"/>
                    </a:cubicBezTo>
                    <a:cubicBezTo>
                      <a:pt x="272" y="120"/>
                      <a:pt x="287" y="105"/>
                      <a:pt x="301" y="83"/>
                    </a:cubicBezTo>
                    <a:cubicBezTo>
                      <a:pt x="316" y="61"/>
                      <a:pt x="316" y="39"/>
                      <a:pt x="301" y="17"/>
                    </a:cubicBezTo>
                    <a:cubicBezTo>
                      <a:pt x="292" y="5"/>
                      <a:pt x="279" y="1"/>
                      <a:pt x="2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7467222" y="1238507"/>
                <a:ext cx="16903" cy="16903"/>
              </a:xfrm>
              <a:custGeom>
                <a:avLst/>
                <a:gdLst/>
                <a:ahLst/>
                <a:cxnLst/>
                <a:rect l="l" t="t" r="r" b="b"/>
                <a:pathLst>
                  <a:path w="104" h="104" extrusionOk="0">
                    <a:moveTo>
                      <a:pt x="52" y="0"/>
                    </a:moveTo>
                    <a:cubicBezTo>
                      <a:pt x="30" y="0"/>
                      <a:pt x="0" y="22"/>
                      <a:pt x="8" y="52"/>
                    </a:cubicBezTo>
                    <a:cubicBezTo>
                      <a:pt x="8" y="81"/>
                      <a:pt x="30" y="103"/>
                      <a:pt x="52" y="103"/>
                    </a:cubicBezTo>
                    <a:cubicBezTo>
                      <a:pt x="81" y="103"/>
                      <a:pt x="103" y="81"/>
                      <a:pt x="103" y="52"/>
                    </a:cubicBezTo>
                    <a:cubicBezTo>
                      <a:pt x="103" y="22"/>
                      <a:pt x="81" y="0"/>
                      <a:pt x="52" y="0"/>
                    </a:cubicBezTo>
                    <a:close/>
                  </a:path>
                </a:pathLst>
              </a:custGeom>
              <a:solidFill>
                <a:schemeClr val="dk2"/>
              </a:solidFill>
              <a:ln w="550" cap="flat" cmpd="sng">
                <a:solidFill>
                  <a:srgbClr val="051D2B"/>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7463646" y="1195600"/>
                <a:ext cx="50221" cy="29905"/>
              </a:xfrm>
              <a:custGeom>
                <a:avLst/>
                <a:gdLst/>
                <a:ahLst/>
                <a:cxnLst/>
                <a:rect l="l" t="t" r="r" b="b"/>
                <a:pathLst>
                  <a:path w="309" h="184" extrusionOk="0">
                    <a:moveTo>
                      <a:pt x="81" y="0"/>
                    </a:moveTo>
                    <a:cubicBezTo>
                      <a:pt x="30" y="8"/>
                      <a:pt x="0" y="59"/>
                      <a:pt x="22" y="103"/>
                    </a:cubicBezTo>
                    <a:cubicBezTo>
                      <a:pt x="74" y="125"/>
                      <a:pt x="132" y="147"/>
                      <a:pt x="184" y="169"/>
                    </a:cubicBezTo>
                    <a:cubicBezTo>
                      <a:pt x="206" y="176"/>
                      <a:pt x="228" y="184"/>
                      <a:pt x="250" y="184"/>
                    </a:cubicBezTo>
                    <a:cubicBezTo>
                      <a:pt x="279" y="184"/>
                      <a:pt x="301" y="169"/>
                      <a:pt x="308" y="147"/>
                    </a:cubicBezTo>
                    <a:cubicBezTo>
                      <a:pt x="308" y="132"/>
                      <a:pt x="308" y="125"/>
                      <a:pt x="308" y="110"/>
                    </a:cubicBezTo>
                    <a:cubicBezTo>
                      <a:pt x="279" y="66"/>
                      <a:pt x="242" y="37"/>
                      <a:pt x="191" y="22"/>
                    </a:cubicBezTo>
                    <a:cubicBezTo>
                      <a:pt x="154" y="8"/>
                      <a:pt x="118"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7567339" y="1208765"/>
                <a:ext cx="162202" cy="102555"/>
              </a:xfrm>
              <a:custGeom>
                <a:avLst/>
                <a:gdLst/>
                <a:ahLst/>
                <a:cxnLst/>
                <a:rect l="l" t="t" r="r" b="b"/>
                <a:pathLst>
                  <a:path w="998" h="631" fill="none" extrusionOk="0">
                    <a:moveTo>
                      <a:pt x="0" y="631"/>
                    </a:moveTo>
                    <a:cubicBezTo>
                      <a:pt x="367" y="484"/>
                      <a:pt x="711" y="271"/>
                      <a:pt x="997" y="0"/>
                    </a:cubicBezTo>
                  </a:path>
                </a:pathLst>
              </a:custGeom>
              <a:noFill/>
              <a:ln w="9525" cap="flat" cmpd="sng">
                <a:solidFill>
                  <a:schemeClr val="accent6"/>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7610247" y="1337324"/>
                <a:ext cx="171629" cy="142049"/>
              </a:xfrm>
              <a:custGeom>
                <a:avLst/>
                <a:gdLst/>
                <a:ahLst/>
                <a:cxnLst/>
                <a:rect l="l" t="t" r="r" b="b"/>
                <a:pathLst>
                  <a:path w="1056" h="874" fill="none" extrusionOk="0">
                    <a:moveTo>
                      <a:pt x="0" y="873"/>
                    </a:moveTo>
                    <a:lnTo>
                      <a:pt x="682" y="368"/>
                    </a:lnTo>
                    <a:cubicBezTo>
                      <a:pt x="836" y="272"/>
                      <a:pt x="961" y="148"/>
                      <a:pt x="1056" y="1"/>
                    </a:cubicBezTo>
                  </a:path>
                </a:pathLst>
              </a:custGeom>
              <a:noFill/>
              <a:ln w="9525" cap="flat" cmpd="sng">
                <a:solidFill>
                  <a:schemeClr val="accent6"/>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7262274" y="1263699"/>
                <a:ext cx="359998" cy="288811"/>
              </a:xfrm>
              <a:custGeom>
                <a:avLst/>
                <a:gdLst/>
                <a:ahLst/>
                <a:cxnLst/>
                <a:rect l="l" t="t" r="r" b="b"/>
                <a:pathLst>
                  <a:path w="2215" h="1777" extrusionOk="0">
                    <a:moveTo>
                      <a:pt x="1090" y="0"/>
                    </a:moveTo>
                    <a:cubicBezTo>
                      <a:pt x="1025" y="0"/>
                      <a:pt x="960" y="5"/>
                      <a:pt x="895" y="14"/>
                    </a:cubicBezTo>
                    <a:cubicBezTo>
                      <a:pt x="543" y="65"/>
                      <a:pt x="228" y="249"/>
                      <a:pt x="0" y="513"/>
                    </a:cubicBezTo>
                    <a:cubicBezTo>
                      <a:pt x="22" y="681"/>
                      <a:pt x="81" y="835"/>
                      <a:pt x="154" y="989"/>
                    </a:cubicBezTo>
                    <a:cubicBezTo>
                      <a:pt x="301" y="1275"/>
                      <a:pt x="558" y="1627"/>
                      <a:pt x="873" y="1693"/>
                    </a:cubicBezTo>
                    <a:lnTo>
                      <a:pt x="880" y="1774"/>
                    </a:lnTo>
                    <a:cubicBezTo>
                      <a:pt x="910" y="1776"/>
                      <a:pt x="940" y="1777"/>
                      <a:pt x="970" y="1777"/>
                    </a:cubicBezTo>
                    <a:cubicBezTo>
                      <a:pt x="1043" y="1777"/>
                      <a:pt x="1116" y="1771"/>
                      <a:pt x="1188" y="1766"/>
                    </a:cubicBezTo>
                    <a:cubicBezTo>
                      <a:pt x="1386" y="1752"/>
                      <a:pt x="1577" y="1708"/>
                      <a:pt x="1760" y="1642"/>
                    </a:cubicBezTo>
                    <a:cubicBezTo>
                      <a:pt x="1951" y="1576"/>
                      <a:pt x="2105" y="1451"/>
                      <a:pt x="2215" y="1282"/>
                    </a:cubicBezTo>
                    <a:cubicBezTo>
                      <a:pt x="2061" y="1172"/>
                      <a:pt x="1951" y="1004"/>
                      <a:pt x="1914" y="821"/>
                    </a:cubicBezTo>
                    <a:cubicBezTo>
                      <a:pt x="1877" y="637"/>
                      <a:pt x="1885" y="454"/>
                      <a:pt x="1936" y="278"/>
                    </a:cubicBezTo>
                    <a:cubicBezTo>
                      <a:pt x="1689" y="97"/>
                      <a:pt x="1392" y="0"/>
                      <a:pt x="1090" y="0"/>
                    </a:cubicBezTo>
                    <a:close/>
                  </a:path>
                </a:pathLst>
              </a:custGeom>
              <a:solidFill>
                <a:srgbClr val="CC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7312333" y="1297992"/>
                <a:ext cx="201534" cy="60948"/>
              </a:xfrm>
              <a:custGeom>
                <a:avLst/>
                <a:gdLst/>
                <a:ahLst/>
                <a:cxnLst/>
                <a:rect l="l" t="t" r="r" b="b"/>
                <a:pathLst>
                  <a:path w="1240" h="375" fill="none" extrusionOk="0">
                    <a:moveTo>
                      <a:pt x="0" y="375"/>
                    </a:moveTo>
                    <a:cubicBezTo>
                      <a:pt x="352" y="104"/>
                      <a:pt x="807" y="1"/>
                      <a:pt x="1239" y="89"/>
                    </a:cubicBezTo>
                  </a:path>
                </a:pathLst>
              </a:custGeom>
              <a:noFill/>
              <a:ln w="1100" cap="flat" cmpd="sng">
                <a:solidFill>
                  <a:srgbClr val="3593CE"/>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7355240" y="1354064"/>
                <a:ext cx="118157" cy="32343"/>
              </a:xfrm>
              <a:custGeom>
                <a:avLst/>
                <a:gdLst/>
                <a:ahLst/>
                <a:cxnLst/>
                <a:rect l="l" t="t" r="r" b="b"/>
                <a:pathLst>
                  <a:path w="727" h="199" fill="none" extrusionOk="0">
                    <a:moveTo>
                      <a:pt x="0" y="199"/>
                    </a:moveTo>
                    <a:cubicBezTo>
                      <a:pt x="235" y="111"/>
                      <a:pt x="477" y="45"/>
                      <a:pt x="726" y="1"/>
                    </a:cubicBezTo>
                  </a:path>
                </a:pathLst>
              </a:custGeom>
              <a:noFill/>
              <a:ln w="1100" cap="flat" cmpd="sng">
                <a:solidFill>
                  <a:srgbClr val="3593CE"/>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7349227" y="1400547"/>
                <a:ext cx="158627" cy="38356"/>
              </a:xfrm>
              <a:custGeom>
                <a:avLst/>
                <a:gdLst/>
                <a:ahLst/>
                <a:cxnLst/>
                <a:rect l="l" t="t" r="r" b="b"/>
                <a:pathLst>
                  <a:path w="976" h="236" fill="none" extrusionOk="0">
                    <a:moveTo>
                      <a:pt x="1" y="235"/>
                    </a:moveTo>
                    <a:cubicBezTo>
                      <a:pt x="338" y="206"/>
                      <a:pt x="660" y="125"/>
                      <a:pt x="976" y="0"/>
                    </a:cubicBezTo>
                  </a:path>
                </a:pathLst>
              </a:custGeom>
              <a:noFill/>
              <a:ln w="1100" cap="flat" cmpd="sng">
                <a:solidFill>
                  <a:srgbClr val="3593CE"/>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a:off x="7401723" y="1461332"/>
                <a:ext cx="145462" cy="46645"/>
              </a:xfrm>
              <a:custGeom>
                <a:avLst/>
                <a:gdLst/>
                <a:ahLst/>
                <a:cxnLst/>
                <a:rect l="l" t="t" r="r" b="b"/>
                <a:pathLst>
                  <a:path w="895" h="287" fill="none" extrusionOk="0">
                    <a:moveTo>
                      <a:pt x="0" y="286"/>
                    </a:moveTo>
                    <a:cubicBezTo>
                      <a:pt x="308" y="242"/>
                      <a:pt x="638" y="184"/>
                      <a:pt x="895" y="0"/>
                    </a:cubicBezTo>
                  </a:path>
                </a:pathLst>
              </a:custGeom>
              <a:noFill/>
              <a:ln w="1100" cap="flat" cmpd="sng">
                <a:solidFill>
                  <a:srgbClr val="3593CE"/>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a:off x="7245534" y="950834"/>
                <a:ext cx="511312" cy="361624"/>
              </a:xfrm>
              <a:custGeom>
                <a:avLst/>
                <a:gdLst/>
                <a:ahLst/>
                <a:cxnLst/>
                <a:rect l="l" t="t" r="r" b="b"/>
                <a:pathLst>
                  <a:path w="3146" h="2225" extrusionOk="0">
                    <a:moveTo>
                      <a:pt x="1701" y="0"/>
                    </a:moveTo>
                    <a:cubicBezTo>
                      <a:pt x="1298" y="0"/>
                      <a:pt x="901" y="133"/>
                      <a:pt x="580" y="385"/>
                    </a:cubicBezTo>
                    <a:cubicBezTo>
                      <a:pt x="199" y="707"/>
                      <a:pt x="1" y="1199"/>
                      <a:pt x="52" y="1697"/>
                    </a:cubicBezTo>
                    <a:cubicBezTo>
                      <a:pt x="521" y="1536"/>
                      <a:pt x="917" y="1228"/>
                      <a:pt x="1189" y="817"/>
                    </a:cubicBezTo>
                    <a:lnTo>
                      <a:pt x="1189" y="817"/>
                    </a:lnTo>
                    <a:cubicBezTo>
                      <a:pt x="1159" y="1015"/>
                      <a:pt x="1093" y="1206"/>
                      <a:pt x="1005" y="1382"/>
                    </a:cubicBezTo>
                    <a:cubicBezTo>
                      <a:pt x="1159" y="1375"/>
                      <a:pt x="1306" y="1323"/>
                      <a:pt x="1430" y="1228"/>
                    </a:cubicBezTo>
                    <a:cubicBezTo>
                      <a:pt x="1555" y="1140"/>
                      <a:pt x="1658" y="1023"/>
                      <a:pt x="1775" y="942"/>
                    </a:cubicBezTo>
                    <a:cubicBezTo>
                      <a:pt x="1980" y="1360"/>
                      <a:pt x="2384" y="1638"/>
                      <a:pt x="2765" y="1902"/>
                    </a:cubicBezTo>
                    <a:cubicBezTo>
                      <a:pt x="2787" y="1800"/>
                      <a:pt x="2809" y="1697"/>
                      <a:pt x="2823" y="1594"/>
                    </a:cubicBezTo>
                    <a:cubicBezTo>
                      <a:pt x="2867" y="1822"/>
                      <a:pt x="2970" y="2042"/>
                      <a:pt x="3109" y="2225"/>
                    </a:cubicBezTo>
                    <a:cubicBezTo>
                      <a:pt x="3146" y="1895"/>
                      <a:pt x="3139" y="1565"/>
                      <a:pt x="3087" y="1235"/>
                    </a:cubicBezTo>
                    <a:cubicBezTo>
                      <a:pt x="3029" y="905"/>
                      <a:pt x="2882" y="597"/>
                      <a:pt x="2662" y="355"/>
                    </a:cubicBezTo>
                    <a:cubicBezTo>
                      <a:pt x="2574" y="267"/>
                      <a:pt x="2479" y="194"/>
                      <a:pt x="2376" y="136"/>
                    </a:cubicBezTo>
                    <a:cubicBezTo>
                      <a:pt x="2230" y="62"/>
                      <a:pt x="2068" y="18"/>
                      <a:pt x="1900" y="11"/>
                    </a:cubicBezTo>
                    <a:cubicBezTo>
                      <a:pt x="1833" y="4"/>
                      <a:pt x="1767"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7" name="Google Shape;947;p28"/>
              <p:cNvGrpSpPr/>
              <p:nvPr/>
            </p:nvGrpSpPr>
            <p:grpSpPr>
              <a:xfrm>
                <a:off x="5967751" y="1497546"/>
                <a:ext cx="209645" cy="204657"/>
                <a:chOff x="6483913" y="1862984"/>
                <a:chExt cx="209645" cy="204657"/>
              </a:xfrm>
            </p:grpSpPr>
            <p:sp>
              <p:nvSpPr>
                <p:cNvPr id="948" name="Google Shape;948;p28"/>
                <p:cNvSpPr/>
                <p:nvPr/>
              </p:nvSpPr>
              <p:spPr>
                <a:xfrm>
                  <a:off x="6483913" y="1875387"/>
                  <a:ext cx="209645" cy="192253"/>
                </a:xfrm>
                <a:custGeom>
                  <a:avLst/>
                  <a:gdLst/>
                  <a:ahLst/>
                  <a:cxnLst/>
                  <a:rect l="l" t="t" r="r" b="b"/>
                  <a:pathLst>
                    <a:path w="1555" h="1426" extrusionOk="0">
                      <a:moveTo>
                        <a:pt x="902" y="1"/>
                      </a:moveTo>
                      <a:cubicBezTo>
                        <a:pt x="629" y="1"/>
                        <a:pt x="342" y="83"/>
                        <a:pt x="169" y="238"/>
                      </a:cubicBezTo>
                      <a:cubicBezTo>
                        <a:pt x="111" y="289"/>
                        <a:pt x="59" y="348"/>
                        <a:pt x="30" y="421"/>
                      </a:cubicBezTo>
                      <a:cubicBezTo>
                        <a:pt x="1" y="495"/>
                        <a:pt x="8" y="575"/>
                        <a:pt x="45" y="641"/>
                      </a:cubicBezTo>
                      <a:cubicBezTo>
                        <a:pt x="81" y="692"/>
                        <a:pt x="133" y="729"/>
                        <a:pt x="184" y="751"/>
                      </a:cubicBezTo>
                      <a:cubicBezTo>
                        <a:pt x="279" y="788"/>
                        <a:pt x="374" y="802"/>
                        <a:pt x="477" y="802"/>
                      </a:cubicBezTo>
                      <a:cubicBezTo>
                        <a:pt x="279" y="942"/>
                        <a:pt x="169" y="1176"/>
                        <a:pt x="184" y="1426"/>
                      </a:cubicBezTo>
                      <a:lnTo>
                        <a:pt x="1555" y="253"/>
                      </a:lnTo>
                      <a:cubicBezTo>
                        <a:pt x="1431" y="81"/>
                        <a:pt x="1173" y="1"/>
                        <a:pt x="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8"/>
                <p:cNvSpPr/>
                <p:nvPr/>
              </p:nvSpPr>
              <p:spPr>
                <a:xfrm>
                  <a:off x="6483913" y="1862984"/>
                  <a:ext cx="209645" cy="204657"/>
                </a:xfrm>
                <a:custGeom>
                  <a:avLst/>
                  <a:gdLst/>
                  <a:ahLst/>
                  <a:cxnLst/>
                  <a:rect l="l" t="t" r="r" b="b"/>
                  <a:pathLst>
                    <a:path w="1555" h="1518" fill="none" extrusionOk="0">
                      <a:moveTo>
                        <a:pt x="1555" y="345"/>
                      </a:moveTo>
                      <a:cubicBezTo>
                        <a:pt x="1306" y="0"/>
                        <a:pt x="514" y="22"/>
                        <a:pt x="169" y="330"/>
                      </a:cubicBezTo>
                      <a:cubicBezTo>
                        <a:pt x="111" y="381"/>
                        <a:pt x="59" y="440"/>
                        <a:pt x="30" y="513"/>
                      </a:cubicBezTo>
                      <a:cubicBezTo>
                        <a:pt x="1" y="587"/>
                        <a:pt x="8" y="667"/>
                        <a:pt x="45" y="733"/>
                      </a:cubicBezTo>
                      <a:cubicBezTo>
                        <a:pt x="81" y="784"/>
                        <a:pt x="133" y="821"/>
                        <a:pt x="184" y="843"/>
                      </a:cubicBezTo>
                      <a:cubicBezTo>
                        <a:pt x="279" y="880"/>
                        <a:pt x="374" y="894"/>
                        <a:pt x="477" y="894"/>
                      </a:cubicBezTo>
                      <a:cubicBezTo>
                        <a:pt x="279" y="1034"/>
                        <a:pt x="169" y="1268"/>
                        <a:pt x="184" y="1518"/>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0" name="Google Shape;950;p28"/>
            <p:cNvSpPr/>
            <p:nvPr/>
          </p:nvSpPr>
          <p:spPr>
            <a:xfrm>
              <a:off x="6850550" y="1441044"/>
              <a:ext cx="132460" cy="114257"/>
            </a:xfrm>
            <a:custGeom>
              <a:avLst/>
              <a:gdLst/>
              <a:ahLst/>
              <a:cxnLst/>
              <a:rect l="l" t="t" r="r" b="b"/>
              <a:pathLst>
                <a:path w="815" h="703" extrusionOk="0">
                  <a:moveTo>
                    <a:pt x="354" y="0"/>
                  </a:moveTo>
                  <a:cubicBezTo>
                    <a:pt x="174" y="0"/>
                    <a:pt x="1" y="142"/>
                    <a:pt x="1" y="351"/>
                  </a:cubicBezTo>
                  <a:cubicBezTo>
                    <a:pt x="1" y="542"/>
                    <a:pt x="155" y="703"/>
                    <a:pt x="346" y="703"/>
                  </a:cubicBezTo>
                  <a:cubicBezTo>
                    <a:pt x="661" y="703"/>
                    <a:pt x="815" y="322"/>
                    <a:pt x="595" y="102"/>
                  </a:cubicBezTo>
                  <a:cubicBezTo>
                    <a:pt x="524" y="31"/>
                    <a:pt x="438"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8"/>
            <p:cNvSpPr/>
            <p:nvPr/>
          </p:nvSpPr>
          <p:spPr>
            <a:xfrm>
              <a:off x="8261725" y="1441046"/>
              <a:ext cx="167175" cy="144203"/>
            </a:xfrm>
            <a:custGeom>
              <a:avLst/>
              <a:gdLst/>
              <a:ahLst/>
              <a:cxnLst/>
              <a:rect l="l" t="t" r="r" b="b"/>
              <a:pathLst>
                <a:path w="815" h="703" extrusionOk="0">
                  <a:moveTo>
                    <a:pt x="354" y="0"/>
                  </a:moveTo>
                  <a:cubicBezTo>
                    <a:pt x="174" y="0"/>
                    <a:pt x="1" y="142"/>
                    <a:pt x="1" y="351"/>
                  </a:cubicBezTo>
                  <a:cubicBezTo>
                    <a:pt x="1" y="542"/>
                    <a:pt x="155" y="703"/>
                    <a:pt x="346" y="703"/>
                  </a:cubicBezTo>
                  <a:cubicBezTo>
                    <a:pt x="661" y="703"/>
                    <a:pt x="815" y="322"/>
                    <a:pt x="595" y="102"/>
                  </a:cubicBezTo>
                  <a:cubicBezTo>
                    <a:pt x="524" y="31"/>
                    <a:pt x="438"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8"/>
            <p:cNvSpPr/>
            <p:nvPr/>
          </p:nvSpPr>
          <p:spPr>
            <a:xfrm>
              <a:off x="8456944" y="1709132"/>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28"/>
          <p:cNvSpPr/>
          <p:nvPr/>
        </p:nvSpPr>
        <p:spPr>
          <a:xfrm>
            <a:off x="4320300" y="4336925"/>
            <a:ext cx="4980022" cy="810670"/>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80" name="Google Shape;980;p30"/>
          <p:cNvSpPr txBox="1">
            <a:spLocks noGrp="1"/>
          </p:cNvSpPr>
          <p:nvPr>
            <p:ph type="title" idx="15"/>
          </p:nvPr>
        </p:nvSpPr>
        <p:spPr>
          <a:xfrm>
            <a:off x="1289100" y="535000"/>
            <a:ext cx="65658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Các chức năng</a:t>
            </a:r>
            <a:endParaRPr b="1">
              <a:latin typeface="Times New Roman" panose="02020603050405020304" pitchFamily="18" charset="0"/>
              <a:cs typeface="Times New Roman" panose="02020603050405020304" pitchFamily="18" charset="0"/>
            </a:endParaRPr>
          </a:p>
        </p:txBody>
      </p:sp>
      <p:sp>
        <p:nvSpPr>
          <p:cNvPr id="4" name="Google Shape;1085;p32">
            <a:extLst>
              <a:ext uri="{FF2B5EF4-FFF2-40B4-BE49-F238E27FC236}">
                <a16:creationId xmlns:a16="http://schemas.microsoft.com/office/drawing/2014/main" id="{C6DE0F3E-640B-4C84-9382-EF9B42571FE6}"/>
              </a:ext>
            </a:extLst>
          </p:cNvPr>
          <p:cNvSpPr txBox="1">
            <a:spLocks noGrp="1"/>
          </p:cNvSpPr>
          <p:nvPr/>
        </p:nvSpPr>
        <p:spPr>
          <a:xfrm>
            <a:off x="635995" y="1041940"/>
            <a:ext cx="7872010" cy="14400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285750" lvl="0" indent="-285750" algn="l" rtl="0">
              <a:spcBef>
                <a:spcPts val="0"/>
              </a:spcBef>
              <a:spcAft>
                <a:spcPts val="0"/>
              </a:spcAft>
              <a:buFont typeface="Arial" panose="020B0604020202020204" pitchFamily="34" charset="0"/>
              <a:buChar char="•"/>
            </a:pPr>
            <a:r>
              <a:rPr lang="vi-VN" sz="1600" b="1">
                <a:solidFill>
                  <a:schemeClr val="bg2"/>
                </a:solidFill>
                <a:latin typeface="Times New Roman" panose="02020603050405020304" pitchFamily="18" charset="0"/>
                <a:cs typeface="Times New Roman" panose="02020603050405020304" pitchFamily="18" charset="0"/>
              </a:rPr>
              <a:t>Khi mở chương trình ta cần phải đăng nhập để sử dụng chương trình, phần đăng nhập có chức năng: đăng nhập, đăng ký tài khoản, quên tài khoản hoặc mật khẩu.</a:t>
            </a:r>
          </a:p>
          <a:p>
            <a:pPr marL="285750" lvl="0" indent="-285750" algn="l" rtl="0">
              <a:spcBef>
                <a:spcPts val="0"/>
              </a:spcBef>
              <a:spcAft>
                <a:spcPts val="0"/>
              </a:spcAft>
              <a:buFont typeface="Arial" panose="020B0604020202020204" pitchFamily="34" charset="0"/>
              <a:buChar char="•"/>
            </a:pPr>
            <a:endParaRPr lang="vi-VN" sz="1600" b="1">
              <a:solidFill>
                <a:schemeClr val="bg2"/>
              </a:solidFill>
              <a:latin typeface="Times New Roman" panose="02020603050405020304" pitchFamily="18" charset="0"/>
              <a:cs typeface="Times New Roman" panose="02020603050405020304" pitchFamily="18" charset="0"/>
            </a:endParaRPr>
          </a:p>
        </p:txBody>
      </p:sp>
      <p:pic>
        <p:nvPicPr>
          <p:cNvPr id="3" name="Picture 2" descr="Text&#10;&#10;Description automatically generated">
            <a:extLst>
              <a:ext uri="{FF2B5EF4-FFF2-40B4-BE49-F238E27FC236}">
                <a16:creationId xmlns:a16="http://schemas.microsoft.com/office/drawing/2014/main" id="{50751054-9268-4B83-8A0D-0C101AB6F780}"/>
              </a:ext>
            </a:extLst>
          </p:cNvPr>
          <p:cNvPicPr>
            <a:picLocks noChangeAspect="1"/>
          </p:cNvPicPr>
          <p:nvPr/>
        </p:nvPicPr>
        <p:blipFill>
          <a:blip r:embed="rId3"/>
          <a:stretch>
            <a:fillRect/>
          </a:stretch>
        </p:blipFill>
        <p:spPr>
          <a:xfrm>
            <a:off x="1599785" y="2036391"/>
            <a:ext cx="5944430" cy="2572109"/>
          </a:xfrm>
          <a:prstGeom prst="rect">
            <a:avLst/>
          </a:prstGeom>
        </p:spPr>
      </p:pic>
    </p:spTree>
    <p:extLst>
      <p:ext uri="{BB962C8B-B14F-4D97-AF65-F5344CB8AC3E}">
        <p14:creationId xmlns:p14="http://schemas.microsoft.com/office/powerpoint/2010/main" val="357163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80" name="Google Shape;980;p30"/>
          <p:cNvSpPr txBox="1">
            <a:spLocks noGrp="1"/>
          </p:cNvSpPr>
          <p:nvPr>
            <p:ph type="title" idx="15"/>
          </p:nvPr>
        </p:nvSpPr>
        <p:spPr>
          <a:xfrm>
            <a:off x="1289100" y="535000"/>
            <a:ext cx="65658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Các chức năng</a:t>
            </a:r>
            <a:endParaRPr b="1">
              <a:latin typeface="Times New Roman" panose="02020603050405020304" pitchFamily="18" charset="0"/>
              <a:cs typeface="Times New Roman" panose="02020603050405020304" pitchFamily="18" charset="0"/>
            </a:endParaRPr>
          </a:p>
        </p:txBody>
      </p:sp>
      <p:sp>
        <p:nvSpPr>
          <p:cNvPr id="4" name="Google Shape;1085;p32">
            <a:extLst>
              <a:ext uri="{FF2B5EF4-FFF2-40B4-BE49-F238E27FC236}">
                <a16:creationId xmlns:a16="http://schemas.microsoft.com/office/drawing/2014/main" id="{C6DE0F3E-640B-4C84-9382-EF9B42571FE6}"/>
              </a:ext>
            </a:extLst>
          </p:cNvPr>
          <p:cNvSpPr txBox="1">
            <a:spLocks noGrp="1"/>
          </p:cNvSpPr>
          <p:nvPr/>
        </p:nvSpPr>
        <p:spPr>
          <a:xfrm>
            <a:off x="635995" y="1041940"/>
            <a:ext cx="7872010" cy="13093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lvl="0" indent="0" algn="l" rtl="0">
              <a:spcBef>
                <a:spcPts val="0"/>
              </a:spcBef>
              <a:spcAft>
                <a:spcPts val="0"/>
              </a:spcAft>
            </a:pPr>
            <a:endParaRPr lang="vi-VN" sz="1600" b="1">
              <a:solidFill>
                <a:schemeClr val="bg2"/>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Arial" panose="020B0604020202020204" pitchFamily="34" charset="0"/>
              <a:buChar char="•"/>
            </a:pPr>
            <a:r>
              <a:rPr lang="vi-VN" sz="1600" b="1">
                <a:solidFill>
                  <a:schemeClr val="bg2"/>
                </a:solidFill>
                <a:latin typeface="Times New Roman" panose="02020603050405020304" pitchFamily="18" charset="0"/>
                <a:cs typeface="Times New Roman" panose="02020603050405020304" pitchFamily="18" charset="0"/>
              </a:rPr>
              <a:t>Các chức năng của chương trình quản lý gồm có: Thêm danh sách, xuất danh sách, tìm kiếm (2 lựa chọn), xóa, sắp xếp (2 lựa chọn).</a:t>
            </a:r>
            <a:endParaRPr lang="en-US" sz="1600" b="1">
              <a:solidFill>
                <a:schemeClr val="bg2"/>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Arial" panose="020B0604020202020204" pitchFamily="34" charset="0"/>
              <a:buChar char="•"/>
            </a:pPr>
            <a:endParaRPr lang="en-US" sz="1600" b="1">
              <a:solidFill>
                <a:schemeClr val="bg2"/>
              </a:solidFill>
              <a:latin typeface="Times New Roman" panose="02020603050405020304" pitchFamily="18" charset="0"/>
              <a:cs typeface="Times New Roman" panose="02020603050405020304" pitchFamily="18" charset="0"/>
            </a:endParaRPr>
          </a:p>
        </p:txBody>
      </p:sp>
      <p:pic>
        <p:nvPicPr>
          <p:cNvPr id="3" name="Picture 2" descr="Text&#10;&#10;Description automatically generated">
            <a:extLst>
              <a:ext uri="{FF2B5EF4-FFF2-40B4-BE49-F238E27FC236}">
                <a16:creationId xmlns:a16="http://schemas.microsoft.com/office/drawing/2014/main" id="{5A3770C9-B320-428C-B4B4-CFCC831C9377}"/>
              </a:ext>
            </a:extLst>
          </p:cNvPr>
          <p:cNvPicPr>
            <a:picLocks noChangeAspect="1"/>
          </p:cNvPicPr>
          <p:nvPr/>
        </p:nvPicPr>
        <p:blipFill>
          <a:blip r:embed="rId3"/>
          <a:stretch>
            <a:fillRect/>
          </a:stretch>
        </p:blipFill>
        <p:spPr>
          <a:xfrm>
            <a:off x="1750964" y="2110068"/>
            <a:ext cx="5642071" cy="2607624"/>
          </a:xfrm>
          <a:prstGeom prst="rect">
            <a:avLst/>
          </a:prstGeom>
        </p:spPr>
      </p:pic>
    </p:spTree>
    <p:extLst>
      <p:ext uri="{BB962C8B-B14F-4D97-AF65-F5344CB8AC3E}">
        <p14:creationId xmlns:p14="http://schemas.microsoft.com/office/powerpoint/2010/main" val="291572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31"/>
          <p:cNvSpPr/>
          <p:nvPr/>
        </p:nvSpPr>
        <p:spPr>
          <a:xfrm rot="-10505273" flipH="1">
            <a:off x="599383" y="596471"/>
            <a:ext cx="2833252" cy="3221171"/>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1"/>
          <p:cNvSpPr txBox="1">
            <a:spLocks noGrp="1"/>
          </p:cNvSpPr>
          <p:nvPr>
            <p:ph type="title"/>
          </p:nvPr>
        </p:nvSpPr>
        <p:spPr>
          <a:xfrm>
            <a:off x="3991901" y="2239400"/>
            <a:ext cx="4437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Tổng kết</a:t>
            </a:r>
            <a:endParaRPr b="1">
              <a:latin typeface="Times New Roman" panose="02020603050405020304" pitchFamily="18" charset="0"/>
              <a:cs typeface="Times New Roman" panose="02020603050405020304" pitchFamily="18" charset="0"/>
            </a:endParaRPr>
          </a:p>
        </p:txBody>
      </p:sp>
      <p:sp>
        <p:nvSpPr>
          <p:cNvPr id="987" name="Google Shape;987;p31"/>
          <p:cNvSpPr txBox="1">
            <a:spLocks noGrp="1"/>
          </p:cNvSpPr>
          <p:nvPr>
            <p:ph type="title" idx="2"/>
          </p:nvPr>
        </p:nvSpPr>
        <p:spPr>
          <a:xfrm>
            <a:off x="5191385" y="1089113"/>
            <a:ext cx="2037900" cy="12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04</a:t>
            </a:r>
            <a:endParaRPr/>
          </a:p>
        </p:txBody>
      </p:sp>
      <p:grpSp>
        <p:nvGrpSpPr>
          <p:cNvPr id="989" name="Google Shape;989;p31"/>
          <p:cNvGrpSpPr/>
          <p:nvPr/>
        </p:nvGrpSpPr>
        <p:grpSpPr>
          <a:xfrm>
            <a:off x="820807" y="1331636"/>
            <a:ext cx="2185287" cy="1825292"/>
            <a:chOff x="1125588" y="1638662"/>
            <a:chExt cx="1964126" cy="1640564"/>
          </a:xfrm>
        </p:grpSpPr>
        <p:sp>
          <p:nvSpPr>
            <p:cNvPr id="990" name="Google Shape;990;p31"/>
            <p:cNvSpPr/>
            <p:nvPr/>
          </p:nvSpPr>
          <p:spPr>
            <a:xfrm>
              <a:off x="2976747" y="2345555"/>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1125588" y="2018970"/>
              <a:ext cx="125845" cy="107971"/>
            </a:xfrm>
            <a:custGeom>
              <a:avLst/>
              <a:gdLst/>
              <a:ahLst/>
              <a:cxnLst/>
              <a:rect l="l" t="t" r="r" b="b"/>
              <a:pathLst>
                <a:path w="1042" h="894" extrusionOk="0">
                  <a:moveTo>
                    <a:pt x="594" y="1"/>
                  </a:moveTo>
                  <a:cubicBezTo>
                    <a:pt x="198" y="1"/>
                    <a:pt x="0" y="485"/>
                    <a:pt x="279" y="763"/>
                  </a:cubicBezTo>
                  <a:cubicBezTo>
                    <a:pt x="371" y="853"/>
                    <a:pt x="484" y="894"/>
                    <a:pt x="593" y="894"/>
                  </a:cubicBezTo>
                  <a:cubicBezTo>
                    <a:pt x="823" y="894"/>
                    <a:pt x="1042" y="716"/>
                    <a:pt x="1042" y="448"/>
                  </a:cubicBezTo>
                  <a:cubicBezTo>
                    <a:pt x="1042" y="199"/>
                    <a:pt x="844" y="1"/>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1412276" y="1638662"/>
              <a:ext cx="70893" cy="71860"/>
            </a:xfrm>
            <a:custGeom>
              <a:avLst/>
              <a:gdLst/>
              <a:ahLst/>
              <a:cxnLst/>
              <a:rect l="l" t="t" r="r" b="b"/>
              <a:pathLst>
                <a:path w="587" h="595" extrusionOk="0">
                  <a:moveTo>
                    <a:pt x="294" y="0"/>
                  </a:moveTo>
                  <a:cubicBezTo>
                    <a:pt x="132" y="0"/>
                    <a:pt x="0" y="132"/>
                    <a:pt x="0" y="301"/>
                  </a:cubicBezTo>
                  <a:cubicBezTo>
                    <a:pt x="0" y="462"/>
                    <a:pt x="132" y="594"/>
                    <a:pt x="294" y="594"/>
                  </a:cubicBezTo>
                  <a:cubicBezTo>
                    <a:pt x="455" y="594"/>
                    <a:pt x="587" y="462"/>
                    <a:pt x="587" y="301"/>
                  </a:cubicBezTo>
                  <a:cubicBezTo>
                    <a:pt x="587" y="132"/>
                    <a:pt x="455" y="0"/>
                    <a:pt x="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2963024" y="2757010"/>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2808796" y="3208332"/>
              <a:ext cx="71014" cy="70893"/>
            </a:xfrm>
            <a:custGeom>
              <a:avLst/>
              <a:gdLst/>
              <a:ahLst/>
              <a:cxnLst/>
              <a:rect l="l" t="t" r="r" b="b"/>
              <a:pathLst>
                <a:path w="588" h="587" extrusionOk="0">
                  <a:moveTo>
                    <a:pt x="294" y="0"/>
                  </a:moveTo>
                  <a:cubicBezTo>
                    <a:pt x="133" y="0"/>
                    <a:pt x="1" y="132"/>
                    <a:pt x="1" y="293"/>
                  </a:cubicBezTo>
                  <a:cubicBezTo>
                    <a:pt x="1" y="455"/>
                    <a:pt x="133" y="587"/>
                    <a:pt x="294" y="587"/>
                  </a:cubicBezTo>
                  <a:cubicBezTo>
                    <a:pt x="455" y="587"/>
                    <a:pt x="587" y="455"/>
                    <a:pt x="587" y="293"/>
                  </a:cubicBezTo>
                  <a:cubicBezTo>
                    <a:pt x="587" y="132"/>
                    <a:pt x="455" y="0"/>
                    <a:pt x="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31"/>
          <p:cNvGrpSpPr/>
          <p:nvPr/>
        </p:nvGrpSpPr>
        <p:grpSpPr>
          <a:xfrm rot="-1456141" flipH="1">
            <a:off x="4767528" y="967895"/>
            <a:ext cx="653719" cy="659288"/>
            <a:chOff x="2671346" y="3429005"/>
            <a:chExt cx="524278" cy="528745"/>
          </a:xfrm>
        </p:grpSpPr>
        <p:grpSp>
          <p:nvGrpSpPr>
            <p:cNvPr id="996" name="Google Shape;996;p31"/>
            <p:cNvGrpSpPr/>
            <p:nvPr/>
          </p:nvGrpSpPr>
          <p:grpSpPr>
            <a:xfrm>
              <a:off x="2671346" y="3429005"/>
              <a:ext cx="524278" cy="528745"/>
              <a:chOff x="2671346" y="3429005"/>
              <a:chExt cx="524278" cy="528745"/>
            </a:xfrm>
          </p:grpSpPr>
          <p:sp>
            <p:nvSpPr>
              <p:cNvPr id="997" name="Google Shape;997;p31"/>
              <p:cNvSpPr/>
              <p:nvPr/>
            </p:nvSpPr>
            <p:spPr>
              <a:xfrm>
                <a:off x="2736926" y="3496880"/>
                <a:ext cx="375482" cy="365458"/>
              </a:xfrm>
              <a:custGeom>
                <a:avLst/>
                <a:gdLst/>
                <a:ahLst/>
                <a:cxnLst/>
                <a:rect l="l" t="t" r="r" b="b"/>
                <a:pathLst>
                  <a:path w="3109" h="3026" extrusionOk="0">
                    <a:moveTo>
                      <a:pt x="1554" y="1"/>
                    </a:moveTo>
                    <a:cubicBezTo>
                      <a:pt x="754" y="1"/>
                      <a:pt x="87" y="624"/>
                      <a:pt x="44" y="1433"/>
                    </a:cubicBezTo>
                    <a:cubicBezTo>
                      <a:pt x="0" y="2268"/>
                      <a:pt x="638" y="2979"/>
                      <a:pt x="1474" y="3023"/>
                    </a:cubicBezTo>
                    <a:cubicBezTo>
                      <a:pt x="1501" y="3025"/>
                      <a:pt x="1528" y="3026"/>
                      <a:pt x="1555" y="3026"/>
                    </a:cubicBezTo>
                    <a:cubicBezTo>
                      <a:pt x="2348" y="3026"/>
                      <a:pt x="3022" y="2402"/>
                      <a:pt x="3065" y="1594"/>
                    </a:cubicBezTo>
                    <a:cubicBezTo>
                      <a:pt x="3109" y="758"/>
                      <a:pt x="2464" y="47"/>
                      <a:pt x="1635" y="3"/>
                    </a:cubicBezTo>
                    <a:cubicBezTo>
                      <a:pt x="1608" y="1"/>
                      <a:pt x="1581" y="1"/>
                      <a:pt x="1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p:cNvSpPr/>
              <p:nvPr/>
            </p:nvSpPr>
            <p:spPr>
              <a:xfrm>
                <a:off x="2751902" y="3463063"/>
                <a:ext cx="130314" cy="146618"/>
              </a:xfrm>
              <a:custGeom>
                <a:avLst/>
                <a:gdLst/>
                <a:ahLst/>
                <a:cxnLst/>
                <a:rect l="l" t="t" r="r" b="b"/>
                <a:pathLst>
                  <a:path w="1079" h="1214" extrusionOk="0">
                    <a:moveTo>
                      <a:pt x="31" y="0"/>
                    </a:moveTo>
                    <a:cubicBezTo>
                      <a:pt x="22" y="0"/>
                      <a:pt x="14" y="4"/>
                      <a:pt x="8" y="12"/>
                    </a:cubicBezTo>
                    <a:cubicBezTo>
                      <a:pt x="1" y="26"/>
                      <a:pt x="1" y="41"/>
                      <a:pt x="8" y="56"/>
                    </a:cubicBezTo>
                    <a:cubicBezTo>
                      <a:pt x="103" y="459"/>
                      <a:pt x="243" y="847"/>
                      <a:pt x="426" y="1214"/>
                    </a:cubicBezTo>
                    <a:cubicBezTo>
                      <a:pt x="675" y="1111"/>
                      <a:pt x="903" y="950"/>
                      <a:pt x="1079" y="745"/>
                    </a:cubicBezTo>
                    <a:cubicBezTo>
                      <a:pt x="756" y="481"/>
                      <a:pt x="426" y="239"/>
                      <a:pt x="81" y="19"/>
                    </a:cubicBezTo>
                    <a:cubicBezTo>
                      <a:pt x="68" y="10"/>
                      <a:pt x="48" y="0"/>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p:cNvSpPr/>
              <p:nvPr/>
            </p:nvSpPr>
            <p:spPr>
              <a:xfrm>
                <a:off x="2989223" y="3744224"/>
                <a:ext cx="139130" cy="128502"/>
              </a:xfrm>
              <a:custGeom>
                <a:avLst/>
                <a:gdLst/>
                <a:ahLst/>
                <a:cxnLst/>
                <a:rect l="l" t="t" r="r" b="b"/>
                <a:pathLst>
                  <a:path w="1152" h="1064" extrusionOk="0">
                    <a:moveTo>
                      <a:pt x="463" y="0"/>
                    </a:moveTo>
                    <a:cubicBezTo>
                      <a:pt x="272" y="147"/>
                      <a:pt x="118" y="323"/>
                      <a:pt x="1" y="528"/>
                    </a:cubicBezTo>
                    <a:cubicBezTo>
                      <a:pt x="397" y="682"/>
                      <a:pt x="734" y="968"/>
                      <a:pt x="1152" y="1063"/>
                    </a:cubicBezTo>
                    <a:cubicBezTo>
                      <a:pt x="961" y="690"/>
                      <a:pt x="726" y="33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p:cNvSpPr/>
              <p:nvPr/>
            </p:nvSpPr>
            <p:spPr>
              <a:xfrm>
                <a:off x="2671346" y="3648571"/>
                <a:ext cx="125845" cy="71860"/>
              </a:xfrm>
              <a:custGeom>
                <a:avLst/>
                <a:gdLst/>
                <a:ahLst/>
                <a:cxnLst/>
                <a:rect l="l" t="t" r="r" b="b"/>
                <a:pathLst>
                  <a:path w="1042" h="595" extrusionOk="0">
                    <a:moveTo>
                      <a:pt x="961" y="1"/>
                    </a:moveTo>
                    <a:lnTo>
                      <a:pt x="301" y="286"/>
                    </a:lnTo>
                    <a:cubicBezTo>
                      <a:pt x="191" y="330"/>
                      <a:pt x="89" y="382"/>
                      <a:pt x="1" y="462"/>
                    </a:cubicBezTo>
                    <a:lnTo>
                      <a:pt x="983" y="594"/>
                    </a:lnTo>
                    <a:cubicBezTo>
                      <a:pt x="1042" y="455"/>
                      <a:pt x="1005" y="221"/>
                      <a:pt x="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p:cNvSpPr/>
              <p:nvPr/>
            </p:nvSpPr>
            <p:spPr>
              <a:xfrm>
                <a:off x="2859995" y="3804369"/>
                <a:ext cx="96376" cy="153381"/>
              </a:xfrm>
              <a:custGeom>
                <a:avLst/>
                <a:gdLst/>
                <a:ahLst/>
                <a:cxnLst/>
                <a:rect l="l" t="t" r="r" b="b"/>
                <a:pathLst>
                  <a:path w="798" h="1270" extrusionOk="0">
                    <a:moveTo>
                      <a:pt x="8" y="1"/>
                    </a:moveTo>
                    <a:lnTo>
                      <a:pt x="8" y="1"/>
                    </a:lnTo>
                    <a:cubicBezTo>
                      <a:pt x="0" y="426"/>
                      <a:pt x="37" y="851"/>
                      <a:pt x="125" y="1269"/>
                    </a:cubicBezTo>
                    <a:cubicBezTo>
                      <a:pt x="316" y="1181"/>
                      <a:pt x="469" y="1035"/>
                      <a:pt x="565" y="851"/>
                    </a:cubicBezTo>
                    <a:cubicBezTo>
                      <a:pt x="660" y="668"/>
                      <a:pt x="733" y="470"/>
                      <a:pt x="777" y="272"/>
                    </a:cubicBezTo>
                    <a:cubicBezTo>
                      <a:pt x="798" y="231"/>
                      <a:pt x="774" y="183"/>
                      <a:pt x="728" y="183"/>
                    </a:cubicBezTo>
                    <a:cubicBezTo>
                      <a:pt x="725" y="183"/>
                      <a:pt x="722" y="184"/>
                      <a:pt x="719" y="184"/>
                    </a:cubicBezTo>
                    <a:cubicBezTo>
                      <a:pt x="491" y="126"/>
                      <a:pt x="257" y="82"/>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p:cNvSpPr/>
              <p:nvPr/>
            </p:nvSpPr>
            <p:spPr>
              <a:xfrm>
                <a:off x="2912169" y="3429005"/>
                <a:ext cx="65700" cy="93961"/>
              </a:xfrm>
              <a:custGeom>
                <a:avLst/>
                <a:gdLst/>
                <a:ahLst/>
                <a:cxnLst/>
                <a:rect l="l" t="t" r="r" b="b"/>
                <a:pathLst>
                  <a:path w="544" h="778" extrusionOk="0">
                    <a:moveTo>
                      <a:pt x="155" y="0"/>
                    </a:moveTo>
                    <a:cubicBezTo>
                      <a:pt x="74" y="242"/>
                      <a:pt x="23" y="499"/>
                      <a:pt x="1" y="756"/>
                    </a:cubicBezTo>
                    <a:cubicBezTo>
                      <a:pt x="89" y="770"/>
                      <a:pt x="175" y="778"/>
                      <a:pt x="261" y="778"/>
                    </a:cubicBezTo>
                    <a:cubicBezTo>
                      <a:pt x="347" y="778"/>
                      <a:pt x="433" y="770"/>
                      <a:pt x="521" y="756"/>
                    </a:cubicBezTo>
                    <a:cubicBezTo>
                      <a:pt x="529" y="756"/>
                      <a:pt x="529" y="748"/>
                      <a:pt x="536" y="748"/>
                    </a:cubicBezTo>
                    <a:cubicBezTo>
                      <a:pt x="543" y="741"/>
                      <a:pt x="543" y="726"/>
                      <a:pt x="536" y="719"/>
                    </a:cubicBezTo>
                    <a:lnTo>
                      <a:pt x="294" y="154"/>
                    </a:lnTo>
                    <a:cubicBezTo>
                      <a:pt x="265" y="88"/>
                      <a:pt x="228" y="8"/>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1"/>
              <p:cNvSpPr/>
              <p:nvPr/>
            </p:nvSpPr>
            <p:spPr>
              <a:xfrm>
                <a:off x="3035238" y="3577073"/>
                <a:ext cx="160386" cy="100000"/>
              </a:xfrm>
              <a:custGeom>
                <a:avLst/>
                <a:gdLst/>
                <a:ahLst/>
                <a:cxnLst/>
                <a:rect l="l" t="t" r="r" b="b"/>
                <a:pathLst>
                  <a:path w="1328" h="828" extrusionOk="0">
                    <a:moveTo>
                      <a:pt x="945" y="1"/>
                    </a:moveTo>
                    <a:cubicBezTo>
                      <a:pt x="626" y="1"/>
                      <a:pt x="310" y="27"/>
                      <a:pt x="1" y="79"/>
                    </a:cubicBezTo>
                    <a:cubicBezTo>
                      <a:pt x="118" y="292"/>
                      <a:pt x="243" y="541"/>
                      <a:pt x="367" y="798"/>
                    </a:cubicBezTo>
                    <a:cubicBezTo>
                      <a:pt x="375" y="813"/>
                      <a:pt x="389" y="827"/>
                      <a:pt x="411" y="827"/>
                    </a:cubicBezTo>
                    <a:cubicBezTo>
                      <a:pt x="419" y="827"/>
                      <a:pt x="426" y="820"/>
                      <a:pt x="433" y="813"/>
                    </a:cubicBezTo>
                    <a:cubicBezTo>
                      <a:pt x="697" y="512"/>
                      <a:pt x="998" y="241"/>
                      <a:pt x="1328" y="13"/>
                    </a:cubicBezTo>
                    <a:cubicBezTo>
                      <a:pt x="1200" y="5"/>
                      <a:pt x="1072"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31"/>
            <p:cNvGrpSpPr/>
            <p:nvPr/>
          </p:nvGrpSpPr>
          <p:grpSpPr>
            <a:xfrm>
              <a:off x="2795864" y="3598088"/>
              <a:ext cx="152779" cy="123792"/>
              <a:chOff x="2795864" y="3598088"/>
              <a:chExt cx="152779" cy="123792"/>
            </a:xfrm>
          </p:grpSpPr>
          <p:sp>
            <p:nvSpPr>
              <p:cNvPr id="1005" name="Google Shape;1005;p31"/>
              <p:cNvSpPr/>
              <p:nvPr/>
            </p:nvSpPr>
            <p:spPr>
              <a:xfrm>
                <a:off x="2795864" y="3650262"/>
                <a:ext cx="60628" cy="45773"/>
              </a:xfrm>
              <a:custGeom>
                <a:avLst/>
                <a:gdLst/>
                <a:ahLst/>
                <a:cxnLst/>
                <a:rect l="l" t="t" r="r" b="b"/>
                <a:pathLst>
                  <a:path w="502" h="379" extrusionOk="0">
                    <a:moveTo>
                      <a:pt x="249" y="0"/>
                    </a:moveTo>
                    <a:cubicBezTo>
                      <a:pt x="91" y="0"/>
                      <a:pt x="0" y="182"/>
                      <a:pt x="106" y="309"/>
                    </a:cubicBezTo>
                    <a:cubicBezTo>
                      <a:pt x="143" y="354"/>
                      <a:pt x="196" y="379"/>
                      <a:pt x="249" y="379"/>
                    </a:cubicBezTo>
                    <a:cubicBezTo>
                      <a:pt x="292" y="379"/>
                      <a:pt x="334" y="363"/>
                      <a:pt x="370" y="331"/>
                    </a:cubicBezTo>
                    <a:cubicBezTo>
                      <a:pt x="502" y="229"/>
                      <a:pt x="436" y="16"/>
                      <a:pt x="267" y="1"/>
                    </a:cubicBezTo>
                    <a:cubicBezTo>
                      <a:pt x="261" y="1"/>
                      <a:pt x="255" y="0"/>
                      <a:pt x="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p:cNvSpPr/>
              <p:nvPr/>
            </p:nvSpPr>
            <p:spPr>
              <a:xfrm>
                <a:off x="2903594" y="3598088"/>
                <a:ext cx="45048" cy="34299"/>
              </a:xfrm>
              <a:custGeom>
                <a:avLst/>
                <a:gdLst/>
                <a:ahLst/>
                <a:cxnLst/>
                <a:rect l="l" t="t" r="r" b="b"/>
                <a:pathLst>
                  <a:path w="373" h="284" extrusionOk="0">
                    <a:moveTo>
                      <a:pt x="194" y="0"/>
                    </a:moveTo>
                    <a:cubicBezTo>
                      <a:pt x="75" y="0"/>
                      <a:pt x="1" y="135"/>
                      <a:pt x="79" y="228"/>
                    </a:cubicBezTo>
                    <a:cubicBezTo>
                      <a:pt x="108" y="265"/>
                      <a:pt x="148" y="284"/>
                      <a:pt x="189" y="284"/>
                    </a:cubicBezTo>
                    <a:cubicBezTo>
                      <a:pt x="220" y="284"/>
                      <a:pt x="251" y="272"/>
                      <a:pt x="277" y="250"/>
                    </a:cubicBezTo>
                    <a:cubicBezTo>
                      <a:pt x="372" y="169"/>
                      <a:pt x="328" y="15"/>
                      <a:pt x="204" y="1"/>
                    </a:cubicBezTo>
                    <a:cubicBezTo>
                      <a:pt x="201" y="0"/>
                      <a:pt x="197"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2876178" y="3687460"/>
                <a:ext cx="44082" cy="34420"/>
              </a:xfrm>
              <a:custGeom>
                <a:avLst/>
                <a:gdLst/>
                <a:ahLst/>
                <a:cxnLst/>
                <a:rect l="l" t="t" r="r" b="b"/>
                <a:pathLst>
                  <a:path w="365" h="285" extrusionOk="0">
                    <a:moveTo>
                      <a:pt x="187" y="1"/>
                    </a:moveTo>
                    <a:cubicBezTo>
                      <a:pt x="68" y="1"/>
                      <a:pt x="0" y="136"/>
                      <a:pt x="72" y="228"/>
                    </a:cubicBezTo>
                    <a:cubicBezTo>
                      <a:pt x="100" y="266"/>
                      <a:pt x="141" y="284"/>
                      <a:pt x="181" y="284"/>
                    </a:cubicBezTo>
                    <a:cubicBezTo>
                      <a:pt x="213" y="284"/>
                      <a:pt x="244" y="273"/>
                      <a:pt x="269" y="250"/>
                    </a:cubicBezTo>
                    <a:cubicBezTo>
                      <a:pt x="365" y="170"/>
                      <a:pt x="321" y="16"/>
                      <a:pt x="196" y="1"/>
                    </a:cubicBezTo>
                    <a:cubicBezTo>
                      <a:pt x="193" y="1"/>
                      <a:pt x="190" y="1"/>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8" name="Google Shape;1008;p31"/>
          <p:cNvGrpSpPr/>
          <p:nvPr/>
        </p:nvGrpSpPr>
        <p:grpSpPr>
          <a:xfrm>
            <a:off x="1089161" y="764769"/>
            <a:ext cx="2476214" cy="3930047"/>
            <a:chOff x="1089161" y="764769"/>
            <a:chExt cx="2476214" cy="3930047"/>
          </a:xfrm>
        </p:grpSpPr>
        <p:grpSp>
          <p:nvGrpSpPr>
            <p:cNvPr id="1009" name="Google Shape;1009;p31"/>
            <p:cNvGrpSpPr/>
            <p:nvPr/>
          </p:nvGrpSpPr>
          <p:grpSpPr>
            <a:xfrm>
              <a:off x="1089161" y="764769"/>
              <a:ext cx="2401433" cy="3930047"/>
              <a:chOff x="1163663" y="806750"/>
              <a:chExt cx="2207199" cy="3612176"/>
            </a:xfrm>
          </p:grpSpPr>
          <p:sp>
            <p:nvSpPr>
              <p:cNvPr id="1010" name="Google Shape;1010;p31"/>
              <p:cNvSpPr/>
              <p:nvPr/>
            </p:nvSpPr>
            <p:spPr>
              <a:xfrm>
                <a:off x="1892597" y="4196125"/>
                <a:ext cx="577028" cy="222800"/>
              </a:xfrm>
              <a:custGeom>
                <a:avLst/>
                <a:gdLst/>
                <a:ahLst/>
                <a:cxnLst/>
                <a:rect l="l" t="t" r="r" b="b"/>
                <a:pathLst>
                  <a:path w="15472" h="5974" extrusionOk="0">
                    <a:moveTo>
                      <a:pt x="1216" y="0"/>
                    </a:moveTo>
                    <a:cubicBezTo>
                      <a:pt x="426" y="1854"/>
                      <a:pt x="0" y="3891"/>
                      <a:pt x="0" y="5927"/>
                    </a:cubicBezTo>
                    <a:cubicBezTo>
                      <a:pt x="1304" y="5959"/>
                      <a:pt x="2607" y="5974"/>
                      <a:pt x="3914" y="5974"/>
                    </a:cubicBezTo>
                    <a:cubicBezTo>
                      <a:pt x="7665" y="5974"/>
                      <a:pt x="11442" y="5849"/>
                      <a:pt x="15320" y="5623"/>
                    </a:cubicBezTo>
                    <a:cubicBezTo>
                      <a:pt x="15472" y="5228"/>
                      <a:pt x="15441" y="4742"/>
                      <a:pt x="15168" y="4377"/>
                    </a:cubicBezTo>
                    <a:cubicBezTo>
                      <a:pt x="14925" y="4012"/>
                      <a:pt x="14590" y="3678"/>
                      <a:pt x="14225" y="3465"/>
                    </a:cubicBezTo>
                    <a:lnTo>
                      <a:pt x="6748" y="243"/>
                    </a:lnTo>
                    <a:cubicBezTo>
                      <a:pt x="6195" y="350"/>
                      <a:pt x="5666" y="392"/>
                      <a:pt x="5143" y="392"/>
                    </a:cubicBezTo>
                    <a:cubicBezTo>
                      <a:pt x="3882" y="392"/>
                      <a:pt x="2655" y="151"/>
                      <a:pt x="1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1927729" y="4380885"/>
                <a:ext cx="501096" cy="37"/>
              </a:xfrm>
              <a:custGeom>
                <a:avLst/>
                <a:gdLst/>
                <a:ahLst/>
                <a:cxnLst/>
                <a:rect l="l" t="t" r="r" b="b"/>
                <a:pathLst>
                  <a:path w="13436" h="1" fill="none" extrusionOk="0">
                    <a:moveTo>
                      <a:pt x="1" y="1"/>
                    </a:moveTo>
                    <a:lnTo>
                      <a:pt x="13435" y="1"/>
                    </a:ln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p:cNvSpPr/>
              <p:nvPr/>
            </p:nvSpPr>
            <p:spPr>
              <a:xfrm>
                <a:off x="1905054" y="4298127"/>
                <a:ext cx="89583" cy="82795"/>
              </a:xfrm>
              <a:custGeom>
                <a:avLst/>
                <a:gdLst/>
                <a:ahLst/>
                <a:cxnLst/>
                <a:rect l="l" t="t" r="r" b="b"/>
                <a:pathLst>
                  <a:path w="2402" h="2220" fill="none" extrusionOk="0">
                    <a:moveTo>
                      <a:pt x="1" y="1"/>
                    </a:moveTo>
                    <a:cubicBezTo>
                      <a:pt x="1" y="1"/>
                      <a:pt x="2007" y="366"/>
                      <a:pt x="2402" y="2220"/>
                    </a:cubicBezTo>
                  </a:path>
                </a:pathLst>
              </a:custGeom>
              <a:noFill/>
              <a:ln w="4550" cap="flat" cmpd="sng">
                <a:solidFill>
                  <a:srgbClr val="6B3D2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1927729" y="3205344"/>
                <a:ext cx="453470" cy="1020839"/>
              </a:xfrm>
              <a:custGeom>
                <a:avLst/>
                <a:gdLst/>
                <a:ahLst/>
                <a:cxnLst/>
                <a:rect l="l" t="t" r="r" b="b"/>
                <a:pathLst>
                  <a:path w="12159" h="27372" extrusionOk="0">
                    <a:moveTo>
                      <a:pt x="11824" y="1"/>
                    </a:moveTo>
                    <a:lnTo>
                      <a:pt x="11824" y="1"/>
                    </a:lnTo>
                    <a:cubicBezTo>
                      <a:pt x="8299" y="426"/>
                      <a:pt x="4803" y="852"/>
                      <a:pt x="1095" y="1308"/>
                    </a:cubicBezTo>
                    <a:cubicBezTo>
                      <a:pt x="274" y="9757"/>
                      <a:pt x="1" y="18268"/>
                      <a:pt x="304" y="26779"/>
                    </a:cubicBezTo>
                    <a:cubicBezTo>
                      <a:pt x="1254" y="27172"/>
                      <a:pt x="2266" y="27371"/>
                      <a:pt x="3278" y="27371"/>
                    </a:cubicBezTo>
                    <a:cubicBezTo>
                      <a:pt x="4144" y="27371"/>
                      <a:pt x="5010" y="27225"/>
                      <a:pt x="5836" y="26931"/>
                    </a:cubicBezTo>
                    <a:cubicBezTo>
                      <a:pt x="8116" y="19545"/>
                      <a:pt x="10031" y="12037"/>
                      <a:pt x="11581" y="4438"/>
                    </a:cubicBezTo>
                    <a:cubicBezTo>
                      <a:pt x="11885" y="2979"/>
                      <a:pt x="12159" y="1490"/>
                      <a:pt x="11824"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a:off x="2180516" y="3205344"/>
                <a:ext cx="200684" cy="375262"/>
              </a:xfrm>
              <a:custGeom>
                <a:avLst/>
                <a:gdLst/>
                <a:ahLst/>
                <a:cxnLst/>
                <a:rect l="l" t="t" r="r" b="b"/>
                <a:pathLst>
                  <a:path w="5381" h="10062" extrusionOk="0">
                    <a:moveTo>
                      <a:pt x="5046" y="1"/>
                    </a:moveTo>
                    <a:lnTo>
                      <a:pt x="3132" y="244"/>
                    </a:lnTo>
                    <a:lnTo>
                      <a:pt x="1581" y="578"/>
                    </a:lnTo>
                    <a:cubicBezTo>
                      <a:pt x="1581" y="578"/>
                      <a:pt x="1" y="8511"/>
                      <a:pt x="3587" y="10061"/>
                    </a:cubicBezTo>
                    <a:cubicBezTo>
                      <a:pt x="4013" y="8207"/>
                      <a:pt x="4408" y="6323"/>
                      <a:pt x="4803" y="4438"/>
                    </a:cubicBezTo>
                    <a:cubicBezTo>
                      <a:pt x="5107" y="2979"/>
                      <a:pt x="5381" y="1490"/>
                      <a:pt x="50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a:off x="1990087" y="4086142"/>
                <a:ext cx="47626" cy="62395"/>
              </a:xfrm>
              <a:custGeom>
                <a:avLst/>
                <a:gdLst/>
                <a:ahLst/>
                <a:cxnLst/>
                <a:rect l="l" t="t" r="r" b="b"/>
                <a:pathLst>
                  <a:path w="1277" h="1673" fill="none" extrusionOk="0">
                    <a:moveTo>
                      <a:pt x="91" y="1"/>
                    </a:moveTo>
                    <a:cubicBezTo>
                      <a:pt x="91" y="1"/>
                      <a:pt x="0" y="1490"/>
                      <a:pt x="1277" y="1673"/>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a:off x="1580847" y="4196125"/>
                <a:ext cx="577028" cy="222800"/>
              </a:xfrm>
              <a:custGeom>
                <a:avLst/>
                <a:gdLst/>
                <a:ahLst/>
                <a:cxnLst/>
                <a:rect l="l" t="t" r="r" b="b"/>
                <a:pathLst>
                  <a:path w="15472" h="5974" extrusionOk="0">
                    <a:moveTo>
                      <a:pt x="1216" y="0"/>
                    </a:moveTo>
                    <a:cubicBezTo>
                      <a:pt x="426" y="1854"/>
                      <a:pt x="0" y="3891"/>
                      <a:pt x="0" y="5927"/>
                    </a:cubicBezTo>
                    <a:cubicBezTo>
                      <a:pt x="1304" y="5959"/>
                      <a:pt x="2607" y="5974"/>
                      <a:pt x="3914" y="5974"/>
                    </a:cubicBezTo>
                    <a:cubicBezTo>
                      <a:pt x="7665" y="5974"/>
                      <a:pt x="11442" y="5849"/>
                      <a:pt x="15320" y="5623"/>
                    </a:cubicBezTo>
                    <a:cubicBezTo>
                      <a:pt x="15472" y="5228"/>
                      <a:pt x="15441" y="4742"/>
                      <a:pt x="15168" y="4377"/>
                    </a:cubicBezTo>
                    <a:cubicBezTo>
                      <a:pt x="14925" y="4012"/>
                      <a:pt x="14590" y="3678"/>
                      <a:pt x="14226" y="3465"/>
                    </a:cubicBezTo>
                    <a:lnTo>
                      <a:pt x="6748" y="243"/>
                    </a:lnTo>
                    <a:cubicBezTo>
                      <a:pt x="6195" y="350"/>
                      <a:pt x="5664" y="392"/>
                      <a:pt x="5137" y="392"/>
                    </a:cubicBezTo>
                    <a:cubicBezTo>
                      <a:pt x="3869" y="392"/>
                      <a:pt x="2634" y="151"/>
                      <a:pt x="1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1"/>
              <p:cNvSpPr/>
              <p:nvPr/>
            </p:nvSpPr>
            <p:spPr>
              <a:xfrm>
                <a:off x="1615979" y="4380885"/>
                <a:ext cx="501096" cy="37"/>
              </a:xfrm>
              <a:custGeom>
                <a:avLst/>
                <a:gdLst/>
                <a:ahLst/>
                <a:cxnLst/>
                <a:rect l="l" t="t" r="r" b="b"/>
                <a:pathLst>
                  <a:path w="13436" h="1" fill="none" extrusionOk="0">
                    <a:moveTo>
                      <a:pt x="1" y="1"/>
                    </a:moveTo>
                    <a:lnTo>
                      <a:pt x="13436" y="1"/>
                    </a:ln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a:off x="1593303" y="4298127"/>
                <a:ext cx="89620" cy="82795"/>
              </a:xfrm>
              <a:custGeom>
                <a:avLst/>
                <a:gdLst/>
                <a:ahLst/>
                <a:cxnLst/>
                <a:rect l="l" t="t" r="r" b="b"/>
                <a:pathLst>
                  <a:path w="2403" h="2220" fill="none" extrusionOk="0">
                    <a:moveTo>
                      <a:pt x="1" y="1"/>
                    </a:moveTo>
                    <a:cubicBezTo>
                      <a:pt x="1" y="1"/>
                      <a:pt x="2007" y="366"/>
                      <a:pt x="2402" y="2220"/>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 name="Google Shape;1019;p31"/>
              <p:cNvGrpSpPr/>
              <p:nvPr/>
            </p:nvGrpSpPr>
            <p:grpSpPr>
              <a:xfrm>
                <a:off x="1877866" y="4233532"/>
                <a:ext cx="358257" cy="36288"/>
                <a:chOff x="1877866" y="4233532"/>
                <a:chExt cx="358257" cy="36288"/>
              </a:xfrm>
            </p:grpSpPr>
            <p:sp>
              <p:nvSpPr>
                <p:cNvPr id="1020" name="Google Shape;1020;p31"/>
                <p:cNvSpPr/>
                <p:nvPr/>
              </p:nvSpPr>
              <p:spPr>
                <a:xfrm>
                  <a:off x="2189579" y="4233532"/>
                  <a:ext cx="26144" cy="28381"/>
                </a:xfrm>
                <a:custGeom>
                  <a:avLst/>
                  <a:gdLst/>
                  <a:ahLst/>
                  <a:cxnLst/>
                  <a:rect l="l" t="t" r="r" b="b"/>
                  <a:pathLst>
                    <a:path w="701" h="761" fill="none" extrusionOk="0">
                      <a:moveTo>
                        <a:pt x="62" y="760"/>
                      </a:moveTo>
                      <a:cubicBezTo>
                        <a:pt x="62" y="760"/>
                        <a:pt x="1" y="304"/>
                        <a:pt x="700" y="0"/>
                      </a:cubicBezTo>
                    </a:path>
                  </a:pathLst>
                </a:custGeom>
                <a:noFill/>
                <a:ln w="952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a:off x="2210016" y="4241476"/>
                  <a:ext cx="26106" cy="28344"/>
                </a:xfrm>
                <a:custGeom>
                  <a:avLst/>
                  <a:gdLst/>
                  <a:ahLst/>
                  <a:cxnLst/>
                  <a:rect l="l" t="t" r="r" b="b"/>
                  <a:pathLst>
                    <a:path w="700" h="760" fill="none" extrusionOk="0">
                      <a:moveTo>
                        <a:pt x="61" y="760"/>
                      </a:moveTo>
                      <a:cubicBezTo>
                        <a:pt x="61" y="760"/>
                        <a:pt x="0" y="334"/>
                        <a:pt x="699" y="0"/>
                      </a:cubicBezTo>
                    </a:path>
                  </a:pathLst>
                </a:custGeom>
                <a:noFill/>
                <a:ln w="952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1877866" y="4233532"/>
                  <a:ext cx="26106" cy="28381"/>
                </a:xfrm>
                <a:custGeom>
                  <a:avLst/>
                  <a:gdLst/>
                  <a:ahLst/>
                  <a:cxnLst/>
                  <a:rect l="l" t="t" r="r" b="b"/>
                  <a:pathLst>
                    <a:path w="700" h="761" fill="none" extrusionOk="0">
                      <a:moveTo>
                        <a:pt x="61" y="760"/>
                      </a:moveTo>
                      <a:cubicBezTo>
                        <a:pt x="61" y="760"/>
                        <a:pt x="0" y="304"/>
                        <a:pt x="699" y="0"/>
                      </a:cubicBezTo>
                    </a:path>
                  </a:pathLst>
                </a:custGeom>
                <a:noFill/>
                <a:ln w="952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1898266" y="4241476"/>
                  <a:ext cx="26106" cy="28344"/>
                </a:xfrm>
                <a:custGeom>
                  <a:avLst/>
                  <a:gdLst/>
                  <a:ahLst/>
                  <a:cxnLst/>
                  <a:rect l="l" t="t" r="r" b="b"/>
                  <a:pathLst>
                    <a:path w="700" h="760" fill="none" extrusionOk="0">
                      <a:moveTo>
                        <a:pt x="61" y="760"/>
                      </a:moveTo>
                      <a:cubicBezTo>
                        <a:pt x="61" y="760"/>
                        <a:pt x="0" y="334"/>
                        <a:pt x="699" y="0"/>
                      </a:cubicBezTo>
                    </a:path>
                  </a:pathLst>
                </a:custGeom>
                <a:noFill/>
                <a:ln w="952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4" name="Google Shape;1024;p31"/>
              <p:cNvSpPr/>
              <p:nvPr/>
            </p:nvSpPr>
            <p:spPr>
              <a:xfrm>
                <a:off x="1615979" y="3205344"/>
                <a:ext cx="453470" cy="1020839"/>
              </a:xfrm>
              <a:custGeom>
                <a:avLst/>
                <a:gdLst/>
                <a:ahLst/>
                <a:cxnLst/>
                <a:rect l="l" t="t" r="r" b="b"/>
                <a:pathLst>
                  <a:path w="12159" h="27372" extrusionOk="0">
                    <a:moveTo>
                      <a:pt x="11825" y="1"/>
                    </a:moveTo>
                    <a:cubicBezTo>
                      <a:pt x="8299" y="426"/>
                      <a:pt x="4773" y="852"/>
                      <a:pt x="1095" y="1308"/>
                    </a:cubicBezTo>
                    <a:cubicBezTo>
                      <a:pt x="274" y="9757"/>
                      <a:pt x="1" y="18268"/>
                      <a:pt x="305" y="26779"/>
                    </a:cubicBezTo>
                    <a:cubicBezTo>
                      <a:pt x="1255" y="27172"/>
                      <a:pt x="2266" y="27371"/>
                      <a:pt x="3278" y="27371"/>
                    </a:cubicBezTo>
                    <a:cubicBezTo>
                      <a:pt x="4144" y="27371"/>
                      <a:pt x="5010" y="27225"/>
                      <a:pt x="5837" y="26931"/>
                    </a:cubicBezTo>
                    <a:cubicBezTo>
                      <a:pt x="8116" y="19545"/>
                      <a:pt x="10031" y="12037"/>
                      <a:pt x="11581" y="4438"/>
                    </a:cubicBezTo>
                    <a:cubicBezTo>
                      <a:pt x="11885" y="2979"/>
                      <a:pt x="12159" y="1490"/>
                      <a:pt x="11825"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1868766" y="3205344"/>
                <a:ext cx="200684" cy="375262"/>
              </a:xfrm>
              <a:custGeom>
                <a:avLst/>
                <a:gdLst/>
                <a:ahLst/>
                <a:cxnLst/>
                <a:rect l="l" t="t" r="r" b="b"/>
                <a:pathLst>
                  <a:path w="5381" h="10062" extrusionOk="0">
                    <a:moveTo>
                      <a:pt x="5047" y="1"/>
                    </a:moveTo>
                    <a:lnTo>
                      <a:pt x="3132" y="244"/>
                    </a:lnTo>
                    <a:lnTo>
                      <a:pt x="1582" y="578"/>
                    </a:lnTo>
                    <a:cubicBezTo>
                      <a:pt x="1582" y="578"/>
                      <a:pt x="1" y="8511"/>
                      <a:pt x="3588" y="10061"/>
                    </a:cubicBezTo>
                    <a:cubicBezTo>
                      <a:pt x="4013" y="8207"/>
                      <a:pt x="4408" y="6323"/>
                      <a:pt x="4803" y="4438"/>
                    </a:cubicBezTo>
                    <a:cubicBezTo>
                      <a:pt x="5107" y="2979"/>
                      <a:pt x="5381" y="1490"/>
                      <a:pt x="5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1678336" y="4086142"/>
                <a:ext cx="47663" cy="62395"/>
              </a:xfrm>
              <a:custGeom>
                <a:avLst/>
                <a:gdLst/>
                <a:ahLst/>
                <a:cxnLst/>
                <a:rect l="l" t="t" r="r" b="b"/>
                <a:pathLst>
                  <a:path w="1278" h="1673" fill="none" extrusionOk="0">
                    <a:moveTo>
                      <a:pt x="92" y="1"/>
                    </a:moveTo>
                    <a:cubicBezTo>
                      <a:pt x="92" y="1"/>
                      <a:pt x="0" y="1490"/>
                      <a:pt x="1277" y="1673"/>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1532102" y="2638310"/>
                <a:ext cx="916002" cy="664858"/>
              </a:xfrm>
              <a:custGeom>
                <a:avLst/>
                <a:gdLst/>
                <a:ahLst/>
                <a:cxnLst/>
                <a:rect l="l" t="t" r="r" b="b"/>
                <a:pathLst>
                  <a:path w="24561" h="17827" extrusionOk="0">
                    <a:moveTo>
                      <a:pt x="8021" y="1"/>
                    </a:moveTo>
                    <a:cubicBezTo>
                      <a:pt x="5822" y="1"/>
                      <a:pt x="3721" y="110"/>
                      <a:pt x="1915" y="493"/>
                    </a:cubicBezTo>
                    <a:cubicBezTo>
                      <a:pt x="1247" y="5508"/>
                      <a:pt x="578" y="10524"/>
                      <a:pt x="0" y="15630"/>
                    </a:cubicBezTo>
                    <a:cubicBezTo>
                      <a:pt x="2303" y="17071"/>
                      <a:pt x="5012" y="17826"/>
                      <a:pt x="7812" y="17826"/>
                    </a:cubicBezTo>
                    <a:cubicBezTo>
                      <a:pt x="10150" y="17826"/>
                      <a:pt x="12552" y="17300"/>
                      <a:pt x="14834" y="16208"/>
                    </a:cubicBezTo>
                    <a:cubicBezTo>
                      <a:pt x="16481" y="16574"/>
                      <a:pt x="18162" y="16763"/>
                      <a:pt x="19843" y="16763"/>
                    </a:cubicBezTo>
                    <a:cubicBezTo>
                      <a:pt x="20952" y="16763"/>
                      <a:pt x="22062" y="16681"/>
                      <a:pt x="23162" y="16512"/>
                    </a:cubicBezTo>
                    <a:cubicBezTo>
                      <a:pt x="23679" y="11223"/>
                      <a:pt x="24074" y="5934"/>
                      <a:pt x="24560" y="493"/>
                    </a:cubicBezTo>
                    <a:lnTo>
                      <a:pt x="12493" y="98"/>
                    </a:lnTo>
                    <a:cubicBezTo>
                      <a:pt x="10998" y="49"/>
                      <a:pt x="9488" y="1"/>
                      <a:pt x="8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8" name="Google Shape;1028;p31"/>
              <p:cNvGrpSpPr/>
              <p:nvPr/>
            </p:nvGrpSpPr>
            <p:grpSpPr>
              <a:xfrm>
                <a:off x="1538890" y="2698616"/>
                <a:ext cx="889937" cy="633717"/>
                <a:chOff x="1538890" y="2698616"/>
                <a:chExt cx="889937" cy="633717"/>
              </a:xfrm>
            </p:grpSpPr>
            <p:sp>
              <p:nvSpPr>
                <p:cNvPr id="1029" name="Google Shape;1029;p31"/>
                <p:cNvSpPr/>
                <p:nvPr/>
              </p:nvSpPr>
              <p:spPr>
                <a:xfrm>
                  <a:off x="2085301" y="2904933"/>
                  <a:ext cx="12494" cy="337855"/>
                </a:xfrm>
                <a:custGeom>
                  <a:avLst/>
                  <a:gdLst/>
                  <a:ahLst/>
                  <a:cxnLst/>
                  <a:rect l="l" t="t" r="r" b="b"/>
                  <a:pathLst>
                    <a:path w="335" h="9059" fill="none" extrusionOk="0">
                      <a:moveTo>
                        <a:pt x="1" y="9059"/>
                      </a:moveTo>
                      <a:lnTo>
                        <a:pt x="335" y="1"/>
                      </a:ln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1993481" y="2886807"/>
                  <a:ext cx="224479" cy="36288"/>
                </a:xfrm>
                <a:custGeom>
                  <a:avLst/>
                  <a:gdLst/>
                  <a:ahLst/>
                  <a:cxnLst/>
                  <a:rect l="l" t="t" r="r" b="b"/>
                  <a:pathLst>
                    <a:path w="6019" h="973" fill="none" extrusionOk="0">
                      <a:moveTo>
                        <a:pt x="0" y="213"/>
                      </a:moveTo>
                      <a:cubicBezTo>
                        <a:pt x="0" y="213"/>
                        <a:pt x="3709" y="973"/>
                        <a:pt x="6019" y="0"/>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1538890" y="3180394"/>
                  <a:ext cx="859314" cy="151940"/>
                </a:xfrm>
                <a:custGeom>
                  <a:avLst/>
                  <a:gdLst/>
                  <a:ahLst/>
                  <a:cxnLst/>
                  <a:rect l="l" t="t" r="r" b="b"/>
                  <a:pathLst>
                    <a:path w="23041" h="4074" fill="none" extrusionOk="0">
                      <a:moveTo>
                        <a:pt x="1" y="1"/>
                      </a:moveTo>
                      <a:cubicBezTo>
                        <a:pt x="1" y="1"/>
                        <a:pt x="8056" y="4074"/>
                        <a:pt x="14652" y="548"/>
                      </a:cubicBezTo>
                      <a:cubicBezTo>
                        <a:pt x="14652" y="548"/>
                        <a:pt x="18998" y="2280"/>
                        <a:pt x="23041" y="305"/>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1568390" y="2700891"/>
                  <a:ext cx="172340" cy="196134"/>
                </a:xfrm>
                <a:custGeom>
                  <a:avLst/>
                  <a:gdLst/>
                  <a:ahLst/>
                  <a:cxnLst/>
                  <a:rect l="l" t="t" r="r" b="b"/>
                  <a:pathLst>
                    <a:path w="4621" h="5259" fill="none" extrusionOk="0">
                      <a:moveTo>
                        <a:pt x="3830" y="0"/>
                      </a:moveTo>
                      <a:cubicBezTo>
                        <a:pt x="3830" y="0"/>
                        <a:pt x="4620" y="5259"/>
                        <a:pt x="0" y="5198"/>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2368707" y="2698616"/>
                  <a:ext cx="60120" cy="206353"/>
                </a:xfrm>
                <a:custGeom>
                  <a:avLst/>
                  <a:gdLst/>
                  <a:ahLst/>
                  <a:cxnLst/>
                  <a:rect l="l" t="t" r="r" b="b"/>
                  <a:pathLst>
                    <a:path w="1612" h="5533" fill="none" extrusionOk="0">
                      <a:moveTo>
                        <a:pt x="456" y="1"/>
                      </a:moveTo>
                      <a:cubicBezTo>
                        <a:pt x="456" y="1"/>
                        <a:pt x="0" y="4651"/>
                        <a:pt x="1611" y="5533"/>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4" name="Google Shape;1034;p31"/>
              <p:cNvSpPr/>
              <p:nvPr/>
            </p:nvSpPr>
            <p:spPr>
              <a:xfrm>
                <a:off x="2573905" y="806750"/>
                <a:ext cx="796957" cy="897728"/>
              </a:xfrm>
              <a:custGeom>
                <a:avLst/>
                <a:gdLst/>
                <a:ahLst/>
                <a:cxnLst/>
                <a:rect l="l" t="t" r="r" b="b"/>
                <a:pathLst>
                  <a:path w="21369" h="24071" extrusionOk="0">
                    <a:moveTo>
                      <a:pt x="14846" y="0"/>
                    </a:moveTo>
                    <a:cubicBezTo>
                      <a:pt x="14666" y="0"/>
                      <a:pt x="14489" y="92"/>
                      <a:pt x="14408" y="271"/>
                    </a:cubicBezTo>
                    <a:cubicBezTo>
                      <a:pt x="14316" y="453"/>
                      <a:pt x="14225" y="666"/>
                      <a:pt x="14195" y="879"/>
                    </a:cubicBezTo>
                    <a:cubicBezTo>
                      <a:pt x="13952" y="1821"/>
                      <a:pt x="13648" y="2763"/>
                      <a:pt x="13283" y="3675"/>
                    </a:cubicBezTo>
                    <a:cubicBezTo>
                      <a:pt x="8663" y="7049"/>
                      <a:pt x="4225" y="10697"/>
                      <a:pt x="0" y="14587"/>
                    </a:cubicBezTo>
                    <a:cubicBezTo>
                      <a:pt x="1034" y="17870"/>
                      <a:pt x="2401" y="21031"/>
                      <a:pt x="4043" y="24071"/>
                    </a:cubicBezTo>
                    <a:cubicBezTo>
                      <a:pt x="8298" y="20302"/>
                      <a:pt x="12158" y="16107"/>
                      <a:pt x="15563" y="11548"/>
                    </a:cubicBezTo>
                    <a:cubicBezTo>
                      <a:pt x="15745" y="11244"/>
                      <a:pt x="15988" y="10970"/>
                      <a:pt x="16231" y="10727"/>
                    </a:cubicBezTo>
                    <a:cubicBezTo>
                      <a:pt x="16779" y="10302"/>
                      <a:pt x="17478" y="10119"/>
                      <a:pt x="18116" y="9846"/>
                    </a:cubicBezTo>
                    <a:cubicBezTo>
                      <a:pt x="19636" y="9177"/>
                      <a:pt x="20791" y="7840"/>
                      <a:pt x="21247" y="6229"/>
                    </a:cubicBezTo>
                    <a:cubicBezTo>
                      <a:pt x="21338" y="5955"/>
                      <a:pt x="21368" y="5681"/>
                      <a:pt x="21307" y="5408"/>
                    </a:cubicBezTo>
                    <a:cubicBezTo>
                      <a:pt x="21223" y="5126"/>
                      <a:pt x="20981" y="4949"/>
                      <a:pt x="20729" y="4949"/>
                    </a:cubicBezTo>
                    <a:cubicBezTo>
                      <a:pt x="20709" y="4949"/>
                      <a:pt x="20689" y="4950"/>
                      <a:pt x="20669" y="4952"/>
                    </a:cubicBezTo>
                    <a:cubicBezTo>
                      <a:pt x="21004" y="4283"/>
                      <a:pt x="20548" y="3493"/>
                      <a:pt x="19818" y="3463"/>
                    </a:cubicBezTo>
                    <a:cubicBezTo>
                      <a:pt x="19897" y="2780"/>
                      <a:pt x="19387" y="2234"/>
                      <a:pt x="18757" y="2234"/>
                    </a:cubicBezTo>
                    <a:cubicBezTo>
                      <a:pt x="18657" y="2234"/>
                      <a:pt x="18554" y="2248"/>
                      <a:pt x="18450" y="2277"/>
                    </a:cubicBezTo>
                    <a:cubicBezTo>
                      <a:pt x="18481" y="1791"/>
                      <a:pt x="18481" y="1213"/>
                      <a:pt x="18055" y="940"/>
                    </a:cubicBezTo>
                    <a:cubicBezTo>
                      <a:pt x="17949" y="874"/>
                      <a:pt x="17831" y="846"/>
                      <a:pt x="17708" y="846"/>
                    </a:cubicBezTo>
                    <a:cubicBezTo>
                      <a:pt x="17374" y="846"/>
                      <a:pt x="16998" y="1052"/>
                      <a:pt x="16687" y="1274"/>
                    </a:cubicBezTo>
                    <a:lnTo>
                      <a:pt x="15593" y="2034"/>
                    </a:lnTo>
                    <a:lnTo>
                      <a:pt x="15593" y="1548"/>
                    </a:lnTo>
                    <a:cubicBezTo>
                      <a:pt x="15654" y="1092"/>
                      <a:pt x="15532" y="605"/>
                      <a:pt x="15259" y="210"/>
                    </a:cubicBezTo>
                    <a:cubicBezTo>
                      <a:pt x="15160" y="69"/>
                      <a:pt x="15002" y="0"/>
                      <a:pt x="14846" y="0"/>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1"/>
              <p:cNvSpPr/>
              <p:nvPr/>
            </p:nvSpPr>
            <p:spPr>
              <a:xfrm>
                <a:off x="3124830" y="842926"/>
                <a:ext cx="227872" cy="289074"/>
              </a:xfrm>
              <a:custGeom>
                <a:avLst/>
                <a:gdLst/>
                <a:ahLst/>
                <a:cxnLst/>
                <a:rect l="l" t="t" r="r" b="b"/>
                <a:pathLst>
                  <a:path w="6110" h="7751" extrusionOk="0">
                    <a:moveTo>
                      <a:pt x="3709" y="1277"/>
                    </a:moveTo>
                    <a:lnTo>
                      <a:pt x="3494" y="1521"/>
                    </a:lnTo>
                    <a:lnTo>
                      <a:pt x="3494" y="1521"/>
                    </a:lnTo>
                    <a:cubicBezTo>
                      <a:pt x="3567" y="1441"/>
                      <a:pt x="3638" y="1359"/>
                      <a:pt x="3709" y="1277"/>
                    </a:cubicBezTo>
                    <a:close/>
                    <a:moveTo>
                      <a:pt x="2432" y="0"/>
                    </a:moveTo>
                    <a:cubicBezTo>
                      <a:pt x="1551" y="486"/>
                      <a:pt x="791" y="1216"/>
                      <a:pt x="304" y="2097"/>
                    </a:cubicBezTo>
                    <a:cubicBezTo>
                      <a:pt x="92" y="2401"/>
                      <a:pt x="0" y="2766"/>
                      <a:pt x="31" y="3100"/>
                    </a:cubicBezTo>
                    <a:cubicBezTo>
                      <a:pt x="61" y="3465"/>
                      <a:pt x="365" y="3769"/>
                      <a:pt x="730" y="3769"/>
                    </a:cubicBezTo>
                    <a:cubicBezTo>
                      <a:pt x="912" y="3739"/>
                      <a:pt x="1095" y="3678"/>
                      <a:pt x="1216" y="3556"/>
                    </a:cubicBezTo>
                    <a:cubicBezTo>
                      <a:pt x="2016" y="2989"/>
                      <a:pt x="2729" y="2355"/>
                      <a:pt x="3372" y="1655"/>
                    </a:cubicBezTo>
                    <a:lnTo>
                      <a:pt x="3372" y="1655"/>
                    </a:lnTo>
                    <a:lnTo>
                      <a:pt x="3374" y="1658"/>
                    </a:lnTo>
                    <a:lnTo>
                      <a:pt x="3494" y="1521"/>
                    </a:lnTo>
                    <a:lnTo>
                      <a:pt x="3494" y="1521"/>
                    </a:lnTo>
                    <a:cubicBezTo>
                      <a:pt x="3454" y="1566"/>
                      <a:pt x="3413" y="1611"/>
                      <a:pt x="3372" y="1655"/>
                    </a:cubicBezTo>
                    <a:lnTo>
                      <a:pt x="3372" y="1655"/>
                    </a:lnTo>
                    <a:lnTo>
                      <a:pt x="2432" y="0"/>
                    </a:lnTo>
                    <a:close/>
                    <a:moveTo>
                      <a:pt x="3374" y="1658"/>
                    </a:moveTo>
                    <a:lnTo>
                      <a:pt x="1763" y="3496"/>
                    </a:lnTo>
                    <a:cubicBezTo>
                      <a:pt x="1581" y="3708"/>
                      <a:pt x="1429" y="3921"/>
                      <a:pt x="1307" y="4195"/>
                    </a:cubicBezTo>
                    <a:cubicBezTo>
                      <a:pt x="1216" y="4529"/>
                      <a:pt x="1307" y="4894"/>
                      <a:pt x="1551" y="5137"/>
                    </a:cubicBezTo>
                    <a:cubicBezTo>
                      <a:pt x="1678" y="5316"/>
                      <a:pt x="1871" y="5387"/>
                      <a:pt x="2074" y="5387"/>
                    </a:cubicBezTo>
                    <a:cubicBezTo>
                      <a:pt x="2112" y="5387"/>
                      <a:pt x="2150" y="5385"/>
                      <a:pt x="2189" y="5380"/>
                    </a:cubicBezTo>
                    <a:cubicBezTo>
                      <a:pt x="2341" y="5319"/>
                      <a:pt x="2462" y="5228"/>
                      <a:pt x="2584" y="5137"/>
                    </a:cubicBezTo>
                    <a:cubicBezTo>
                      <a:pt x="2733" y="5003"/>
                      <a:pt x="2880" y="4868"/>
                      <a:pt x="3026" y="4731"/>
                    </a:cubicBezTo>
                    <a:lnTo>
                      <a:pt x="3026" y="4731"/>
                    </a:lnTo>
                    <a:cubicBezTo>
                      <a:pt x="2858" y="4930"/>
                      <a:pt x="2725" y="5150"/>
                      <a:pt x="2645" y="5411"/>
                    </a:cubicBezTo>
                    <a:cubicBezTo>
                      <a:pt x="2523" y="5806"/>
                      <a:pt x="2706" y="6231"/>
                      <a:pt x="3101" y="6353"/>
                    </a:cubicBezTo>
                    <a:cubicBezTo>
                      <a:pt x="3139" y="6357"/>
                      <a:pt x="3177" y="6359"/>
                      <a:pt x="3215" y="6359"/>
                    </a:cubicBezTo>
                    <a:cubicBezTo>
                      <a:pt x="3473" y="6359"/>
                      <a:pt x="3705" y="6269"/>
                      <a:pt x="3891" y="6110"/>
                    </a:cubicBezTo>
                    <a:cubicBezTo>
                      <a:pt x="3968" y="6057"/>
                      <a:pt x="4044" y="6004"/>
                      <a:pt x="4119" y="5949"/>
                    </a:cubicBezTo>
                    <a:lnTo>
                      <a:pt x="4119" y="5949"/>
                    </a:lnTo>
                    <a:lnTo>
                      <a:pt x="3982" y="6079"/>
                    </a:lnTo>
                    <a:cubicBezTo>
                      <a:pt x="3648" y="6414"/>
                      <a:pt x="3253" y="6870"/>
                      <a:pt x="3465" y="7325"/>
                    </a:cubicBezTo>
                    <a:cubicBezTo>
                      <a:pt x="3587" y="7599"/>
                      <a:pt x="3891" y="7751"/>
                      <a:pt x="4195" y="7751"/>
                    </a:cubicBezTo>
                    <a:cubicBezTo>
                      <a:pt x="4499" y="7721"/>
                      <a:pt x="4773" y="7629"/>
                      <a:pt x="5016" y="7447"/>
                    </a:cubicBezTo>
                    <a:cubicBezTo>
                      <a:pt x="5441" y="7204"/>
                      <a:pt x="5806" y="6870"/>
                      <a:pt x="6110" y="6474"/>
                    </a:cubicBezTo>
                    <a:lnTo>
                      <a:pt x="5254" y="4968"/>
                    </a:lnTo>
                    <a:lnTo>
                      <a:pt x="5254" y="4968"/>
                    </a:lnTo>
                    <a:cubicBezTo>
                      <a:pt x="5480" y="4740"/>
                      <a:pt x="5694" y="4501"/>
                      <a:pt x="5897" y="4256"/>
                    </a:cubicBezTo>
                    <a:lnTo>
                      <a:pt x="5897" y="4256"/>
                    </a:lnTo>
                    <a:lnTo>
                      <a:pt x="5217" y="4903"/>
                    </a:lnTo>
                    <a:lnTo>
                      <a:pt x="5217" y="4903"/>
                    </a:lnTo>
                    <a:lnTo>
                      <a:pt x="4356" y="3388"/>
                    </a:lnTo>
                    <a:lnTo>
                      <a:pt x="4356" y="3388"/>
                    </a:lnTo>
                    <a:cubicBezTo>
                      <a:pt x="4600" y="3125"/>
                      <a:pt x="4839" y="2857"/>
                      <a:pt x="5076" y="2584"/>
                    </a:cubicBezTo>
                    <a:lnTo>
                      <a:pt x="5076" y="2584"/>
                    </a:lnTo>
                    <a:cubicBezTo>
                      <a:pt x="4834" y="2851"/>
                      <a:pt x="4592" y="3114"/>
                      <a:pt x="4348" y="3373"/>
                    </a:cubicBezTo>
                    <a:lnTo>
                      <a:pt x="4348" y="3373"/>
                    </a:lnTo>
                    <a:lnTo>
                      <a:pt x="3374" y="1658"/>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1"/>
              <p:cNvSpPr/>
              <p:nvPr/>
            </p:nvSpPr>
            <p:spPr>
              <a:xfrm>
                <a:off x="3124830" y="842926"/>
                <a:ext cx="227872" cy="289074"/>
              </a:xfrm>
              <a:custGeom>
                <a:avLst/>
                <a:gdLst/>
                <a:ahLst/>
                <a:cxnLst/>
                <a:rect l="l" t="t" r="r" b="b"/>
                <a:pathLst>
                  <a:path w="6110" h="7751" fill="none" extrusionOk="0">
                    <a:moveTo>
                      <a:pt x="2432" y="0"/>
                    </a:moveTo>
                    <a:cubicBezTo>
                      <a:pt x="1551" y="486"/>
                      <a:pt x="791" y="1216"/>
                      <a:pt x="304" y="2097"/>
                    </a:cubicBezTo>
                    <a:cubicBezTo>
                      <a:pt x="92" y="2401"/>
                      <a:pt x="0" y="2766"/>
                      <a:pt x="31" y="3100"/>
                    </a:cubicBezTo>
                    <a:cubicBezTo>
                      <a:pt x="61" y="3465"/>
                      <a:pt x="365" y="3769"/>
                      <a:pt x="730" y="3769"/>
                    </a:cubicBezTo>
                    <a:cubicBezTo>
                      <a:pt x="912" y="3739"/>
                      <a:pt x="1095" y="3678"/>
                      <a:pt x="1216" y="3556"/>
                    </a:cubicBezTo>
                    <a:cubicBezTo>
                      <a:pt x="2158" y="2888"/>
                      <a:pt x="2979" y="2128"/>
                      <a:pt x="3709" y="1277"/>
                    </a:cubicBezTo>
                    <a:lnTo>
                      <a:pt x="1763" y="3496"/>
                    </a:lnTo>
                    <a:cubicBezTo>
                      <a:pt x="1581" y="3708"/>
                      <a:pt x="1429" y="3921"/>
                      <a:pt x="1307" y="4195"/>
                    </a:cubicBezTo>
                    <a:cubicBezTo>
                      <a:pt x="1216" y="4529"/>
                      <a:pt x="1307" y="4894"/>
                      <a:pt x="1551" y="5137"/>
                    </a:cubicBezTo>
                    <a:cubicBezTo>
                      <a:pt x="1703" y="5350"/>
                      <a:pt x="1946" y="5411"/>
                      <a:pt x="2189" y="5380"/>
                    </a:cubicBezTo>
                    <a:cubicBezTo>
                      <a:pt x="2341" y="5319"/>
                      <a:pt x="2462" y="5228"/>
                      <a:pt x="2584" y="5137"/>
                    </a:cubicBezTo>
                    <a:cubicBezTo>
                      <a:pt x="3465" y="4347"/>
                      <a:pt x="4286" y="3496"/>
                      <a:pt x="5076" y="2584"/>
                    </a:cubicBezTo>
                    <a:cubicBezTo>
                      <a:pt x="4499" y="3222"/>
                      <a:pt x="3921" y="3830"/>
                      <a:pt x="3314" y="4438"/>
                    </a:cubicBezTo>
                    <a:cubicBezTo>
                      <a:pt x="3010" y="4711"/>
                      <a:pt x="2766" y="5015"/>
                      <a:pt x="2645" y="5411"/>
                    </a:cubicBezTo>
                    <a:cubicBezTo>
                      <a:pt x="2523" y="5806"/>
                      <a:pt x="2706" y="6231"/>
                      <a:pt x="3101" y="6353"/>
                    </a:cubicBezTo>
                    <a:cubicBezTo>
                      <a:pt x="3405" y="6383"/>
                      <a:pt x="3678" y="6292"/>
                      <a:pt x="3891" y="6110"/>
                    </a:cubicBezTo>
                    <a:cubicBezTo>
                      <a:pt x="4651" y="5593"/>
                      <a:pt x="5320" y="4955"/>
                      <a:pt x="5897" y="4256"/>
                    </a:cubicBezTo>
                    <a:lnTo>
                      <a:pt x="3982" y="6079"/>
                    </a:lnTo>
                    <a:cubicBezTo>
                      <a:pt x="3648" y="6414"/>
                      <a:pt x="3253" y="6870"/>
                      <a:pt x="3465" y="7325"/>
                    </a:cubicBezTo>
                    <a:cubicBezTo>
                      <a:pt x="3587" y="7599"/>
                      <a:pt x="3891" y="7751"/>
                      <a:pt x="4195" y="7751"/>
                    </a:cubicBezTo>
                    <a:cubicBezTo>
                      <a:pt x="4499" y="7721"/>
                      <a:pt x="4773" y="7629"/>
                      <a:pt x="5016" y="7447"/>
                    </a:cubicBezTo>
                    <a:cubicBezTo>
                      <a:pt x="5441" y="7204"/>
                      <a:pt x="5806" y="6870"/>
                      <a:pt x="6110" y="6474"/>
                    </a:cubicBezTo>
                  </a:path>
                </a:pathLst>
              </a:custGeom>
              <a:noFill/>
              <a:ln w="9525" cap="rnd"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 name="Google Shape;1037;p31"/>
              <p:cNvGrpSpPr/>
              <p:nvPr/>
            </p:nvGrpSpPr>
            <p:grpSpPr>
              <a:xfrm>
                <a:off x="3153174" y="1011835"/>
                <a:ext cx="56726" cy="91858"/>
                <a:chOff x="3153174" y="1011835"/>
                <a:chExt cx="56726" cy="91858"/>
              </a:xfrm>
            </p:grpSpPr>
            <p:sp>
              <p:nvSpPr>
                <p:cNvPr id="1038" name="Google Shape;1038;p31"/>
                <p:cNvSpPr/>
                <p:nvPr/>
              </p:nvSpPr>
              <p:spPr>
                <a:xfrm>
                  <a:off x="3153174" y="1011835"/>
                  <a:ext cx="15888" cy="91858"/>
                </a:xfrm>
                <a:custGeom>
                  <a:avLst/>
                  <a:gdLst/>
                  <a:ahLst/>
                  <a:cxnLst/>
                  <a:rect l="l" t="t" r="r" b="b"/>
                  <a:pathLst>
                    <a:path w="426" h="2463" fill="none" extrusionOk="0">
                      <a:moveTo>
                        <a:pt x="243" y="0"/>
                      </a:moveTo>
                      <a:cubicBezTo>
                        <a:pt x="426" y="821"/>
                        <a:pt x="335" y="1702"/>
                        <a:pt x="0" y="2462"/>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3170181" y="1059424"/>
                  <a:ext cx="39719" cy="12531"/>
                </a:xfrm>
                <a:custGeom>
                  <a:avLst/>
                  <a:gdLst/>
                  <a:ahLst/>
                  <a:cxnLst/>
                  <a:rect l="l" t="t" r="r" b="b"/>
                  <a:pathLst>
                    <a:path w="1065" h="336" fill="none" extrusionOk="0">
                      <a:moveTo>
                        <a:pt x="1064" y="335"/>
                      </a:moveTo>
                      <a:cubicBezTo>
                        <a:pt x="760" y="92"/>
                        <a:pt x="365" y="1"/>
                        <a:pt x="0" y="122"/>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0" name="Google Shape;1040;p31"/>
              <p:cNvSpPr/>
              <p:nvPr/>
            </p:nvSpPr>
            <p:spPr>
              <a:xfrm>
                <a:off x="1451619" y="1309972"/>
                <a:ext cx="1309353" cy="1417695"/>
              </a:xfrm>
              <a:custGeom>
                <a:avLst/>
                <a:gdLst/>
                <a:ahLst/>
                <a:cxnLst/>
                <a:rect l="l" t="t" r="r" b="b"/>
                <a:pathLst>
                  <a:path w="35108" h="38013" extrusionOk="0">
                    <a:moveTo>
                      <a:pt x="29575" y="0"/>
                    </a:moveTo>
                    <a:cubicBezTo>
                      <a:pt x="26445" y="1429"/>
                      <a:pt x="23375" y="3040"/>
                      <a:pt x="20457" y="4863"/>
                    </a:cubicBezTo>
                    <a:cubicBezTo>
                      <a:pt x="20001" y="4917"/>
                      <a:pt x="19543" y="4943"/>
                      <a:pt x="19086" y="4943"/>
                    </a:cubicBezTo>
                    <a:cubicBezTo>
                      <a:pt x="17713" y="4943"/>
                      <a:pt x="16346" y="4704"/>
                      <a:pt x="15046" y="4225"/>
                    </a:cubicBezTo>
                    <a:cubicBezTo>
                      <a:pt x="9484" y="5441"/>
                      <a:pt x="4165" y="7873"/>
                      <a:pt x="0" y="11277"/>
                    </a:cubicBezTo>
                    <a:cubicBezTo>
                      <a:pt x="1155" y="14377"/>
                      <a:pt x="2645" y="17356"/>
                      <a:pt x="4468" y="20122"/>
                    </a:cubicBezTo>
                    <a:cubicBezTo>
                      <a:pt x="3861" y="25502"/>
                      <a:pt x="3283" y="30882"/>
                      <a:pt x="2554" y="36353"/>
                    </a:cubicBezTo>
                    <a:cubicBezTo>
                      <a:pt x="7434" y="37462"/>
                      <a:pt x="12420" y="38013"/>
                      <a:pt x="17406" y="38013"/>
                    </a:cubicBezTo>
                    <a:cubicBezTo>
                      <a:pt x="20897" y="38013"/>
                      <a:pt x="24388" y="37743"/>
                      <a:pt x="27843" y="37204"/>
                    </a:cubicBezTo>
                    <a:cubicBezTo>
                      <a:pt x="28420" y="30487"/>
                      <a:pt x="28694" y="23739"/>
                      <a:pt x="28603" y="17052"/>
                    </a:cubicBezTo>
                    <a:cubicBezTo>
                      <a:pt x="30548" y="15167"/>
                      <a:pt x="32737" y="13587"/>
                      <a:pt x="35107" y="12310"/>
                    </a:cubicBezTo>
                    <a:cubicBezTo>
                      <a:pt x="34317" y="7812"/>
                      <a:pt x="32402" y="3556"/>
                      <a:pt x="29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1" name="Google Shape;1041;p31"/>
              <p:cNvGrpSpPr/>
              <p:nvPr/>
            </p:nvGrpSpPr>
            <p:grpSpPr>
              <a:xfrm>
                <a:off x="1550228" y="2423155"/>
                <a:ext cx="936403" cy="259648"/>
                <a:chOff x="1550228" y="2423155"/>
                <a:chExt cx="936403" cy="259648"/>
              </a:xfrm>
            </p:grpSpPr>
            <p:sp>
              <p:nvSpPr>
                <p:cNvPr id="1042" name="Google Shape;1042;p31"/>
                <p:cNvSpPr/>
                <p:nvPr/>
              </p:nvSpPr>
              <p:spPr>
                <a:xfrm>
                  <a:off x="1550228" y="2609071"/>
                  <a:ext cx="936403" cy="73732"/>
                </a:xfrm>
                <a:custGeom>
                  <a:avLst/>
                  <a:gdLst/>
                  <a:ahLst/>
                  <a:cxnLst/>
                  <a:rect l="l" t="t" r="r" b="b"/>
                  <a:pathLst>
                    <a:path w="25108" h="1977" fill="none" extrusionOk="0">
                      <a:moveTo>
                        <a:pt x="1" y="0"/>
                      </a:moveTo>
                      <a:cubicBezTo>
                        <a:pt x="8238" y="1824"/>
                        <a:pt x="16779" y="1976"/>
                        <a:pt x="25108" y="517"/>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2137440" y="2423155"/>
                  <a:ext cx="124752" cy="82795"/>
                </a:xfrm>
                <a:custGeom>
                  <a:avLst/>
                  <a:gdLst/>
                  <a:ahLst/>
                  <a:cxnLst/>
                  <a:rect l="l" t="t" r="r" b="b"/>
                  <a:pathLst>
                    <a:path w="3345" h="2220" fill="none" extrusionOk="0">
                      <a:moveTo>
                        <a:pt x="1" y="2219"/>
                      </a:moveTo>
                      <a:cubicBezTo>
                        <a:pt x="1217" y="1642"/>
                        <a:pt x="2341" y="912"/>
                        <a:pt x="3344" y="1"/>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2206585" y="2471900"/>
                  <a:ext cx="59001" cy="38600"/>
                </a:xfrm>
                <a:custGeom>
                  <a:avLst/>
                  <a:gdLst/>
                  <a:ahLst/>
                  <a:cxnLst/>
                  <a:rect l="l" t="t" r="r" b="b"/>
                  <a:pathLst>
                    <a:path w="1582" h="1035" fill="none" extrusionOk="0">
                      <a:moveTo>
                        <a:pt x="1" y="1034"/>
                      </a:moveTo>
                      <a:cubicBezTo>
                        <a:pt x="578" y="760"/>
                        <a:pt x="1095" y="396"/>
                        <a:pt x="1581" y="1"/>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5" name="Google Shape;1045;p31"/>
              <p:cNvSpPr/>
              <p:nvPr/>
            </p:nvSpPr>
            <p:spPr>
              <a:xfrm>
                <a:off x="1581966" y="1490182"/>
                <a:ext cx="272104" cy="700624"/>
              </a:xfrm>
              <a:custGeom>
                <a:avLst/>
                <a:gdLst/>
                <a:ahLst/>
                <a:cxnLst/>
                <a:rect l="l" t="t" r="r" b="b"/>
                <a:pathLst>
                  <a:path w="7296" h="18786" fill="none" extrusionOk="0">
                    <a:moveTo>
                      <a:pt x="7144" y="1"/>
                    </a:moveTo>
                    <a:cubicBezTo>
                      <a:pt x="7296" y="2737"/>
                      <a:pt x="7144" y="5472"/>
                      <a:pt x="6749" y="8177"/>
                    </a:cubicBezTo>
                    <a:cubicBezTo>
                      <a:pt x="6566" y="9606"/>
                      <a:pt x="6202" y="11035"/>
                      <a:pt x="5654" y="12372"/>
                    </a:cubicBezTo>
                    <a:cubicBezTo>
                      <a:pt x="4439" y="15168"/>
                      <a:pt x="2463" y="16962"/>
                      <a:pt x="1" y="18785"/>
                    </a:cubicBez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2307506" y="1399517"/>
                <a:ext cx="269829" cy="840033"/>
              </a:xfrm>
              <a:custGeom>
                <a:avLst/>
                <a:gdLst/>
                <a:ahLst/>
                <a:cxnLst/>
                <a:rect l="l" t="t" r="r" b="b"/>
                <a:pathLst>
                  <a:path w="7235" h="22524" fill="none" extrusionOk="0">
                    <a:moveTo>
                      <a:pt x="0" y="0"/>
                    </a:moveTo>
                    <a:cubicBezTo>
                      <a:pt x="2067" y="3435"/>
                      <a:pt x="4134" y="6900"/>
                      <a:pt x="5441" y="10700"/>
                    </a:cubicBezTo>
                    <a:cubicBezTo>
                      <a:pt x="6748" y="14499"/>
                      <a:pt x="7234" y="18694"/>
                      <a:pt x="6049" y="22523"/>
                    </a:cubicBez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1163663" y="1763405"/>
                <a:ext cx="541896" cy="753956"/>
              </a:xfrm>
              <a:custGeom>
                <a:avLst/>
                <a:gdLst/>
                <a:ahLst/>
                <a:cxnLst/>
                <a:rect l="l" t="t" r="r" b="b"/>
                <a:pathLst>
                  <a:path w="14530" h="20216" extrusionOk="0">
                    <a:moveTo>
                      <a:pt x="8056" y="0"/>
                    </a:moveTo>
                    <a:cubicBezTo>
                      <a:pt x="8056" y="0"/>
                      <a:pt x="3557" y="2949"/>
                      <a:pt x="2068" y="4742"/>
                    </a:cubicBezTo>
                    <a:cubicBezTo>
                      <a:pt x="578" y="6535"/>
                      <a:pt x="1" y="8177"/>
                      <a:pt x="882" y="10335"/>
                    </a:cubicBezTo>
                    <a:cubicBezTo>
                      <a:pt x="1369" y="11611"/>
                      <a:pt x="2341" y="12584"/>
                      <a:pt x="3314" y="13557"/>
                    </a:cubicBezTo>
                    <a:lnTo>
                      <a:pt x="6445" y="16718"/>
                    </a:lnTo>
                    <a:cubicBezTo>
                      <a:pt x="6597" y="17964"/>
                      <a:pt x="7417" y="18846"/>
                      <a:pt x="8268" y="19514"/>
                    </a:cubicBezTo>
                    <a:cubicBezTo>
                      <a:pt x="8694" y="19909"/>
                      <a:pt x="9241" y="20153"/>
                      <a:pt x="9788" y="20213"/>
                    </a:cubicBezTo>
                    <a:cubicBezTo>
                      <a:pt x="9809" y="20214"/>
                      <a:pt x="9830" y="20215"/>
                      <a:pt x="9851" y="20215"/>
                    </a:cubicBezTo>
                    <a:cubicBezTo>
                      <a:pt x="10411" y="20215"/>
                      <a:pt x="11004" y="19828"/>
                      <a:pt x="11004" y="19271"/>
                    </a:cubicBezTo>
                    <a:cubicBezTo>
                      <a:pt x="11369" y="19271"/>
                      <a:pt x="11734" y="19210"/>
                      <a:pt x="12038" y="19089"/>
                    </a:cubicBezTo>
                    <a:cubicBezTo>
                      <a:pt x="12402" y="18906"/>
                      <a:pt x="12585" y="18572"/>
                      <a:pt x="12524" y="18207"/>
                    </a:cubicBezTo>
                    <a:lnTo>
                      <a:pt x="12524" y="18207"/>
                    </a:lnTo>
                    <a:cubicBezTo>
                      <a:pt x="12582" y="18216"/>
                      <a:pt x="12640" y="18220"/>
                      <a:pt x="12697" y="18220"/>
                    </a:cubicBezTo>
                    <a:cubicBezTo>
                      <a:pt x="13274" y="18220"/>
                      <a:pt x="13814" y="17815"/>
                      <a:pt x="13952" y="17235"/>
                    </a:cubicBezTo>
                    <a:cubicBezTo>
                      <a:pt x="13952" y="17022"/>
                      <a:pt x="13983" y="16809"/>
                      <a:pt x="14044" y="16627"/>
                    </a:cubicBezTo>
                    <a:cubicBezTo>
                      <a:pt x="14104" y="16505"/>
                      <a:pt x="14226" y="16384"/>
                      <a:pt x="14287" y="16262"/>
                    </a:cubicBezTo>
                    <a:cubicBezTo>
                      <a:pt x="14530" y="15806"/>
                      <a:pt x="14196" y="15259"/>
                      <a:pt x="13861" y="14833"/>
                    </a:cubicBezTo>
                    <a:cubicBezTo>
                      <a:pt x="12433" y="13040"/>
                      <a:pt x="11004" y="11247"/>
                      <a:pt x="9545" y="9423"/>
                    </a:cubicBezTo>
                    <a:cubicBezTo>
                      <a:pt x="10305" y="8693"/>
                      <a:pt x="11065" y="8025"/>
                      <a:pt x="11825" y="7356"/>
                    </a:cubicBezTo>
                    <a:cubicBezTo>
                      <a:pt x="11369" y="6687"/>
                      <a:pt x="10974" y="6019"/>
                      <a:pt x="10579" y="5320"/>
                    </a:cubicBezTo>
                    <a:cubicBezTo>
                      <a:pt x="9636" y="3587"/>
                      <a:pt x="8785" y="1824"/>
                      <a:pt x="8056" y="0"/>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oogle Shape;1048;p31"/>
              <p:cNvGrpSpPr/>
              <p:nvPr/>
            </p:nvGrpSpPr>
            <p:grpSpPr>
              <a:xfrm>
                <a:off x="1495814" y="1328097"/>
                <a:ext cx="1231150" cy="830971"/>
                <a:chOff x="1495814" y="1328097"/>
                <a:chExt cx="1231150" cy="830971"/>
              </a:xfrm>
            </p:grpSpPr>
            <p:grpSp>
              <p:nvGrpSpPr>
                <p:cNvPr id="1049" name="Google Shape;1049;p31"/>
                <p:cNvGrpSpPr/>
                <p:nvPr/>
              </p:nvGrpSpPr>
              <p:grpSpPr>
                <a:xfrm>
                  <a:off x="1502639" y="1328097"/>
                  <a:ext cx="1224325" cy="730088"/>
                  <a:chOff x="1502639" y="1328097"/>
                  <a:chExt cx="1224325" cy="730088"/>
                </a:xfrm>
              </p:grpSpPr>
              <p:sp>
                <p:nvSpPr>
                  <p:cNvPr id="1050" name="Google Shape;1050;p31"/>
                  <p:cNvSpPr/>
                  <p:nvPr/>
                </p:nvSpPr>
                <p:spPr>
                  <a:xfrm>
                    <a:off x="1502639" y="1691985"/>
                    <a:ext cx="166671" cy="317455"/>
                  </a:xfrm>
                  <a:custGeom>
                    <a:avLst/>
                    <a:gdLst/>
                    <a:ahLst/>
                    <a:cxnLst/>
                    <a:rect l="l" t="t" r="r" b="b"/>
                    <a:pathLst>
                      <a:path w="4469" h="8512" fill="none" extrusionOk="0">
                        <a:moveTo>
                          <a:pt x="0" y="0"/>
                        </a:moveTo>
                        <a:cubicBezTo>
                          <a:pt x="730" y="3162"/>
                          <a:pt x="2280" y="6110"/>
                          <a:pt x="4468" y="8511"/>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1613704" y="1932315"/>
                    <a:ext cx="138364" cy="125871"/>
                  </a:xfrm>
                  <a:custGeom>
                    <a:avLst/>
                    <a:gdLst/>
                    <a:ahLst/>
                    <a:cxnLst/>
                    <a:rect l="l" t="t" r="r" b="b"/>
                    <a:pathLst>
                      <a:path w="3710" h="3375" fill="none" extrusionOk="0">
                        <a:moveTo>
                          <a:pt x="3709" y="0"/>
                        </a:moveTo>
                        <a:cubicBezTo>
                          <a:pt x="2524" y="1186"/>
                          <a:pt x="1278" y="2310"/>
                          <a:pt x="1" y="3374"/>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2526280" y="1328097"/>
                    <a:ext cx="200684" cy="462533"/>
                  </a:xfrm>
                  <a:custGeom>
                    <a:avLst/>
                    <a:gdLst/>
                    <a:ahLst/>
                    <a:cxnLst/>
                    <a:rect l="l" t="t" r="r" b="b"/>
                    <a:pathLst>
                      <a:path w="5381" h="12402" fill="none" extrusionOk="0">
                        <a:moveTo>
                          <a:pt x="0" y="0"/>
                        </a:moveTo>
                        <a:cubicBezTo>
                          <a:pt x="2614" y="3739"/>
                          <a:pt x="4438" y="7964"/>
                          <a:pt x="5380" y="12402"/>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2511548" y="1847282"/>
                    <a:ext cx="32894" cy="184834"/>
                  </a:xfrm>
                  <a:custGeom>
                    <a:avLst/>
                    <a:gdLst/>
                    <a:ahLst/>
                    <a:cxnLst/>
                    <a:rect l="l" t="t" r="r" b="b"/>
                    <a:pathLst>
                      <a:path w="882" h="4956" fill="none" extrusionOk="0">
                        <a:moveTo>
                          <a:pt x="882" y="1"/>
                        </a:moveTo>
                        <a:cubicBezTo>
                          <a:pt x="487" y="821"/>
                          <a:pt x="243" y="1672"/>
                          <a:pt x="91" y="2584"/>
                        </a:cubicBezTo>
                        <a:cubicBezTo>
                          <a:pt x="0" y="3375"/>
                          <a:pt x="31" y="4165"/>
                          <a:pt x="152" y="4955"/>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4" name="Google Shape;1054;p31"/>
                <p:cNvSpPr/>
                <p:nvPr/>
              </p:nvSpPr>
              <p:spPr>
                <a:xfrm>
                  <a:off x="1495814" y="2050204"/>
                  <a:ext cx="64670" cy="108864"/>
                </a:xfrm>
                <a:custGeom>
                  <a:avLst/>
                  <a:gdLst/>
                  <a:ahLst/>
                  <a:cxnLst/>
                  <a:rect l="l" t="t" r="r" b="b"/>
                  <a:pathLst>
                    <a:path w="1734" h="2919" fill="none" extrusionOk="0">
                      <a:moveTo>
                        <a:pt x="1" y="0"/>
                      </a:moveTo>
                      <a:cubicBezTo>
                        <a:pt x="1" y="578"/>
                        <a:pt x="214" y="1155"/>
                        <a:pt x="578" y="1642"/>
                      </a:cubicBezTo>
                      <a:cubicBezTo>
                        <a:pt x="913" y="2098"/>
                        <a:pt x="1308" y="2523"/>
                        <a:pt x="1733" y="2918"/>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5" name="Google Shape;1055;p31"/>
              <p:cNvSpPr/>
              <p:nvPr/>
            </p:nvSpPr>
            <p:spPr>
              <a:xfrm>
                <a:off x="1164819" y="1898302"/>
                <a:ext cx="185953" cy="281167"/>
              </a:xfrm>
              <a:custGeom>
                <a:avLst/>
                <a:gdLst/>
                <a:ahLst/>
                <a:cxnLst/>
                <a:rect l="l" t="t" r="r" b="b"/>
                <a:pathLst>
                  <a:path w="4986" h="7539" extrusionOk="0">
                    <a:moveTo>
                      <a:pt x="3161" y="0"/>
                    </a:moveTo>
                    <a:lnTo>
                      <a:pt x="3161" y="0"/>
                    </a:lnTo>
                    <a:cubicBezTo>
                      <a:pt x="2766" y="335"/>
                      <a:pt x="2401" y="700"/>
                      <a:pt x="2067" y="1095"/>
                    </a:cubicBezTo>
                    <a:cubicBezTo>
                      <a:pt x="578" y="2918"/>
                      <a:pt x="0" y="4529"/>
                      <a:pt x="851" y="6687"/>
                    </a:cubicBezTo>
                    <a:cubicBezTo>
                      <a:pt x="973" y="6991"/>
                      <a:pt x="1125" y="7265"/>
                      <a:pt x="1277" y="7539"/>
                    </a:cubicBezTo>
                    <a:cubicBezTo>
                      <a:pt x="4985" y="5320"/>
                      <a:pt x="3800" y="1459"/>
                      <a:pt x="31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1916392" y="1220389"/>
                <a:ext cx="61238" cy="88464"/>
              </a:xfrm>
              <a:custGeom>
                <a:avLst/>
                <a:gdLst/>
                <a:ahLst/>
                <a:cxnLst/>
                <a:rect l="l" t="t" r="r" b="b"/>
                <a:pathLst>
                  <a:path w="1642" h="2372" extrusionOk="0">
                    <a:moveTo>
                      <a:pt x="396" y="1"/>
                    </a:moveTo>
                    <a:cubicBezTo>
                      <a:pt x="335" y="31"/>
                      <a:pt x="274" y="92"/>
                      <a:pt x="244" y="153"/>
                    </a:cubicBezTo>
                    <a:cubicBezTo>
                      <a:pt x="31" y="457"/>
                      <a:pt x="1" y="882"/>
                      <a:pt x="183" y="1217"/>
                    </a:cubicBezTo>
                    <a:cubicBezTo>
                      <a:pt x="426" y="1825"/>
                      <a:pt x="973" y="2250"/>
                      <a:pt x="1581" y="2372"/>
                    </a:cubicBezTo>
                    <a:cubicBezTo>
                      <a:pt x="1581" y="1703"/>
                      <a:pt x="1612" y="1034"/>
                      <a:pt x="1642" y="609"/>
                    </a:cubicBezTo>
                    <a:cubicBezTo>
                      <a:pt x="1399" y="274"/>
                      <a:pt x="1004" y="31"/>
                      <a:pt x="578"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1958349" y="1048086"/>
                <a:ext cx="335580" cy="485245"/>
              </a:xfrm>
              <a:custGeom>
                <a:avLst/>
                <a:gdLst/>
                <a:ahLst/>
                <a:cxnLst/>
                <a:rect l="l" t="t" r="r" b="b"/>
                <a:pathLst>
                  <a:path w="8998" h="13011" extrusionOk="0">
                    <a:moveTo>
                      <a:pt x="5175" y="1"/>
                    </a:moveTo>
                    <a:cubicBezTo>
                      <a:pt x="4708" y="1"/>
                      <a:pt x="4237" y="82"/>
                      <a:pt x="3800" y="244"/>
                    </a:cubicBezTo>
                    <a:cubicBezTo>
                      <a:pt x="2432" y="821"/>
                      <a:pt x="1368" y="1946"/>
                      <a:pt x="851" y="3344"/>
                    </a:cubicBezTo>
                    <a:cubicBezTo>
                      <a:pt x="335" y="4742"/>
                      <a:pt x="91" y="6201"/>
                      <a:pt x="122" y="7691"/>
                    </a:cubicBezTo>
                    <a:cubicBezTo>
                      <a:pt x="91" y="9180"/>
                      <a:pt x="152" y="10639"/>
                      <a:pt x="0" y="12098"/>
                    </a:cubicBezTo>
                    <a:cubicBezTo>
                      <a:pt x="1034" y="12706"/>
                      <a:pt x="2219" y="13010"/>
                      <a:pt x="3435" y="13010"/>
                    </a:cubicBezTo>
                    <a:cubicBezTo>
                      <a:pt x="4651" y="13010"/>
                      <a:pt x="5867" y="12767"/>
                      <a:pt x="7052" y="12372"/>
                    </a:cubicBezTo>
                    <a:cubicBezTo>
                      <a:pt x="7052" y="12372"/>
                      <a:pt x="7022" y="10548"/>
                      <a:pt x="6961" y="9758"/>
                    </a:cubicBezTo>
                    <a:cubicBezTo>
                      <a:pt x="8025" y="9363"/>
                      <a:pt x="8511" y="8238"/>
                      <a:pt x="8724" y="7235"/>
                    </a:cubicBezTo>
                    <a:cubicBezTo>
                      <a:pt x="8997" y="5776"/>
                      <a:pt x="8967" y="4287"/>
                      <a:pt x="8572" y="2858"/>
                    </a:cubicBezTo>
                    <a:cubicBezTo>
                      <a:pt x="8450" y="2250"/>
                      <a:pt x="8177" y="1703"/>
                      <a:pt x="7812" y="1186"/>
                    </a:cubicBezTo>
                    <a:cubicBezTo>
                      <a:pt x="7206" y="393"/>
                      <a:pt x="6199" y="1"/>
                      <a:pt x="5175"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8" name="Google Shape;1058;p31"/>
              <p:cNvGrpSpPr/>
              <p:nvPr/>
            </p:nvGrpSpPr>
            <p:grpSpPr>
              <a:xfrm>
                <a:off x="1919785" y="916621"/>
                <a:ext cx="451232" cy="367281"/>
                <a:chOff x="1919785" y="916621"/>
                <a:chExt cx="451232" cy="367281"/>
              </a:xfrm>
            </p:grpSpPr>
            <p:sp>
              <p:nvSpPr>
                <p:cNvPr id="1059" name="Google Shape;1059;p31"/>
                <p:cNvSpPr/>
                <p:nvPr/>
              </p:nvSpPr>
              <p:spPr>
                <a:xfrm>
                  <a:off x="1919785" y="1048086"/>
                  <a:ext cx="124752" cy="235816"/>
                </a:xfrm>
                <a:custGeom>
                  <a:avLst/>
                  <a:gdLst/>
                  <a:ahLst/>
                  <a:cxnLst/>
                  <a:rect l="l" t="t" r="r" b="b"/>
                  <a:pathLst>
                    <a:path w="3345" h="6323" extrusionOk="0">
                      <a:moveTo>
                        <a:pt x="1460" y="1"/>
                      </a:moveTo>
                      <a:cubicBezTo>
                        <a:pt x="517" y="396"/>
                        <a:pt x="122" y="1399"/>
                        <a:pt x="62" y="2372"/>
                      </a:cubicBezTo>
                      <a:cubicBezTo>
                        <a:pt x="1" y="3162"/>
                        <a:pt x="122" y="3983"/>
                        <a:pt x="426" y="4712"/>
                      </a:cubicBezTo>
                      <a:cubicBezTo>
                        <a:pt x="480" y="4703"/>
                        <a:pt x="533" y="4699"/>
                        <a:pt x="587" y="4699"/>
                      </a:cubicBezTo>
                      <a:cubicBezTo>
                        <a:pt x="903" y="4699"/>
                        <a:pt x="1222" y="4848"/>
                        <a:pt x="1429" y="5107"/>
                      </a:cubicBezTo>
                      <a:cubicBezTo>
                        <a:pt x="1429" y="5502"/>
                        <a:pt x="1399" y="5897"/>
                        <a:pt x="1369" y="6323"/>
                      </a:cubicBezTo>
                      <a:cubicBezTo>
                        <a:pt x="1612" y="6323"/>
                        <a:pt x="1824" y="6141"/>
                        <a:pt x="1885" y="5897"/>
                      </a:cubicBezTo>
                      <a:cubicBezTo>
                        <a:pt x="1916" y="5685"/>
                        <a:pt x="1946" y="5442"/>
                        <a:pt x="1946" y="5198"/>
                      </a:cubicBezTo>
                      <a:cubicBezTo>
                        <a:pt x="1946" y="4834"/>
                        <a:pt x="2068" y="4469"/>
                        <a:pt x="2280" y="4165"/>
                      </a:cubicBezTo>
                      <a:cubicBezTo>
                        <a:pt x="2493" y="3891"/>
                        <a:pt x="2767" y="3648"/>
                        <a:pt x="2980" y="3344"/>
                      </a:cubicBezTo>
                      <a:cubicBezTo>
                        <a:pt x="3223" y="3071"/>
                        <a:pt x="3344" y="2706"/>
                        <a:pt x="3314" y="2341"/>
                      </a:cubicBezTo>
                      <a:cubicBezTo>
                        <a:pt x="2645" y="1612"/>
                        <a:pt x="2007" y="821"/>
                        <a:pt x="14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1975355" y="916621"/>
                  <a:ext cx="395663" cy="291349"/>
                </a:xfrm>
                <a:custGeom>
                  <a:avLst/>
                  <a:gdLst/>
                  <a:ahLst/>
                  <a:cxnLst/>
                  <a:rect l="l" t="t" r="r" b="b"/>
                  <a:pathLst>
                    <a:path w="10609" h="7812" extrusionOk="0">
                      <a:moveTo>
                        <a:pt x="5044" y="0"/>
                      </a:moveTo>
                      <a:cubicBezTo>
                        <a:pt x="4685" y="0"/>
                        <a:pt x="4327" y="121"/>
                        <a:pt x="4043" y="334"/>
                      </a:cubicBezTo>
                      <a:cubicBezTo>
                        <a:pt x="3648" y="608"/>
                        <a:pt x="3222" y="821"/>
                        <a:pt x="2797" y="942"/>
                      </a:cubicBezTo>
                      <a:cubicBezTo>
                        <a:pt x="2493" y="1003"/>
                        <a:pt x="2158" y="972"/>
                        <a:pt x="1885" y="1003"/>
                      </a:cubicBezTo>
                      <a:cubicBezTo>
                        <a:pt x="1307" y="1124"/>
                        <a:pt x="790" y="1459"/>
                        <a:pt x="486" y="1976"/>
                      </a:cubicBezTo>
                      <a:cubicBezTo>
                        <a:pt x="183" y="2462"/>
                        <a:pt x="31" y="3039"/>
                        <a:pt x="31" y="3617"/>
                      </a:cubicBezTo>
                      <a:cubicBezTo>
                        <a:pt x="0" y="4590"/>
                        <a:pt x="851" y="5441"/>
                        <a:pt x="1459" y="6261"/>
                      </a:cubicBezTo>
                      <a:cubicBezTo>
                        <a:pt x="1784" y="6337"/>
                        <a:pt x="2117" y="6374"/>
                        <a:pt x="2449" y="6374"/>
                      </a:cubicBezTo>
                      <a:cubicBezTo>
                        <a:pt x="3049" y="6374"/>
                        <a:pt x="3647" y="6253"/>
                        <a:pt x="4195" y="6018"/>
                      </a:cubicBezTo>
                      <a:cubicBezTo>
                        <a:pt x="4529" y="5866"/>
                        <a:pt x="4863" y="5684"/>
                        <a:pt x="5198" y="5562"/>
                      </a:cubicBezTo>
                      <a:cubicBezTo>
                        <a:pt x="5356" y="5505"/>
                        <a:pt x="5527" y="5475"/>
                        <a:pt x="5699" y="5475"/>
                      </a:cubicBezTo>
                      <a:cubicBezTo>
                        <a:pt x="5892" y="5475"/>
                        <a:pt x="6085" y="5512"/>
                        <a:pt x="6262" y="5593"/>
                      </a:cubicBezTo>
                      <a:cubicBezTo>
                        <a:pt x="6505" y="5745"/>
                        <a:pt x="6718" y="5897"/>
                        <a:pt x="6900" y="6109"/>
                      </a:cubicBezTo>
                      <a:cubicBezTo>
                        <a:pt x="7113" y="6322"/>
                        <a:pt x="7356" y="6413"/>
                        <a:pt x="7660" y="6413"/>
                      </a:cubicBezTo>
                      <a:cubicBezTo>
                        <a:pt x="7812" y="6991"/>
                        <a:pt x="7903" y="7416"/>
                        <a:pt x="8055" y="7812"/>
                      </a:cubicBezTo>
                      <a:cubicBezTo>
                        <a:pt x="8329" y="7751"/>
                        <a:pt x="8572" y="7599"/>
                        <a:pt x="8754" y="7386"/>
                      </a:cubicBezTo>
                      <a:cubicBezTo>
                        <a:pt x="8724" y="7204"/>
                        <a:pt x="8693" y="7021"/>
                        <a:pt x="8724" y="6808"/>
                      </a:cubicBezTo>
                      <a:cubicBezTo>
                        <a:pt x="9392" y="6778"/>
                        <a:pt x="10031" y="6596"/>
                        <a:pt x="10608" y="6261"/>
                      </a:cubicBezTo>
                      <a:cubicBezTo>
                        <a:pt x="10304" y="6109"/>
                        <a:pt x="10061" y="5805"/>
                        <a:pt x="9970" y="5471"/>
                      </a:cubicBezTo>
                      <a:cubicBezTo>
                        <a:pt x="9879" y="5106"/>
                        <a:pt x="9970" y="4681"/>
                        <a:pt x="9727" y="4346"/>
                      </a:cubicBezTo>
                      <a:cubicBezTo>
                        <a:pt x="9621" y="4187"/>
                        <a:pt x="9422" y="4097"/>
                        <a:pt x="9231" y="4097"/>
                      </a:cubicBezTo>
                      <a:cubicBezTo>
                        <a:pt x="9204" y="4097"/>
                        <a:pt x="9176" y="4099"/>
                        <a:pt x="9149" y="4103"/>
                      </a:cubicBezTo>
                      <a:cubicBezTo>
                        <a:pt x="9575" y="3556"/>
                        <a:pt x="9757" y="2857"/>
                        <a:pt x="9605" y="2158"/>
                      </a:cubicBezTo>
                      <a:lnTo>
                        <a:pt x="9605" y="2158"/>
                      </a:lnTo>
                      <a:cubicBezTo>
                        <a:pt x="9400" y="2196"/>
                        <a:pt x="9195" y="2214"/>
                        <a:pt x="8993" y="2214"/>
                      </a:cubicBezTo>
                      <a:cubicBezTo>
                        <a:pt x="8053" y="2214"/>
                        <a:pt x="7160" y="1814"/>
                        <a:pt x="6535" y="1064"/>
                      </a:cubicBezTo>
                      <a:cubicBezTo>
                        <a:pt x="6170" y="669"/>
                        <a:pt x="5867" y="152"/>
                        <a:pt x="5350" y="30"/>
                      </a:cubicBezTo>
                      <a:cubicBezTo>
                        <a:pt x="5249" y="10"/>
                        <a:pt x="5147" y="0"/>
                        <a:pt x="5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1943617" y="1015229"/>
                  <a:ext cx="38563" cy="46507"/>
                </a:xfrm>
                <a:custGeom>
                  <a:avLst/>
                  <a:gdLst/>
                  <a:ahLst/>
                  <a:cxnLst/>
                  <a:rect l="l" t="t" r="r" b="b"/>
                  <a:pathLst>
                    <a:path w="1034" h="1247" extrusionOk="0">
                      <a:moveTo>
                        <a:pt x="638" y="0"/>
                      </a:moveTo>
                      <a:cubicBezTo>
                        <a:pt x="578" y="0"/>
                        <a:pt x="578" y="91"/>
                        <a:pt x="578" y="152"/>
                      </a:cubicBezTo>
                      <a:cubicBezTo>
                        <a:pt x="578" y="304"/>
                        <a:pt x="608" y="487"/>
                        <a:pt x="669" y="639"/>
                      </a:cubicBezTo>
                      <a:cubicBezTo>
                        <a:pt x="547" y="456"/>
                        <a:pt x="334" y="335"/>
                        <a:pt x="152" y="243"/>
                      </a:cubicBezTo>
                      <a:cubicBezTo>
                        <a:pt x="137" y="228"/>
                        <a:pt x="122" y="221"/>
                        <a:pt x="106" y="221"/>
                      </a:cubicBezTo>
                      <a:cubicBezTo>
                        <a:pt x="91" y="221"/>
                        <a:pt x="76" y="228"/>
                        <a:pt x="61" y="243"/>
                      </a:cubicBezTo>
                      <a:cubicBezTo>
                        <a:pt x="0" y="274"/>
                        <a:pt x="30" y="304"/>
                        <a:pt x="61" y="335"/>
                      </a:cubicBezTo>
                      <a:cubicBezTo>
                        <a:pt x="182" y="517"/>
                        <a:pt x="334" y="669"/>
                        <a:pt x="486" y="791"/>
                      </a:cubicBezTo>
                      <a:lnTo>
                        <a:pt x="152" y="791"/>
                      </a:lnTo>
                      <a:cubicBezTo>
                        <a:pt x="122" y="791"/>
                        <a:pt x="122" y="821"/>
                        <a:pt x="122" y="821"/>
                      </a:cubicBezTo>
                      <a:cubicBezTo>
                        <a:pt x="91" y="851"/>
                        <a:pt x="122" y="882"/>
                        <a:pt x="152" y="912"/>
                      </a:cubicBezTo>
                      <a:cubicBezTo>
                        <a:pt x="395" y="1094"/>
                        <a:pt x="669" y="1186"/>
                        <a:pt x="942" y="1246"/>
                      </a:cubicBezTo>
                      <a:cubicBezTo>
                        <a:pt x="1034" y="973"/>
                        <a:pt x="1034" y="669"/>
                        <a:pt x="942" y="395"/>
                      </a:cubicBezTo>
                      <a:cubicBezTo>
                        <a:pt x="882" y="274"/>
                        <a:pt x="790" y="122"/>
                        <a:pt x="699" y="31"/>
                      </a:cubicBezTo>
                      <a:cubicBezTo>
                        <a:pt x="669" y="0"/>
                        <a:pt x="669" y="0"/>
                        <a:pt x="6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 name="Google Shape;1062;p31"/>
              <p:cNvSpPr/>
              <p:nvPr/>
            </p:nvSpPr>
            <p:spPr>
              <a:xfrm>
                <a:off x="2139715" y="1411974"/>
                <a:ext cx="80520" cy="36512"/>
              </a:xfrm>
              <a:custGeom>
                <a:avLst/>
                <a:gdLst/>
                <a:ahLst/>
                <a:cxnLst/>
                <a:rect l="l" t="t" r="r" b="b"/>
                <a:pathLst>
                  <a:path w="2159" h="979" extrusionOk="0">
                    <a:moveTo>
                      <a:pt x="1" y="1"/>
                    </a:moveTo>
                    <a:lnTo>
                      <a:pt x="1" y="1"/>
                    </a:lnTo>
                    <a:cubicBezTo>
                      <a:pt x="1" y="1"/>
                      <a:pt x="867" y="979"/>
                      <a:pt x="2010" y="979"/>
                    </a:cubicBezTo>
                    <a:cubicBezTo>
                      <a:pt x="2059" y="979"/>
                      <a:pt x="2109" y="977"/>
                      <a:pt x="2159" y="973"/>
                    </a:cubicBezTo>
                    <a:lnTo>
                      <a:pt x="2098" y="122"/>
                    </a:lnTo>
                    <a:cubicBezTo>
                      <a:pt x="2098" y="122"/>
                      <a:pt x="1846" y="254"/>
                      <a:pt x="1343" y="254"/>
                    </a:cubicBezTo>
                    <a:cubicBezTo>
                      <a:pt x="1007" y="254"/>
                      <a:pt x="560" y="195"/>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2280281" y="1189695"/>
                <a:ext cx="52176" cy="90813"/>
              </a:xfrm>
              <a:custGeom>
                <a:avLst/>
                <a:gdLst/>
                <a:ahLst/>
                <a:cxnLst/>
                <a:rect l="l" t="t" r="r" b="b"/>
                <a:pathLst>
                  <a:path w="1399" h="2435" extrusionOk="0">
                    <a:moveTo>
                      <a:pt x="805" y="1"/>
                    </a:moveTo>
                    <a:cubicBezTo>
                      <a:pt x="517" y="1"/>
                      <a:pt x="238" y="262"/>
                      <a:pt x="122" y="550"/>
                    </a:cubicBezTo>
                    <a:cubicBezTo>
                      <a:pt x="31" y="763"/>
                      <a:pt x="1" y="976"/>
                      <a:pt x="1" y="1219"/>
                    </a:cubicBezTo>
                    <a:cubicBezTo>
                      <a:pt x="31" y="1432"/>
                      <a:pt x="92" y="1918"/>
                      <a:pt x="183" y="2435"/>
                    </a:cubicBezTo>
                    <a:cubicBezTo>
                      <a:pt x="882" y="2161"/>
                      <a:pt x="1368" y="1523"/>
                      <a:pt x="1368" y="763"/>
                    </a:cubicBezTo>
                    <a:cubicBezTo>
                      <a:pt x="1399" y="429"/>
                      <a:pt x="1186" y="94"/>
                      <a:pt x="852" y="3"/>
                    </a:cubicBezTo>
                    <a:cubicBezTo>
                      <a:pt x="836" y="2"/>
                      <a:pt x="821" y="1"/>
                      <a:pt x="805"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2182791" y="1194320"/>
                <a:ext cx="26106" cy="69182"/>
              </a:xfrm>
              <a:custGeom>
                <a:avLst/>
                <a:gdLst/>
                <a:ahLst/>
                <a:cxnLst/>
                <a:rect l="l" t="t" r="r" b="b"/>
                <a:pathLst>
                  <a:path w="700" h="1855" extrusionOk="0">
                    <a:moveTo>
                      <a:pt x="305" y="1"/>
                    </a:moveTo>
                    <a:cubicBezTo>
                      <a:pt x="291" y="59"/>
                      <a:pt x="282" y="117"/>
                      <a:pt x="276" y="174"/>
                    </a:cubicBezTo>
                    <a:lnTo>
                      <a:pt x="276" y="174"/>
                    </a:lnTo>
                    <a:lnTo>
                      <a:pt x="305" y="1"/>
                    </a:lnTo>
                    <a:close/>
                    <a:moveTo>
                      <a:pt x="276" y="174"/>
                    </a:moveTo>
                    <a:lnTo>
                      <a:pt x="1" y="1855"/>
                    </a:lnTo>
                    <a:cubicBezTo>
                      <a:pt x="274" y="1794"/>
                      <a:pt x="487" y="1612"/>
                      <a:pt x="639" y="1399"/>
                    </a:cubicBezTo>
                    <a:cubicBezTo>
                      <a:pt x="669" y="1369"/>
                      <a:pt x="700" y="1338"/>
                      <a:pt x="700" y="1277"/>
                    </a:cubicBezTo>
                    <a:cubicBezTo>
                      <a:pt x="700" y="1217"/>
                      <a:pt x="608" y="1156"/>
                      <a:pt x="548" y="1095"/>
                    </a:cubicBezTo>
                    <a:cubicBezTo>
                      <a:pt x="340" y="836"/>
                      <a:pt x="243" y="510"/>
                      <a:pt x="276" y="1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5" name="Google Shape;1065;p31"/>
              <p:cNvGrpSpPr/>
              <p:nvPr/>
            </p:nvGrpSpPr>
            <p:grpSpPr>
              <a:xfrm>
                <a:off x="1937948" y="1194320"/>
                <a:ext cx="368439" cy="378657"/>
                <a:chOff x="1937948" y="1194320"/>
                <a:chExt cx="368439" cy="378657"/>
              </a:xfrm>
            </p:grpSpPr>
            <p:sp>
              <p:nvSpPr>
                <p:cNvPr id="1066" name="Google Shape;1066;p31"/>
                <p:cNvSpPr/>
                <p:nvPr/>
              </p:nvSpPr>
              <p:spPr>
                <a:xfrm>
                  <a:off x="1937948" y="1248733"/>
                  <a:ext cx="34013" cy="14769"/>
                </a:xfrm>
                <a:custGeom>
                  <a:avLst/>
                  <a:gdLst/>
                  <a:ahLst/>
                  <a:cxnLst/>
                  <a:rect l="l" t="t" r="r" b="b"/>
                  <a:pathLst>
                    <a:path w="912" h="396" fill="none" extrusionOk="0">
                      <a:moveTo>
                        <a:pt x="0" y="1"/>
                      </a:moveTo>
                      <a:cubicBezTo>
                        <a:pt x="213" y="274"/>
                        <a:pt x="578" y="396"/>
                        <a:pt x="912" y="335"/>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1949286" y="1498126"/>
                  <a:ext cx="281167" cy="74851"/>
                </a:xfrm>
                <a:custGeom>
                  <a:avLst/>
                  <a:gdLst/>
                  <a:ahLst/>
                  <a:cxnLst/>
                  <a:rect l="l" t="t" r="r" b="b"/>
                  <a:pathLst>
                    <a:path w="7539" h="2007" fill="none" extrusionOk="0">
                      <a:moveTo>
                        <a:pt x="0" y="1"/>
                      </a:moveTo>
                      <a:cubicBezTo>
                        <a:pt x="0" y="1"/>
                        <a:pt x="2888" y="2007"/>
                        <a:pt x="7538" y="183"/>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2124983" y="1400636"/>
                  <a:ext cx="117927" cy="27263"/>
                </a:xfrm>
                <a:custGeom>
                  <a:avLst/>
                  <a:gdLst/>
                  <a:ahLst/>
                  <a:cxnLst/>
                  <a:rect l="l" t="t" r="r" b="b"/>
                  <a:pathLst>
                    <a:path w="3162" h="731" fill="none" extrusionOk="0">
                      <a:moveTo>
                        <a:pt x="0" y="31"/>
                      </a:moveTo>
                      <a:cubicBezTo>
                        <a:pt x="912" y="730"/>
                        <a:pt x="2219" y="730"/>
                        <a:pt x="3162" y="1"/>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2280281" y="1221545"/>
                  <a:ext cx="26106" cy="23832"/>
                </a:xfrm>
                <a:custGeom>
                  <a:avLst/>
                  <a:gdLst/>
                  <a:ahLst/>
                  <a:cxnLst/>
                  <a:rect l="l" t="t" r="r" b="b"/>
                  <a:pathLst>
                    <a:path w="700" h="639" fill="none" extrusionOk="0">
                      <a:moveTo>
                        <a:pt x="700" y="0"/>
                      </a:moveTo>
                      <a:cubicBezTo>
                        <a:pt x="578" y="304"/>
                        <a:pt x="335" y="547"/>
                        <a:pt x="1" y="639"/>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2182791" y="1194320"/>
                  <a:ext cx="26106" cy="69182"/>
                </a:xfrm>
                <a:custGeom>
                  <a:avLst/>
                  <a:gdLst/>
                  <a:ahLst/>
                  <a:cxnLst/>
                  <a:rect l="l" t="t" r="r" b="b"/>
                  <a:pathLst>
                    <a:path w="700" h="1855" fill="none" extrusionOk="0">
                      <a:moveTo>
                        <a:pt x="305" y="1"/>
                      </a:moveTo>
                      <a:cubicBezTo>
                        <a:pt x="213" y="396"/>
                        <a:pt x="305" y="791"/>
                        <a:pt x="548" y="1095"/>
                      </a:cubicBezTo>
                      <a:cubicBezTo>
                        <a:pt x="608" y="1156"/>
                        <a:pt x="700" y="1217"/>
                        <a:pt x="700" y="1277"/>
                      </a:cubicBezTo>
                      <a:cubicBezTo>
                        <a:pt x="700" y="1338"/>
                        <a:pt x="669" y="1369"/>
                        <a:pt x="639" y="1399"/>
                      </a:cubicBezTo>
                      <a:cubicBezTo>
                        <a:pt x="487" y="1612"/>
                        <a:pt x="274" y="1794"/>
                        <a:pt x="1" y="1855"/>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2141990" y="1258952"/>
                  <a:ext cx="27225" cy="26107"/>
                </a:xfrm>
                <a:custGeom>
                  <a:avLst/>
                  <a:gdLst/>
                  <a:ahLst/>
                  <a:cxnLst/>
                  <a:rect l="l" t="t" r="r" b="b"/>
                  <a:pathLst>
                    <a:path w="730" h="700" fill="none" extrusionOk="0">
                      <a:moveTo>
                        <a:pt x="0" y="0"/>
                      </a:moveTo>
                      <a:cubicBezTo>
                        <a:pt x="61" y="365"/>
                        <a:pt x="335" y="669"/>
                        <a:pt x="730" y="699"/>
                      </a:cubicBezTo>
                    </a:path>
                  </a:pathLst>
                </a:custGeom>
                <a:solidFill>
                  <a:schemeClr val="dk2"/>
                </a:solid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2" name="Google Shape;1072;p31"/>
              <p:cNvSpPr/>
              <p:nvPr/>
            </p:nvSpPr>
            <p:spPr>
              <a:xfrm>
                <a:off x="2119315" y="1163999"/>
                <a:ext cx="36325" cy="26890"/>
              </a:xfrm>
              <a:custGeom>
                <a:avLst/>
                <a:gdLst/>
                <a:ahLst/>
                <a:cxnLst/>
                <a:rect l="l" t="t" r="r" b="b"/>
                <a:pathLst>
                  <a:path w="974" h="721" extrusionOk="0">
                    <a:moveTo>
                      <a:pt x="741" y="1"/>
                    </a:moveTo>
                    <a:cubicBezTo>
                      <a:pt x="699" y="1"/>
                      <a:pt x="654" y="8"/>
                      <a:pt x="608" y="23"/>
                    </a:cubicBezTo>
                    <a:cubicBezTo>
                      <a:pt x="517" y="84"/>
                      <a:pt x="456" y="115"/>
                      <a:pt x="365" y="175"/>
                    </a:cubicBezTo>
                    <a:cubicBezTo>
                      <a:pt x="274" y="206"/>
                      <a:pt x="213" y="236"/>
                      <a:pt x="122" y="297"/>
                    </a:cubicBezTo>
                    <a:cubicBezTo>
                      <a:pt x="61" y="358"/>
                      <a:pt x="0" y="449"/>
                      <a:pt x="0" y="540"/>
                    </a:cubicBezTo>
                    <a:cubicBezTo>
                      <a:pt x="0" y="612"/>
                      <a:pt x="56" y="720"/>
                      <a:pt x="139" y="720"/>
                    </a:cubicBezTo>
                    <a:cubicBezTo>
                      <a:pt x="162" y="720"/>
                      <a:pt x="187" y="712"/>
                      <a:pt x="213" y="692"/>
                    </a:cubicBezTo>
                    <a:lnTo>
                      <a:pt x="821" y="358"/>
                    </a:lnTo>
                    <a:cubicBezTo>
                      <a:pt x="882" y="327"/>
                      <a:pt x="912" y="297"/>
                      <a:pt x="943" y="267"/>
                    </a:cubicBezTo>
                    <a:cubicBezTo>
                      <a:pt x="973" y="175"/>
                      <a:pt x="943" y="84"/>
                      <a:pt x="851" y="23"/>
                    </a:cubicBezTo>
                    <a:cubicBezTo>
                      <a:pt x="821" y="8"/>
                      <a:pt x="783" y="1"/>
                      <a:pt x="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2138596" y="1199989"/>
                <a:ext cx="12494" cy="11375"/>
              </a:xfrm>
              <a:custGeom>
                <a:avLst/>
                <a:gdLst/>
                <a:ahLst/>
                <a:cxnLst/>
                <a:rect l="l" t="t" r="r" b="b"/>
                <a:pathLst>
                  <a:path w="335" h="305" extrusionOk="0">
                    <a:moveTo>
                      <a:pt x="182" y="1"/>
                    </a:moveTo>
                    <a:cubicBezTo>
                      <a:pt x="91" y="1"/>
                      <a:pt x="0" y="62"/>
                      <a:pt x="0" y="153"/>
                    </a:cubicBezTo>
                    <a:cubicBezTo>
                      <a:pt x="0" y="244"/>
                      <a:pt x="91" y="305"/>
                      <a:pt x="182" y="305"/>
                    </a:cubicBezTo>
                    <a:cubicBezTo>
                      <a:pt x="274" y="305"/>
                      <a:pt x="334" y="244"/>
                      <a:pt x="334" y="153"/>
                    </a:cubicBezTo>
                    <a:cubicBezTo>
                      <a:pt x="334" y="62"/>
                      <a:pt x="274" y="1"/>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2219079" y="1165528"/>
                <a:ext cx="36288" cy="27524"/>
              </a:xfrm>
              <a:custGeom>
                <a:avLst/>
                <a:gdLst/>
                <a:ahLst/>
                <a:cxnLst/>
                <a:rect l="l" t="t" r="r" b="b"/>
                <a:pathLst>
                  <a:path w="973" h="738" extrusionOk="0">
                    <a:moveTo>
                      <a:pt x="267" y="1"/>
                    </a:moveTo>
                    <a:cubicBezTo>
                      <a:pt x="211" y="1"/>
                      <a:pt x="166" y="29"/>
                      <a:pt x="122" y="74"/>
                    </a:cubicBezTo>
                    <a:cubicBezTo>
                      <a:pt x="61" y="104"/>
                      <a:pt x="31" y="165"/>
                      <a:pt x="0" y="226"/>
                    </a:cubicBezTo>
                    <a:cubicBezTo>
                      <a:pt x="31" y="286"/>
                      <a:pt x="61" y="317"/>
                      <a:pt x="183" y="378"/>
                    </a:cubicBezTo>
                    <a:lnTo>
                      <a:pt x="547" y="651"/>
                    </a:lnTo>
                    <a:cubicBezTo>
                      <a:pt x="612" y="694"/>
                      <a:pt x="691" y="737"/>
                      <a:pt x="776" y="737"/>
                    </a:cubicBezTo>
                    <a:cubicBezTo>
                      <a:pt x="810" y="737"/>
                      <a:pt x="846" y="730"/>
                      <a:pt x="882" y="712"/>
                    </a:cubicBezTo>
                    <a:cubicBezTo>
                      <a:pt x="942" y="651"/>
                      <a:pt x="973" y="530"/>
                      <a:pt x="942" y="438"/>
                    </a:cubicBezTo>
                    <a:cubicBezTo>
                      <a:pt x="882" y="347"/>
                      <a:pt x="821" y="286"/>
                      <a:pt x="730" y="226"/>
                    </a:cubicBezTo>
                    <a:lnTo>
                      <a:pt x="608" y="134"/>
                    </a:lnTo>
                    <a:cubicBezTo>
                      <a:pt x="517" y="74"/>
                      <a:pt x="426" y="43"/>
                      <a:pt x="335" y="13"/>
                    </a:cubicBezTo>
                    <a:cubicBezTo>
                      <a:pt x="310" y="5"/>
                      <a:pt x="288" y="1"/>
                      <a:pt x="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1"/>
              <p:cNvSpPr/>
              <p:nvPr/>
            </p:nvSpPr>
            <p:spPr>
              <a:xfrm>
                <a:off x="2218434" y="1200006"/>
                <a:ext cx="19909" cy="12525"/>
              </a:xfrm>
              <a:custGeom>
                <a:avLst/>
                <a:gdLst/>
                <a:ahLst/>
                <a:cxnLst/>
                <a:rect l="l" t="t" r="r" b="b"/>
                <a:pathLst>
                  <a:path w="369" h="232" extrusionOk="0">
                    <a:moveTo>
                      <a:pt x="187" y="1"/>
                    </a:moveTo>
                    <a:cubicBezTo>
                      <a:pt x="1" y="1"/>
                      <a:pt x="206" y="232"/>
                      <a:pt x="313" y="232"/>
                    </a:cubicBezTo>
                    <a:cubicBezTo>
                      <a:pt x="345" y="232"/>
                      <a:pt x="369" y="210"/>
                      <a:pt x="369" y="153"/>
                    </a:cubicBezTo>
                    <a:cubicBezTo>
                      <a:pt x="369" y="62"/>
                      <a:pt x="278" y="1"/>
                      <a:pt x="1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1"/>
              <p:cNvSpPr/>
              <p:nvPr/>
            </p:nvSpPr>
            <p:spPr>
              <a:xfrm>
                <a:off x="2233811" y="1228258"/>
                <a:ext cx="57845" cy="68175"/>
              </a:xfrm>
              <a:custGeom>
                <a:avLst/>
                <a:gdLst/>
                <a:ahLst/>
                <a:cxnLst/>
                <a:rect l="l" t="t" r="r" b="b"/>
                <a:pathLst>
                  <a:path w="1551" h="1828" extrusionOk="0">
                    <a:moveTo>
                      <a:pt x="1036" y="1"/>
                    </a:moveTo>
                    <a:cubicBezTo>
                      <a:pt x="513" y="1"/>
                      <a:pt x="59" y="387"/>
                      <a:pt x="0" y="914"/>
                    </a:cubicBezTo>
                    <a:cubicBezTo>
                      <a:pt x="59" y="1442"/>
                      <a:pt x="485" y="1828"/>
                      <a:pt x="1005" y="1828"/>
                    </a:cubicBezTo>
                    <a:cubicBezTo>
                      <a:pt x="1025" y="1828"/>
                      <a:pt x="1044" y="1827"/>
                      <a:pt x="1064" y="1826"/>
                    </a:cubicBezTo>
                    <a:cubicBezTo>
                      <a:pt x="1186" y="1826"/>
                      <a:pt x="1338" y="1796"/>
                      <a:pt x="1459" y="1766"/>
                    </a:cubicBezTo>
                    <a:cubicBezTo>
                      <a:pt x="1520" y="1218"/>
                      <a:pt x="1551" y="641"/>
                      <a:pt x="1520" y="94"/>
                    </a:cubicBezTo>
                    <a:cubicBezTo>
                      <a:pt x="1368" y="33"/>
                      <a:pt x="1216" y="3"/>
                      <a:pt x="1095" y="3"/>
                    </a:cubicBezTo>
                    <a:cubicBezTo>
                      <a:pt x="1075" y="2"/>
                      <a:pt x="1055" y="1"/>
                      <a:pt x="1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1"/>
              <p:cNvSpPr/>
              <p:nvPr/>
            </p:nvSpPr>
            <p:spPr>
              <a:xfrm>
                <a:off x="2010487" y="1228258"/>
                <a:ext cx="98198" cy="79960"/>
              </a:xfrm>
              <a:custGeom>
                <a:avLst/>
                <a:gdLst/>
                <a:ahLst/>
                <a:cxnLst/>
                <a:rect l="l" t="t" r="r" b="b"/>
                <a:pathLst>
                  <a:path w="2633" h="2144" extrusionOk="0">
                    <a:moveTo>
                      <a:pt x="1518" y="1"/>
                    </a:moveTo>
                    <a:cubicBezTo>
                      <a:pt x="1499" y="1"/>
                      <a:pt x="1479" y="2"/>
                      <a:pt x="1459" y="3"/>
                    </a:cubicBezTo>
                    <a:cubicBezTo>
                      <a:pt x="456" y="3"/>
                      <a:pt x="0" y="1249"/>
                      <a:pt x="760" y="1887"/>
                    </a:cubicBezTo>
                    <a:cubicBezTo>
                      <a:pt x="972" y="2065"/>
                      <a:pt x="1214" y="2144"/>
                      <a:pt x="1451" y="2144"/>
                    </a:cubicBezTo>
                    <a:cubicBezTo>
                      <a:pt x="2062" y="2144"/>
                      <a:pt x="2633" y="1616"/>
                      <a:pt x="2523" y="914"/>
                    </a:cubicBezTo>
                    <a:cubicBezTo>
                      <a:pt x="2465" y="387"/>
                      <a:pt x="2039" y="1"/>
                      <a:pt x="15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31"/>
            <p:cNvSpPr/>
            <p:nvPr/>
          </p:nvSpPr>
          <p:spPr>
            <a:xfrm>
              <a:off x="3464600" y="872700"/>
              <a:ext cx="100775" cy="98750"/>
            </a:xfrm>
            <a:custGeom>
              <a:avLst/>
              <a:gdLst/>
              <a:ahLst/>
              <a:cxnLst/>
              <a:rect l="l" t="t" r="r" b="b"/>
              <a:pathLst>
                <a:path w="4031" h="3950" extrusionOk="0">
                  <a:moveTo>
                    <a:pt x="0" y="3789"/>
                  </a:moveTo>
                  <a:lnTo>
                    <a:pt x="726" y="3950"/>
                  </a:lnTo>
                  <a:lnTo>
                    <a:pt x="4031" y="1129"/>
                  </a:lnTo>
                  <a:lnTo>
                    <a:pt x="3467" y="0"/>
                  </a:lnTo>
                  <a:lnTo>
                    <a:pt x="1492" y="1330"/>
                  </a:lnTo>
                  <a:close/>
                </a:path>
              </a:pathLst>
            </a:custGeom>
            <a:solidFill>
              <a:schemeClr val="lt1"/>
            </a:solidFill>
            <a:ln>
              <a:noFill/>
            </a:ln>
          </p:spPr>
        </p:sp>
      </p:grpSp>
    </p:spTree>
    <p:extLst>
      <p:ext uri="{BB962C8B-B14F-4D97-AF65-F5344CB8AC3E}">
        <p14:creationId xmlns:p14="http://schemas.microsoft.com/office/powerpoint/2010/main" val="2687134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Google Shape;1536;p48"/>
          <p:cNvSpPr/>
          <p:nvPr/>
        </p:nvSpPr>
        <p:spPr>
          <a:xfrm rot="-10505273" flipH="1">
            <a:off x="5411308" y="1090321"/>
            <a:ext cx="2833252" cy="3221171"/>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txBox="1">
            <a:spLocks noGrp="1"/>
          </p:cNvSpPr>
          <p:nvPr>
            <p:ph type="ctrTitle"/>
          </p:nvPr>
        </p:nvSpPr>
        <p:spPr>
          <a:xfrm>
            <a:off x="715100" y="658683"/>
            <a:ext cx="4284000" cy="99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1538" name="Google Shape;1538;p48"/>
          <p:cNvSpPr txBox="1">
            <a:spLocks noGrp="1"/>
          </p:cNvSpPr>
          <p:nvPr>
            <p:ph type="subTitle" idx="1"/>
          </p:nvPr>
        </p:nvSpPr>
        <p:spPr>
          <a:xfrm>
            <a:off x="674454" y="2022371"/>
            <a:ext cx="4293900" cy="130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1600" b="1">
                <a:solidFill>
                  <a:schemeClr val="dk2"/>
                </a:solidFill>
                <a:latin typeface="+mj-lt"/>
              </a:rPr>
              <a:t>Thành viên nhóm 24:</a:t>
            </a:r>
          </a:p>
          <a:p>
            <a:pPr marL="285750" lvl="0" indent="-285750" algn="l" rtl="0">
              <a:spcBef>
                <a:spcPts val="0"/>
              </a:spcBef>
              <a:spcAft>
                <a:spcPts val="0"/>
              </a:spcAft>
              <a:buFontTx/>
              <a:buChar char="-"/>
            </a:pPr>
            <a:r>
              <a:rPr lang="vi-VN" sz="1600" b="1">
                <a:latin typeface="+mj-lt"/>
              </a:rPr>
              <a:t>Nguyễn Hưng Thịnh ( 6151071105 )</a:t>
            </a:r>
          </a:p>
          <a:p>
            <a:pPr marL="285750" lvl="0" indent="-285750" algn="l" rtl="0">
              <a:spcBef>
                <a:spcPts val="0"/>
              </a:spcBef>
              <a:spcAft>
                <a:spcPts val="0"/>
              </a:spcAft>
              <a:buFontTx/>
              <a:buChar char="-"/>
            </a:pPr>
            <a:r>
              <a:rPr lang="vi-VN" sz="1600" b="1">
                <a:solidFill>
                  <a:schemeClr val="dk2"/>
                </a:solidFill>
                <a:latin typeface="+mj-lt"/>
              </a:rPr>
              <a:t>Lương Văn Tánh ( 6151071096 )</a:t>
            </a:r>
          </a:p>
          <a:p>
            <a:pPr marL="285750" lvl="0" indent="-285750" algn="l" rtl="0">
              <a:spcBef>
                <a:spcPts val="0"/>
              </a:spcBef>
              <a:spcAft>
                <a:spcPts val="0"/>
              </a:spcAft>
              <a:buFontTx/>
              <a:buChar char="-"/>
            </a:pPr>
            <a:r>
              <a:rPr lang="vi-VN" sz="1600" b="1">
                <a:latin typeface="+mj-lt"/>
              </a:rPr>
              <a:t>Nguyễn Tấn Tài ( 6151071022 )</a:t>
            </a:r>
            <a:endParaRPr sz="1600" b="1">
              <a:solidFill>
                <a:schemeClr val="dk2"/>
              </a:solidFill>
              <a:latin typeface="+mj-lt"/>
            </a:endParaRPr>
          </a:p>
        </p:txBody>
      </p:sp>
      <p:grpSp>
        <p:nvGrpSpPr>
          <p:cNvPr id="1540" name="Google Shape;1540;p48"/>
          <p:cNvGrpSpPr/>
          <p:nvPr/>
        </p:nvGrpSpPr>
        <p:grpSpPr>
          <a:xfrm>
            <a:off x="8018107" y="1929993"/>
            <a:ext cx="642905" cy="641748"/>
            <a:chOff x="4319250" y="2328426"/>
            <a:chExt cx="505508" cy="504599"/>
          </a:xfrm>
        </p:grpSpPr>
        <p:grpSp>
          <p:nvGrpSpPr>
            <p:cNvPr id="1541" name="Google Shape;1541;p48"/>
            <p:cNvGrpSpPr/>
            <p:nvPr/>
          </p:nvGrpSpPr>
          <p:grpSpPr>
            <a:xfrm>
              <a:off x="4319250" y="2328426"/>
              <a:ext cx="505508" cy="504599"/>
              <a:chOff x="4319250" y="2319450"/>
              <a:chExt cx="505508" cy="504599"/>
            </a:xfrm>
          </p:grpSpPr>
          <p:sp>
            <p:nvSpPr>
              <p:cNvPr id="1542" name="Google Shape;1542;p48"/>
              <p:cNvSpPr/>
              <p:nvPr/>
            </p:nvSpPr>
            <p:spPr>
              <a:xfrm>
                <a:off x="4374463" y="2387391"/>
                <a:ext cx="405411" cy="376813"/>
              </a:xfrm>
              <a:custGeom>
                <a:avLst/>
                <a:gdLst/>
                <a:ahLst/>
                <a:cxnLst/>
                <a:rect l="l" t="t" r="r" b="b"/>
                <a:pathLst>
                  <a:path w="4905" h="4559" extrusionOk="0">
                    <a:moveTo>
                      <a:pt x="2455" y="1"/>
                    </a:moveTo>
                    <a:cubicBezTo>
                      <a:pt x="1356" y="1"/>
                      <a:pt x="390" y="794"/>
                      <a:pt x="205" y="1908"/>
                    </a:cubicBezTo>
                    <a:cubicBezTo>
                      <a:pt x="0" y="3147"/>
                      <a:pt x="836" y="4320"/>
                      <a:pt x="2082" y="4526"/>
                    </a:cubicBezTo>
                    <a:cubicBezTo>
                      <a:pt x="2211" y="4548"/>
                      <a:pt x="2339" y="4558"/>
                      <a:pt x="2466" y="4558"/>
                    </a:cubicBezTo>
                    <a:cubicBezTo>
                      <a:pt x="3555" y="4558"/>
                      <a:pt x="4516" y="3766"/>
                      <a:pt x="4700" y="2656"/>
                    </a:cubicBezTo>
                    <a:cubicBezTo>
                      <a:pt x="4905" y="1417"/>
                      <a:pt x="4069" y="244"/>
                      <a:pt x="2830" y="31"/>
                    </a:cubicBezTo>
                    <a:cubicBezTo>
                      <a:pt x="2704" y="11"/>
                      <a:pt x="2579" y="1"/>
                      <a:pt x="2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4558615" y="2319450"/>
                <a:ext cx="102489" cy="124888"/>
              </a:xfrm>
              <a:custGeom>
                <a:avLst/>
                <a:gdLst/>
                <a:ahLst/>
                <a:cxnLst/>
                <a:rect l="l" t="t" r="r" b="b"/>
                <a:pathLst>
                  <a:path w="1240" h="1511" extrusionOk="0">
                    <a:moveTo>
                      <a:pt x="1106" y="0"/>
                    </a:moveTo>
                    <a:cubicBezTo>
                      <a:pt x="1039" y="0"/>
                      <a:pt x="957" y="62"/>
                      <a:pt x="910" y="120"/>
                    </a:cubicBezTo>
                    <a:cubicBezTo>
                      <a:pt x="595" y="494"/>
                      <a:pt x="294" y="883"/>
                      <a:pt x="1" y="1286"/>
                    </a:cubicBezTo>
                    <a:cubicBezTo>
                      <a:pt x="301" y="1409"/>
                      <a:pt x="653" y="1511"/>
                      <a:pt x="1005" y="1511"/>
                    </a:cubicBezTo>
                    <a:cubicBezTo>
                      <a:pt x="1074" y="1511"/>
                      <a:pt x="1142" y="1507"/>
                      <a:pt x="1211" y="1499"/>
                    </a:cubicBezTo>
                    <a:cubicBezTo>
                      <a:pt x="1240" y="1044"/>
                      <a:pt x="1240" y="589"/>
                      <a:pt x="1203" y="142"/>
                    </a:cubicBezTo>
                    <a:cubicBezTo>
                      <a:pt x="1203" y="106"/>
                      <a:pt x="1196" y="62"/>
                      <a:pt x="1174" y="32"/>
                    </a:cubicBezTo>
                    <a:cubicBezTo>
                      <a:pt x="1155" y="10"/>
                      <a:pt x="1132"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4319250" y="2475996"/>
                <a:ext cx="126128" cy="79677"/>
              </a:xfrm>
              <a:custGeom>
                <a:avLst/>
                <a:gdLst/>
                <a:ahLst/>
                <a:cxnLst/>
                <a:rect l="l" t="t" r="r" b="b"/>
                <a:pathLst>
                  <a:path w="1526" h="964" extrusionOk="0">
                    <a:moveTo>
                      <a:pt x="1526" y="0"/>
                    </a:moveTo>
                    <a:cubicBezTo>
                      <a:pt x="1049" y="59"/>
                      <a:pt x="587" y="191"/>
                      <a:pt x="155" y="389"/>
                    </a:cubicBezTo>
                    <a:cubicBezTo>
                      <a:pt x="89" y="426"/>
                      <a:pt x="1" y="492"/>
                      <a:pt x="38" y="558"/>
                    </a:cubicBezTo>
                    <a:cubicBezTo>
                      <a:pt x="60" y="594"/>
                      <a:pt x="96" y="624"/>
                      <a:pt x="133" y="631"/>
                    </a:cubicBezTo>
                    <a:lnTo>
                      <a:pt x="1093" y="954"/>
                    </a:lnTo>
                    <a:cubicBezTo>
                      <a:pt x="1109" y="959"/>
                      <a:pt x="1124" y="964"/>
                      <a:pt x="1140" y="964"/>
                    </a:cubicBezTo>
                    <a:cubicBezTo>
                      <a:pt x="1146" y="964"/>
                      <a:pt x="1153" y="963"/>
                      <a:pt x="1159" y="961"/>
                    </a:cubicBezTo>
                    <a:cubicBezTo>
                      <a:pt x="1189" y="939"/>
                      <a:pt x="1203" y="917"/>
                      <a:pt x="1203" y="888"/>
                    </a:cubicBezTo>
                    <a:cubicBezTo>
                      <a:pt x="1277" y="580"/>
                      <a:pt x="1387" y="286"/>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396283" y="2639567"/>
                <a:ext cx="81247" cy="124557"/>
              </a:xfrm>
              <a:custGeom>
                <a:avLst/>
                <a:gdLst/>
                <a:ahLst/>
                <a:cxnLst/>
                <a:rect l="l" t="t" r="r" b="b"/>
                <a:pathLst>
                  <a:path w="983" h="1507" extrusionOk="0">
                    <a:moveTo>
                      <a:pt x="477" y="1"/>
                    </a:moveTo>
                    <a:cubicBezTo>
                      <a:pt x="323" y="456"/>
                      <a:pt x="169" y="910"/>
                      <a:pt x="15" y="1365"/>
                    </a:cubicBezTo>
                    <a:cubicBezTo>
                      <a:pt x="0" y="1394"/>
                      <a:pt x="0" y="1431"/>
                      <a:pt x="7" y="1467"/>
                    </a:cubicBezTo>
                    <a:cubicBezTo>
                      <a:pt x="21" y="1495"/>
                      <a:pt x="46" y="1506"/>
                      <a:pt x="75" y="1506"/>
                    </a:cubicBezTo>
                    <a:cubicBezTo>
                      <a:pt x="121" y="1506"/>
                      <a:pt x="179" y="1477"/>
                      <a:pt x="220" y="1445"/>
                    </a:cubicBezTo>
                    <a:lnTo>
                      <a:pt x="902" y="881"/>
                    </a:lnTo>
                    <a:cubicBezTo>
                      <a:pt x="946" y="859"/>
                      <a:pt x="968" y="815"/>
                      <a:pt x="982" y="771"/>
                    </a:cubicBezTo>
                    <a:cubicBezTo>
                      <a:pt x="975" y="734"/>
                      <a:pt x="968" y="697"/>
                      <a:pt x="938" y="668"/>
                    </a:cubicBezTo>
                    <a:cubicBezTo>
                      <a:pt x="762" y="404"/>
                      <a:pt x="587" y="140"/>
                      <a:pt x="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8"/>
              <p:cNvSpPr/>
              <p:nvPr/>
            </p:nvSpPr>
            <p:spPr>
              <a:xfrm>
                <a:off x="4568368" y="2713707"/>
                <a:ext cx="86702" cy="110341"/>
              </a:xfrm>
              <a:custGeom>
                <a:avLst/>
                <a:gdLst/>
                <a:ahLst/>
                <a:cxnLst/>
                <a:rect l="l" t="t" r="r" b="b"/>
                <a:pathLst>
                  <a:path w="1049" h="1335" extrusionOk="0">
                    <a:moveTo>
                      <a:pt x="874" y="0"/>
                    </a:moveTo>
                    <a:cubicBezTo>
                      <a:pt x="579" y="0"/>
                      <a:pt x="282" y="47"/>
                      <a:pt x="0" y="145"/>
                    </a:cubicBezTo>
                    <a:cubicBezTo>
                      <a:pt x="154" y="504"/>
                      <a:pt x="315" y="863"/>
                      <a:pt x="477" y="1230"/>
                    </a:cubicBezTo>
                    <a:cubicBezTo>
                      <a:pt x="497" y="1276"/>
                      <a:pt x="528" y="1335"/>
                      <a:pt x="578" y="1335"/>
                    </a:cubicBezTo>
                    <a:cubicBezTo>
                      <a:pt x="583" y="1335"/>
                      <a:pt x="588" y="1334"/>
                      <a:pt x="594" y="1333"/>
                    </a:cubicBezTo>
                    <a:cubicBezTo>
                      <a:pt x="653" y="1325"/>
                      <a:pt x="667" y="1281"/>
                      <a:pt x="682" y="1245"/>
                    </a:cubicBezTo>
                    <a:cubicBezTo>
                      <a:pt x="851" y="849"/>
                      <a:pt x="975" y="431"/>
                      <a:pt x="1049" y="6"/>
                    </a:cubicBezTo>
                    <a:cubicBezTo>
                      <a:pt x="990" y="2"/>
                      <a:pt x="932" y="0"/>
                      <a:pt x="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8"/>
              <p:cNvSpPr/>
              <p:nvPr/>
            </p:nvSpPr>
            <p:spPr>
              <a:xfrm>
                <a:off x="4730121" y="2509719"/>
                <a:ext cx="94637" cy="96042"/>
              </a:xfrm>
              <a:custGeom>
                <a:avLst/>
                <a:gdLst/>
                <a:ahLst/>
                <a:cxnLst/>
                <a:rect l="l" t="t" r="r" b="b"/>
                <a:pathLst>
                  <a:path w="1145" h="1162" extrusionOk="0">
                    <a:moveTo>
                      <a:pt x="289" y="0"/>
                    </a:moveTo>
                    <a:cubicBezTo>
                      <a:pt x="192" y="0"/>
                      <a:pt x="96" y="6"/>
                      <a:pt x="1" y="18"/>
                    </a:cubicBezTo>
                    <a:cubicBezTo>
                      <a:pt x="8" y="318"/>
                      <a:pt x="8" y="744"/>
                      <a:pt x="45" y="1161"/>
                    </a:cubicBezTo>
                    <a:cubicBezTo>
                      <a:pt x="397" y="963"/>
                      <a:pt x="726" y="722"/>
                      <a:pt x="1027" y="450"/>
                    </a:cubicBezTo>
                    <a:cubicBezTo>
                      <a:pt x="1086" y="406"/>
                      <a:pt x="1122" y="348"/>
                      <a:pt x="1137" y="282"/>
                    </a:cubicBezTo>
                    <a:cubicBezTo>
                      <a:pt x="1144" y="164"/>
                      <a:pt x="1005" y="98"/>
                      <a:pt x="888" y="69"/>
                    </a:cubicBezTo>
                    <a:cubicBezTo>
                      <a:pt x="690" y="25"/>
                      <a:pt x="489"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48"/>
            <p:cNvGrpSpPr/>
            <p:nvPr/>
          </p:nvGrpSpPr>
          <p:grpSpPr>
            <a:xfrm>
              <a:off x="4459265" y="2464342"/>
              <a:ext cx="254572" cy="194152"/>
              <a:chOff x="4459265" y="2464342"/>
              <a:chExt cx="254572" cy="194152"/>
            </a:xfrm>
          </p:grpSpPr>
          <p:sp>
            <p:nvSpPr>
              <p:cNvPr id="1549" name="Google Shape;1549;p48"/>
              <p:cNvSpPr/>
              <p:nvPr/>
            </p:nvSpPr>
            <p:spPr>
              <a:xfrm>
                <a:off x="4459265" y="2575345"/>
                <a:ext cx="83066" cy="83148"/>
              </a:xfrm>
              <a:custGeom>
                <a:avLst/>
                <a:gdLst/>
                <a:ahLst/>
                <a:cxnLst/>
                <a:rect l="l" t="t" r="r" b="b"/>
                <a:pathLst>
                  <a:path w="1005" h="1006" extrusionOk="0">
                    <a:moveTo>
                      <a:pt x="506" y="1"/>
                    </a:moveTo>
                    <a:cubicBezTo>
                      <a:pt x="228" y="1"/>
                      <a:pt x="0" y="228"/>
                      <a:pt x="0" y="499"/>
                    </a:cubicBezTo>
                    <a:cubicBezTo>
                      <a:pt x="0" y="778"/>
                      <a:pt x="228" y="1005"/>
                      <a:pt x="506" y="1005"/>
                    </a:cubicBezTo>
                    <a:cubicBezTo>
                      <a:pt x="778" y="1005"/>
                      <a:pt x="1005" y="778"/>
                      <a:pt x="1005" y="499"/>
                    </a:cubicBezTo>
                    <a:cubicBezTo>
                      <a:pt x="1005" y="228"/>
                      <a:pt x="778" y="1"/>
                      <a:pt x="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8"/>
              <p:cNvSpPr/>
              <p:nvPr/>
            </p:nvSpPr>
            <p:spPr>
              <a:xfrm>
                <a:off x="4617381" y="2545673"/>
                <a:ext cx="96455" cy="83066"/>
              </a:xfrm>
              <a:custGeom>
                <a:avLst/>
                <a:gdLst/>
                <a:ahLst/>
                <a:cxnLst/>
                <a:rect l="l" t="t" r="r" b="b"/>
                <a:pathLst>
                  <a:path w="1167" h="1005" extrusionOk="0">
                    <a:moveTo>
                      <a:pt x="505" y="1"/>
                    </a:moveTo>
                    <a:cubicBezTo>
                      <a:pt x="248" y="1"/>
                      <a:pt x="1" y="203"/>
                      <a:pt x="1" y="506"/>
                    </a:cubicBezTo>
                    <a:cubicBezTo>
                      <a:pt x="1" y="778"/>
                      <a:pt x="221" y="1005"/>
                      <a:pt x="500" y="1005"/>
                    </a:cubicBezTo>
                    <a:cubicBezTo>
                      <a:pt x="947" y="1005"/>
                      <a:pt x="1167" y="462"/>
                      <a:pt x="851" y="147"/>
                    </a:cubicBezTo>
                    <a:cubicBezTo>
                      <a:pt x="750" y="46"/>
                      <a:pt x="626"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8"/>
              <p:cNvSpPr/>
              <p:nvPr/>
            </p:nvSpPr>
            <p:spPr>
              <a:xfrm>
                <a:off x="4554399" y="2464342"/>
                <a:ext cx="49178" cy="42070"/>
              </a:xfrm>
              <a:custGeom>
                <a:avLst/>
                <a:gdLst/>
                <a:ahLst/>
                <a:cxnLst/>
                <a:rect l="l" t="t" r="r" b="b"/>
                <a:pathLst>
                  <a:path w="595" h="509" extrusionOk="0">
                    <a:moveTo>
                      <a:pt x="257" y="1"/>
                    </a:moveTo>
                    <a:cubicBezTo>
                      <a:pt x="126" y="1"/>
                      <a:pt x="1" y="104"/>
                      <a:pt x="1" y="259"/>
                    </a:cubicBezTo>
                    <a:cubicBezTo>
                      <a:pt x="1" y="398"/>
                      <a:pt x="110" y="508"/>
                      <a:pt x="257" y="508"/>
                    </a:cubicBezTo>
                    <a:cubicBezTo>
                      <a:pt x="477" y="508"/>
                      <a:pt x="594" y="237"/>
                      <a:pt x="433" y="76"/>
                    </a:cubicBezTo>
                    <a:cubicBezTo>
                      <a:pt x="381" y="24"/>
                      <a:pt x="318" y="1"/>
                      <a:pt x="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52" name="Google Shape;1552;p48"/>
          <p:cNvSpPr/>
          <p:nvPr/>
        </p:nvSpPr>
        <p:spPr>
          <a:xfrm rot="-1256495">
            <a:off x="4876808" y="1900526"/>
            <a:ext cx="740677" cy="700679"/>
          </a:xfrm>
          <a:custGeom>
            <a:avLst/>
            <a:gdLst/>
            <a:ahLst/>
            <a:cxnLst/>
            <a:rect l="l" t="t" r="r" b="b"/>
            <a:pathLst>
              <a:path w="3667" h="3469" extrusionOk="0">
                <a:moveTo>
                  <a:pt x="1372" y="1"/>
                </a:moveTo>
                <a:cubicBezTo>
                  <a:pt x="1350" y="221"/>
                  <a:pt x="1328" y="441"/>
                  <a:pt x="1320" y="683"/>
                </a:cubicBezTo>
                <a:lnTo>
                  <a:pt x="1291" y="697"/>
                </a:lnTo>
                <a:cubicBezTo>
                  <a:pt x="1196" y="756"/>
                  <a:pt x="1115" y="822"/>
                  <a:pt x="1042" y="895"/>
                </a:cubicBezTo>
                <a:cubicBezTo>
                  <a:pt x="858" y="800"/>
                  <a:pt x="675" y="705"/>
                  <a:pt x="477" y="624"/>
                </a:cubicBezTo>
                <a:lnTo>
                  <a:pt x="477" y="624"/>
                </a:lnTo>
                <a:cubicBezTo>
                  <a:pt x="616" y="793"/>
                  <a:pt x="712" y="998"/>
                  <a:pt x="829" y="1189"/>
                </a:cubicBezTo>
                <a:cubicBezTo>
                  <a:pt x="778" y="1277"/>
                  <a:pt x="741" y="1379"/>
                  <a:pt x="719" y="1482"/>
                </a:cubicBezTo>
                <a:cubicBezTo>
                  <a:pt x="477" y="1504"/>
                  <a:pt x="235" y="1540"/>
                  <a:pt x="1" y="1599"/>
                </a:cubicBezTo>
                <a:lnTo>
                  <a:pt x="704" y="2010"/>
                </a:lnTo>
                <a:cubicBezTo>
                  <a:pt x="719" y="2098"/>
                  <a:pt x="748" y="2178"/>
                  <a:pt x="785" y="2259"/>
                </a:cubicBezTo>
                <a:cubicBezTo>
                  <a:pt x="690" y="2332"/>
                  <a:pt x="602" y="2398"/>
                  <a:pt x="506" y="2464"/>
                </a:cubicBezTo>
                <a:cubicBezTo>
                  <a:pt x="587" y="2453"/>
                  <a:pt x="667" y="2447"/>
                  <a:pt x="748" y="2447"/>
                </a:cubicBezTo>
                <a:cubicBezTo>
                  <a:pt x="777" y="2447"/>
                  <a:pt x="807" y="2448"/>
                  <a:pt x="836" y="2450"/>
                </a:cubicBezTo>
                <a:lnTo>
                  <a:pt x="880" y="2450"/>
                </a:lnTo>
                <a:cubicBezTo>
                  <a:pt x="946" y="2552"/>
                  <a:pt x="1020" y="2640"/>
                  <a:pt x="1108" y="2721"/>
                </a:cubicBezTo>
                <a:cubicBezTo>
                  <a:pt x="1108" y="2904"/>
                  <a:pt x="1093" y="3073"/>
                  <a:pt x="1078" y="3241"/>
                </a:cubicBezTo>
                <a:cubicBezTo>
                  <a:pt x="1218" y="3161"/>
                  <a:pt x="1342" y="3058"/>
                  <a:pt x="1445" y="2933"/>
                </a:cubicBezTo>
                <a:cubicBezTo>
                  <a:pt x="1540" y="2970"/>
                  <a:pt x="1635" y="2999"/>
                  <a:pt x="1738" y="3021"/>
                </a:cubicBezTo>
                <a:cubicBezTo>
                  <a:pt x="1819" y="3175"/>
                  <a:pt x="1921" y="3329"/>
                  <a:pt x="2031" y="3469"/>
                </a:cubicBezTo>
                <a:cubicBezTo>
                  <a:pt x="2105" y="3322"/>
                  <a:pt x="2171" y="3168"/>
                  <a:pt x="2222" y="3007"/>
                </a:cubicBezTo>
                <a:cubicBezTo>
                  <a:pt x="2317" y="2985"/>
                  <a:pt x="2405" y="2955"/>
                  <a:pt x="2486" y="2911"/>
                </a:cubicBezTo>
                <a:lnTo>
                  <a:pt x="2808" y="3139"/>
                </a:lnTo>
                <a:cubicBezTo>
                  <a:pt x="2808" y="2999"/>
                  <a:pt x="2801" y="2860"/>
                  <a:pt x="2772" y="2721"/>
                </a:cubicBezTo>
                <a:cubicBezTo>
                  <a:pt x="2867" y="2640"/>
                  <a:pt x="2940" y="2552"/>
                  <a:pt x="3006" y="2450"/>
                </a:cubicBezTo>
                <a:cubicBezTo>
                  <a:pt x="3226" y="2413"/>
                  <a:pt x="3446" y="2398"/>
                  <a:pt x="3666" y="2391"/>
                </a:cubicBezTo>
                <a:cubicBezTo>
                  <a:pt x="3490" y="2252"/>
                  <a:pt x="3336" y="2090"/>
                  <a:pt x="3197" y="1922"/>
                </a:cubicBezTo>
                <a:cubicBezTo>
                  <a:pt x="3204" y="1848"/>
                  <a:pt x="3204" y="1775"/>
                  <a:pt x="3204" y="1702"/>
                </a:cubicBezTo>
                <a:cubicBezTo>
                  <a:pt x="3300" y="1628"/>
                  <a:pt x="3402" y="1562"/>
                  <a:pt x="3512" y="1496"/>
                </a:cubicBezTo>
                <a:cubicBezTo>
                  <a:pt x="3395" y="1452"/>
                  <a:pt x="3270" y="1416"/>
                  <a:pt x="3146" y="1394"/>
                </a:cubicBezTo>
                <a:cubicBezTo>
                  <a:pt x="3116" y="1299"/>
                  <a:pt x="3072" y="1211"/>
                  <a:pt x="3028" y="1130"/>
                </a:cubicBezTo>
                <a:cubicBezTo>
                  <a:pt x="3102" y="925"/>
                  <a:pt x="3168" y="712"/>
                  <a:pt x="3219" y="499"/>
                </a:cubicBezTo>
                <a:lnTo>
                  <a:pt x="3219" y="499"/>
                </a:lnTo>
                <a:cubicBezTo>
                  <a:pt x="3058" y="587"/>
                  <a:pt x="2896" y="690"/>
                  <a:pt x="2743" y="793"/>
                </a:cubicBezTo>
                <a:cubicBezTo>
                  <a:pt x="2655" y="727"/>
                  <a:pt x="2559" y="668"/>
                  <a:pt x="2457" y="624"/>
                </a:cubicBezTo>
                <a:cubicBezTo>
                  <a:pt x="2391" y="455"/>
                  <a:pt x="2325" y="301"/>
                  <a:pt x="2251" y="147"/>
                </a:cubicBezTo>
                <a:cubicBezTo>
                  <a:pt x="2215" y="272"/>
                  <a:pt x="2171" y="404"/>
                  <a:pt x="2127" y="529"/>
                </a:cubicBezTo>
                <a:cubicBezTo>
                  <a:pt x="2072" y="521"/>
                  <a:pt x="2015" y="518"/>
                  <a:pt x="1958" y="518"/>
                </a:cubicBezTo>
                <a:cubicBezTo>
                  <a:pt x="1901" y="518"/>
                  <a:pt x="1844" y="521"/>
                  <a:pt x="1789" y="529"/>
                </a:cubicBezTo>
                <a:cubicBezTo>
                  <a:pt x="1643" y="353"/>
                  <a:pt x="1504" y="177"/>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3" name="Google Shape;1553;p48"/>
          <p:cNvGrpSpPr/>
          <p:nvPr/>
        </p:nvGrpSpPr>
        <p:grpSpPr>
          <a:xfrm>
            <a:off x="5765770" y="481737"/>
            <a:ext cx="2204805" cy="4300273"/>
            <a:chOff x="5765770" y="481737"/>
            <a:chExt cx="2204805" cy="4300273"/>
          </a:xfrm>
        </p:grpSpPr>
        <p:sp>
          <p:nvSpPr>
            <p:cNvPr id="1554" name="Google Shape;1554;p48"/>
            <p:cNvSpPr/>
            <p:nvPr/>
          </p:nvSpPr>
          <p:spPr>
            <a:xfrm>
              <a:off x="5874624" y="3552415"/>
              <a:ext cx="127374" cy="109268"/>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8"/>
            <p:cNvSpPr/>
            <p:nvPr/>
          </p:nvSpPr>
          <p:spPr>
            <a:xfrm>
              <a:off x="5765770" y="3855671"/>
              <a:ext cx="108850" cy="108850"/>
            </a:xfrm>
            <a:custGeom>
              <a:avLst/>
              <a:gdLst/>
              <a:ahLst/>
              <a:cxnLst/>
              <a:rect l="l" t="t" r="r" b="b"/>
              <a:pathLst>
                <a:path w="514" h="514" extrusionOk="0">
                  <a:moveTo>
                    <a:pt x="257" y="1"/>
                  </a:moveTo>
                  <a:cubicBezTo>
                    <a:pt x="111" y="1"/>
                    <a:pt x="1" y="118"/>
                    <a:pt x="1" y="257"/>
                  </a:cubicBezTo>
                  <a:cubicBezTo>
                    <a:pt x="1" y="404"/>
                    <a:pt x="111" y="514"/>
                    <a:pt x="257" y="514"/>
                  </a:cubicBezTo>
                  <a:cubicBezTo>
                    <a:pt x="397" y="514"/>
                    <a:pt x="514" y="404"/>
                    <a:pt x="514" y="257"/>
                  </a:cubicBezTo>
                  <a:cubicBezTo>
                    <a:pt x="514" y="118"/>
                    <a:pt x="397"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6" name="Google Shape;1556;p48"/>
            <p:cNvGrpSpPr/>
            <p:nvPr/>
          </p:nvGrpSpPr>
          <p:grpSpPr>
            <a:xfrm flipH="1">
              <a:off x="5788357" y="481737"/>
              <a:ext cx="2182217" cy="4300273"/>
              <a:chOff x="1162515" y="605325"/>
              <a:chExt cx="1906533" cy="3757010"/>
            </a:xfrm>
          </p:grpSpPr>
          <p:sp>
            <p:nvSpPr>
              <p:cNvPr id="1557" name="Google Shape;1557;p48"/>
              <p:cNvSpPr/>
              <p:nvPr/>
            </p:nvSpPr>
            <p:spPr>
              <a:xfrm>
                <a:off x="1540659" y="3368739"/>
                <a:ext cx="1140575" cy="993595"/>
              </a:xfrm>
              <a:custGeom>
                <a:avLst/>
                <a:gdLst/>
                <a:ahLst/>
                <a:cxnLst/>
                <a:rect l="l" t="t" r="r" b="b"/>
                <a:pathLst>
                  <a:path w="9444" h="8227" extrusionOk="0">
                    <a:moveTo>
                      <a:pt x="3700" y="0"/>
                    </a:moveTo>
                    <a:cubicBezTo>
                      <a:pt x="2651" y="0"/>
                      <a:pt x="1603" y="137"/>
                      <a:pt x="536" y="191"/>
                    </a:cubicBezTo>
                    <a:cubicBezTo>
                      <a:pt x="330" y="2838"/>
                      <a:pt x="125" y="5485"/>
                      <a:pt x="0" y="8139"/>
                    </a:cubicBezTo>
                    <a:cubicBezTo>
                      <a:pt x="492" y="8129"/>
                      <a:pt x="985" y="8123"/>
                      <a:pt x="1480" y="8123"/>
                    </a:cubicBezTo>
                    <a:cubicBezTo>
                      <a:pt x="2506" y="8123"/>
                      <a:pt x="3542" y="8148"/>
                      <a:pt x="4605" y="8212"/>
                    </a:cubicBezTo>
                    <a:cubicBezTo>
                      <a:pt x="4751" y="6445"/>
                      <a:pt x="4810" y="4664"/>
                      <a:pt x="4773" y="2889"/>
                    </a:cubicBezTo>
                    <a:lnTo>
                      <a:pt x="4773" y="2889"/>
                    </a:lnTo>
                    <a:cubicBezTo>
                      <a:pt x="4773" y="2889"/>
                      <a:pt x="4781" y="2914"/>
                      <a:pt x="4829" y="2914"/>
                    </a:cubicBezTo>
                    <a:cubicBezTo>
                      <a:pt x="4845" y="2914"/>
                      <a:pt x="4865" y="2911"/>
                      <a:pt x="4890" y="2904"/>
                    </a:cubicBezTo>
                    <a:cubicBezTo>
                      <a:pt x="5257" y="4649"/>
                      <a:pt x="5404" y="6438"/>
                      <a:pt x="5338" y="8227"/>
                    </a:cubicBezTo>
                    <a:cubicBezTo>
                      <a:pt x="6569" y="8131"/>
                      <a:pt x="7808" y="8051"/>
                      <a:pt x="9143" y="7985"/>
                    </a:cubicBezTo>
                    <a:cubicBezTo>
                      <a:pt x="9443" y="5331"/>
                      <a:pt x="9363" y="2655"/>
                      <a:pt x="8901" y="23"/>
                    </a:cubicBezTo>
                    <a:cubicBezTo>
                      <a:pt x="8122" y="111"/>
                      <a:pt x="7343" y="194"/>
                      <a:pt x="6564" y="194"/>
                    </a:cubicBezTo>
                    <a:cubicBezTo>
                      <a:pt x="6368" y="194"/>
                      <a:pt x="6172" y="189"/>
                      <a:pt x="5976" y="177"/>
                    </a:cubicBezTo>
                    <a:cubicBezTo>
                      <a:pt x="5448" y="140"/>
                      <a:pt x="4927" y="59"/>
                      <a:pt x="4399" y="23"/>
                    </a:cubicBezTo>
                    <a:cubicBezTo>
                      <a:pt x="4166" y="7"/>
                      <a:pt x="3933" y="0"/>
                      <a:pt x="37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8"/>
              <p:cNvSpPr/>
              <p:nvPr/>
            </p:nvSpPr>
            <p:spPr>
              <a:xfrm>
                <a:off x="2253467" y="2140716"/>
                <a:ext cx="44324" cy="32850"/>
              </a:xfrm>
              <a:custGeom>
                <a:avLst/>
                <a:gdLst/>
                <a:ahLst/>
                <a:cxnLst/>
                <a:rect l="l" t="t" r="r" b="b"/>
                <a:pathLst>
                  <a:path w="367" h="272" extrusionOk="0">
                    <a:moveTo>
                      <a:pt x="184" y="0"/>
                    </a:moveTo>
                    <a:cubicBezTo>
                      <a:pt x="0" y="0"/>
                      <a:pt x="0" y="271"/>
                      <a:pt x="184" y="271"/>
                    </a:cubicBezTo>
                    <a:cubicBezTo>
                      <a:pt x="367" y="271"/>
                      <a:pt x="367" y="0"/>
                      <a:pt x="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8"/>
              <p:cNvSpPr/>
              <p:nvPr/>
            </p:nvSpPr>
            <p:spPr>
              <a:xfrm>
                <a:off x="2386198" y="2690597"/>
                <a:ext cx="70169" cy="54106"/>
              </a:xfrm>
              <a:custGeom>
                <a:avLst/>
                <a:gdLst/>
                <a:ahLst/>
                <a:cxnLst/>
                <a:rect l="l" t="t" r="r" b="b"/>
                <a:pathLst>
                  <a:path w="581" h="448" extrusionOk="0">
                    <a:moveTo>
                      <a:pt x="287" y="0"/>
                    </a:moveTo>
                    <a:cubicBezTo>
                      <a:pt x="1" y="0"/>
                      <a:pt x="1" y="447"/>
                      <a:pt x="287" y="447"/>
                    </a:cubicBezTo>
                    <a:cubicBezTo>
                      <a:pt x="580" y="447"/>
                      <a:pt x="580" y="0"/>
                      <a:pt x="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8"/>
              <p:cNvSpPr/>
              <p:nvPr/>
            </p:nvSpPr>
            <p:spPr>
              <a:xfrm>
                <a:off x="2550934" y="888659"/>
                <a:ext cx="518114" cy="1121131"/>
              </a:xfrm>
              <a:custGeom>
                <a:avLst/>
                <a:gdLst/>
                <a:ahLst/>
                <a:cxnLst/>
                <a:rect l="l" t="t" r="r" b="b"/>
                <a:pathLst>
                  <a:path w="4290" h="9283" extrusionOk="0">
                    <a:moveTo>
                      <a:pt x="3314" y="1"/>
                    </a:moveTo>
                    <a:cubicBezTo>
                      <a:pt x="2435" y="37"/>
                      <a:pt x="1562" y="147"/>
                      <a:pt x="704" y="331"/>
                    </a:cubicBezTo>
                    <a:cubicBezTo>
                      <a:pt x="756" y="1723"/>
                      <a:pt x="836" y="3138"/>
                      <a:pt x="917" y="4553"/>
                    </a:cubicBezTo>
                    <a:cubicBezTo>
                      <a:pt x="932" y="4693"/>
                      <a:pt x="932" y="4839"/>
                      <a:pt x="910" y="4979"/>
                    </a:cubicBezTo>
                    <a:cubicBezTo>
                      <a:pt x="866" y="5155"/>
                      <a:pt x="792" y="5316"/>
                      <a:pt x="704" y="5470"/>
                    </a:cubicBezTo>
                    <a:cubicBezTo>
                      <a:pt x="440" y="5954"/>
                      <a:pt x="206" y="6452"/>
                      <a:pt x="1" y="6958"/>
                    </a:cubicBezTo>
                    <a:cubicBezTo>
                      <a:pt x="932" y="7625"/>
                      <a:pt x="1782" y="8410"/>
                      <a:pt x="2537" y="9282"/>
                    </a:cubicBezTo>
                    <a:cubicBezTo>
                      <a:pt x="3065" y="7985"/>
                      <a:pt x="3894" y="6789"/>
                      <a:pt x="4128" y="5411"/>
                    </a:cubicBezTo>
                    <a:cubicBezTo>
                      <a:pt x="4289" y="4509"/>
                      <a:pt x="4180" y="3571"/>
                      <a:pt x="3982" y="2677"/>
                    </a:cubicBezTo>
                    <a:cubicBezTo>
                      <a:pt x="3784" y="1775"/>
                      <a:pt x="3505" y="895"/>
                      <a:pt x="3314"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8"/>
              <p:cNvSpPr/>
              <p:nvPr/>
            </p:nvSpPr>
            <p:spPr>
              <a:xfrm>
                <a:off x="2560716" y="605325"/>
                <a:ext cx="402052" cy="345168"/>
              </a:xfrm>
              <a:custGeom>
                <a:avLst/>
                <a:gdLst/>
                <a:ahLst/>
                <a:cxnLst/>
                <a:rect l="l" t="t" r="r" b="b"/>
                <a:pathLst>
                  <a:path w="3329" h="2858" extrusionOk="0">
                    <a:moveTo>
                      <a:pt x="1335" y="1"/>
                    </a:moveTo>
                    <a:cubicBezTo>
                      <a:pt x="1269" y="8"/>
                      <a:pt x="1210" y="45"/>
                      <a:pt x="1188" y="103"/>
                    </a:cubicBezTo>
                    <a:cubicBezTo>
                      <a:pt x="1166" y="162"/>
                      <a:pt x="1151" y="221"/>
                      <a:pt x="1151" y="286"/>
                    </a:cubicBezTo>
                    <a:cubicBezTo>
                      <a:pt x="1137" y="631"/>
                      <a:pt x="1151" y="983"/>
                      <a:pt x="1203" y="1328"/>
                    </a:cubicBezTo>
                    <a:cubicBezTo>
                      <a:pt x="1085" y="1042"/>
                      <a:pt x="1019" y="800"/>
                      <a:pt x="946" y="565"/>
                    </a:cubicBezTo>
                    <a:cubicBezTo>
                      <a:pt x="931" y="499"/>
                      <a:pt x="909" y="448"/>
                      <a:pt x="873" y="396"/>
                    </a:cubicBezTo>
                    <a:cubicBezTo>
                      <a:pt x="842" y="361"/>
                      <a:pt x="800" y="343"/>
                      <a:pt x="758" y="343"/>
                    </a:cubicBezTo>
                    <a:cubicBezTo>
                      <a:pt x="740" y="343"/>
                      <a:pt x="722" y="346"/>
                      <a:pt x="704" y="352"/>
                    </a:cubicBezTo>
                    <a:cubicBezTo>
                      <a:pt x="667" y="374"/>
                      <a:pt x="645" y="411"/>
                      <a:pt x="631" y="455"/>
                    </a:cubicBezTo>
                    <a:cubicBezTo>
                      <a:pt x="616" y="536"/>
                      <a:pt x="609" y="616"/>
                      <a:pt x="623" y="697"/>
                    </a:cubicBezTo>
                    <a:cubicBezTo>
                      <a:pt x="653" y="1064"/>
                      <a:pt x="704" y="1438"/>
                      <a:pt x="777" y="1804"/>
                    </a:cubicBezTo>
                    <a:cubicBezTo>
                      <a:pt x="623" y="1621"/>
                      <a:pt x="462" y="1445"/>
                      <a:pt x="294" y="1284"/>
                    </a:cubicBezTo>
                    <a:cubicBezTo>
                      <a:pt x="272" y="1254"/>
                      <a:pt x="242" y="1240"/>
                      <a:pt x="213" y="1232"/>
                    </a:cubicBezTo>
                    <a:cubicBezTo>
                      <a:pt x="207" y="1231"/>
                      <a:pt x="201" y="1231"/>
                      <a:pt x="195" y="1231"/>
                    </a:cubicBezTo>
                    <a:cubicBezTo>
                      <a:pt x="143" y="1231"/>
                      <a:pt x="93" y="1259"/>
                      <a:pt x="74" y="1306"/>
                    </a:cubicBezTo>
                    <a:cubicBezTo>
                      <a:pt x="15" y="1394"/>
                      <a:pt x="0" y="1504"/>
                      <a:pt x="37" y="1606"/>
                    </a:cubicBezTo>
                    <a:cubicBezTo>
                      <a:pt x="66" y="1701"/>
                      <a:pt x="110" y="1797"/>
                      <a:pt x="162" y="1885"/>
                    </a:cubicBezTo>
                    <a:lnTo>
                      <a:pt x="726" y="2852"/>
                    </a:lnTo>
                    <a:cubicBezTo>
                      <a:pt x="817" y="2856"/>
                      <a:pt x="907" y="2857"/>
                      <a:pt x="998" y="2857"/>
                    </a:cubicBezTo>
                    <a:cubicBezTo>
                      <a:pt x="1768" y="2857"/>
                      <a:pt x="2548" y="2752"/>
                      <a:pt x="3329" y="2647"/>
                    </a:cubicBezTo>
                    <a:lnTo>
                      <a:pt x="2801" y="778"/>
                    </a:lnTo>
                    <a:cubicBezTo>
                      <a:pt x="2779" y="668"/>
                      <a:pt x="2728" y="572"/>
                      <a:pt x="2654" y="484"/>
                    </a:cubicBezTo>
                    <a:cubicBezTo>
                      <a:pt x="2615" y="441"/>
                      <a:pt x="2559" y="419"/>
                      <a:pt x="2502" y="419"/>
                    </a:cubicBezTo>
                    <a:cubicBezTo>
                      <a:pt x="2452" y="419"/>
                      <a:pt x="2402" y="436"/>
                      <a:pt x="2361" y="470"/>
                    </a:cubicBezTo>
                    <a:cubicBezTo>
                      <a:pt x="2324" y="528"/>
                      <a:pt x="2302" y="609"/>
                      <a:pt x="2317" y="682"/>
                    </a:cubicBezTo>
                    <a:cubicBezTo>
                      <a:pt x="2317" y="873"/>
                      <a:pt x="2332" y="1064"/>
                      <a:pt x="2368" y="1262"/>
                    </a:cubicBezTo>
                    <a:cubicBezTo>
                      <a:pt x="2244" y="946"/>
                      <a:pt x="2156" y="646"/>
                      <a:pt x="2068" y="345"/>
                    </a:cubicBezTo>
                    <a:cubicBezTo>
                      <a:pt x="2053" y="301"/>
                      <a:pt x="2038" y="264"/>
                      <a:pt x="2016" y="235"/>
                    </a:cubicBezTo>
                    <a:cubicBezTo>
                      <a:pt x="1987" y="217"/>
                      <a:pt x="1955" y="208"/>
                      <a:pt x="1924" y="208"/>
                    </a:cubicBezTo>
                    <a:cubicBezTo>
                      <a:pt x="1869" y="208"/>
                      <a:pt x="1817" y="235"/>
                      <a:pt x="1789" y="286"/>
                    </a:cubicBezTo>
                    <a:cubicBezTo>
                      <a:pt x="1745" y="367"/>
                      <a:pt x="1723" y="455"/>
                      <a:pt x="1738" y="550"/>
                    </a:cubicBezTo>
                    <a:cubicBezTo>
                      <a:pt x="1738" y="792"/>
                      <a:pt x="1760" y="1034"/>
                      <a:pt x="1811" y="1276"/>
                    </a:cubicBezTo>
                    <a:cubicBezTo>
                      <a:pt x="1686" y="932"/>
                      <a:pt x="1606" y="602"/>
                      <a:pt x="1525" y="272"/>
                    </a:cubicBezTo>
                    <a:cubicBezTo>
                      <a:pt x="1511" y="213"/>
                      <a:pt x="1489" y="155"/>
                      <a:pt x="1467" y="103"/>
                    </a:cubicBezTo>
                    <a:cubicBezTo>
                      <a:pt x="1437" y="52"/>
                      <a:pt x="1393" y="15"/>
                      <a:pt x="1335"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2" name="Google Shape;1562;p48"/>
              <p:cNvGrpSpPr/>
              <p:nvPr/>
            </p:nvGrpSpPr>
            <p:grpSpPr>
              <a:xfrm>
                <a:off x="2706732" y="836485"/>
                <a:ext cx="142754" cy="75362"/>
                <a:chOff x="2706732" y="836485"/>
                <a:chExt cx="142754" cy="75362"/>
              </a:xfrm>
            </p:grpSpPr>
            <p:sp>
              <p:nvSpPr>
                <p:cNvPr id="1563" name="Google Shape;1563;p48"/>
                <p:cNvSpPr/>
                <p:nvPr/>
              </p:nvSpPr>
              <p:spPr>
                <a:xfrm>
                  <a:off x="2706732" y="852427"/>
                  <a:ext cx="111715" cy="59420"/>
                </a:xfrm>
                <a:custGeom>
                  <a:avLst/>
                  <a:gdLst/>
                  <a:ahLst/>
                  <a:cxnLst/>
                  <a:rect l="l" t="t" r="r" b="b"/>
                  <a:pathLst>
                    <a:path w="925" h="492" fill="none" extrusionOk="0">
                      <a:moveTo>
                        <a:pt x="1" y="0"/>
                      </a:moveTo>
                      <a:cubicBezTo>
                        <a:pt x="353" y="44"/>
                        <a:pt x="683" y="220"/>
                        <a:pt x="925" y="491"/>
                      </a:cubicBezTo>
                    </a:path>
                  </a:pathLst>
                </a:custGeom>
                <a:noFill/>
                <a:ln w="147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a:off x="2778472" y="836485"/>
                  <a:ext cx="71014" cy="37198"/>
                </a:xfrm>
                <a:custGeom>
                  <a:avLst/>
                  <a:gdLst/>
                  <a:ahLst/>
                  <a:cxnLst/>
                  <a:rect l="l" t="t" r="r" b="b"/>
                  <a:pathLst>
                    <a:path w="588" h="308" fill="none" extrusionOk="0">
                      <a:moveTo>
                        <a:pt x="587" y="0"/>
                      </a:moveTo>
                      <a:cubicBezTo>
                        <a:pt x="353" y="15"/>
                        <a:pt x="147" y="132"/>
                        <a:pt x="1" y="308"/>
                      </a:cubicBezTo>
                    </a:path>
                  </a:pathLst>
                </a:custGeom>
                <a:noFill/>
                <a:ln w="147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5" name="Google Shape;1565;p48"/>
              <p:cNvSpPr/>
              <p:nvPr/>
            </p:nvSpPr>
            <p:spPr>
              <a:xfrm>
                <a:off x="2971590" y="1269457"/>
                <a:ext cx="93961" cy="370168"/>
              </a:xfrm>
              <a:custGeom>
                <a:avLst/>
                <a:gdLst/>
                <a:ahLst/>
                <a:cxnLst/>
                <a:rect l="l" t="t" r="r" b="b"/>
                <a:pathLst>
                  <a:path w="778" h="3065" extrusionOk="0">
                    <a:moveTo>
                      <a:pt x="594" y="0"/>
                    </a:moveTo>
                    <a:cubicBezTo>
                      <a:pt x="389" y="227"/>
                      <a:pt x="235" y="506"/>
                      <a:pt x="147" y="799"/>
                    </a:cubicBezTo>
                    <a:cubicBezTo>
                      <a:pt x="22" y="1239"/>
                      <a:pt x="0" y="1694"/>
                      <a:pt x="73" y="2134"/>
                    </a:cubicBezTo>
                    <a:cubicBezTo>
                      <a:pt x="117" y="2471"/>
                      <a:pt x="220" y="2823"/>
                      <a:pt x="440" y="3065"/>
                    </a:cubicBezTo>
                    <a:cubicBezTo>
                      <a:pt x="535" y="2801"/>
                      <a:pt x="601" y="2529"/>
                      <a:pt x="653" y="2258"/>
                    </a:cubicBezTo>
                    <a:cubicBezTo>
                      <a:pt x="777" y="1510"/>
                      <a:pt x="726" y="748"/>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a:off x="1527374" y="1661608"/>
                <a:ext cx="1405309" cy="1776080"/>
              </a:xfrm>
              <a:custGeom>
                <a:avLst/>
                <a:gdLst/>
                <a:ahLst/>
                <a:cxnLst/>
                <a:rect l="l" t="t" r="r" b="b"/>
                <a:pathLst>
                  <a:path w="11636" h="14706" extrusionOk="0">
                    <a:moveTo>
                      <a:pt x="8182" y="1"/>
                    </a:moveTo>
                    <a:cubicBezTo>
                      <a:pt x="7427" y="631"/>
                      <a:pt x="6892" y="1467"/>
                      <a:pt x="6276" y="2237"/>
                    </a:cubicBezTo>
                    <a:cubicBezTo>
                      <a:pt x="6086" y="2479"/>
                      <a:pt x="5873" y="2721"/>
                      <a:pt x="5616" y="2860"/>
                    </a:cubicBezTo>
                    <a:cubicBezTo>
                      <a:pt x="5459" y="2857"/>
                      <a:pt x="5302" y="2855"/>
                      <a:pt x="5144" y="2855"/>
                    </a:cubicBezTo>
                    <a:cubicBezTo>
                      <a:pt x="4645" y="2855"/>
                      <a:pt x="4140" y="2869"/>
                      <a:pt x="3622" y="2875"/>
                    </a:cubicBezTo>
                    <a:cubicBezTo>
                      <a:pt x="3575" y="2872"/>
                      <a:pt x="3529" y="2871"/>
                      <a:pt x="3482" y="2871"/>
                    </a:cubicBezTo>
                    <a:cubicBezTo>
                      <a:pt x="2916" y="2871"/>
                      <a:pt x="2371" y="3075"/>
                      <a:pt x="1951" y="3461"/>
                    </a:cubicBezTo>
                    <a:cubicBezTo>
                      <a:pt x="1871" y="3436"/>
                      <a:pt x="1789" y="3423"/>
                      <a:pt x="1707" y="3423"/>
                    </a:cubicBezTo>
                    <a:cubicBezTo>
                      <a:pt x="1600" y="3423"/>
                      <a:pt x="1493" y="3445"/>
                      <a:pt x="1393" y="3491"/>
                    </a:cubicBezTo>
                    <a:cubicBezTo>
                      <a:pt x="1298" y="3520"/>
                      <a:pt x="1217" y="3586"/>
                      <a:pt x="1173" y="3674"/>
                    </a:cubicBezTo>
                    <a:cubicBezTo>
                      <a:pt x="1078" y="3872"/>
                      <a:pt x="1239" y="4092"/>
                      <a:pt x="1379" y="4253"/>
                    </a:cubicBezTo>
                    <a:cubicBezTo>
                      <a:pt x="1943" y="4942"/>
                      <a:pt x="2361" y="5734"/>
                      <a:pt x="2610" y="6585"/>
                    </a:cubicBezTo>
                    <a:cubicBezTo>
                      <a:pt x="2127" y="7882"/>
                      <a:pt x="1401" y="9077"/>
                      <a:pt x="866" y="10353"/>
                    </a:cubicBezTo>
                    <a:cubicBezTo>
                      <a:pt x="338" y="11636"/>
                      <a:pt x="0" y="13065"/>
                      <a:pt x="433" y="14480"/>
                    </a:cubicBezTo>
                    <a:cubicBezTo>
                      <a:pt x="1802" y="14630"/>
                      <a:pt x="3180" y="14705"/>
                      <a:pt x="4557" y="14705"/>
                    </a:cubicBezTo>
                    <a:cubicBezTo>
                      <a:pt x="6151" y="14705"/>
                      <a:pt x="7745" y="14604"/>
                      <a:pt x="9326" y="14400"/>
                    </a:cubicBezTo>
                    <a:cubicBezTo>
                      <a:pt x="9531" y="12010"/>
                      <a:pt x="9553" y="9605"/>
                      <a:pt x="9407" y="7215"/>
                    </a:cubicBezTo>
                    <a:cubicBezTo>
                      <a:pt x="10140" y="5778"/>
                      <a:pt x="10873" y="4348"/>
                      <a:pt x="11635" y="2889"/>
                    </a:cubicBezTo>
                    <a:cubicBezTo>
                      <a:pt x="10704" y="1687"/>
                      <a:pt x="9531" y="705"/>
                      <a:pt x="8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2489822" y="1661608"/>
                <a:ext cx="442027" cy="399515"/>
              </a:xfrm>
              <a:custGeom>
                <a:avLst/>
                <a:gdLst/>
                <a:ahLst/>
                <a:cxnLst/>
                <a:rect l="l" t="t" r="r" b="b"/>
                <a:pathLst>
                  <a:path w="3660" h="3308" extrusionOk="0">
                    <a:moveTo>
                      <a:pt x="213" y="1"/>
                    </a:moveTo>
                    <a:cubicBezTo>
                      <a:pt x="140" y="60"/>
                      <a:pt x="74" y="126"/>
                      <a:pt x="1" y="192"/>
                    </a:cubicBezTo>
                    <a:cubicBezTo>
                      <a:pt x="1262" y="1101"/>
                      <a:pt x="2420" y="2142"/>
                      <a:pt x="3447" y="3307"/>
                    </a:cubicBezTo>
                    <a:cubicBezTo>
                      <a:pt x="3520" y="3168"/>
                      <a:pt x="3586" y="3029"/>
                      <a:pt x="3659" y="2889"/>
                    </a:cubicBezTo>
                    <a:cubicBezTo>
                      <a:pt x="2735" y="1687"/>
                      <a:pt x="1562" y="697"/>
                      <a:pt x="2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1922305" y="1977793"/>
                <a:ext cx="431279" cy="139613"/>
              </a:xfrm>
              <a:custGeom>
                <a:avLst/>
                <a:gdLst/>
                <a:ahLst/>
                <a:cxnLst/>
                <a:rect l="l" t="t" r="r" b="b"/>
                <a:pathLst>
                  <a:path w="3571" h="1156" extrusionOk="0">
                    <a:moveTo>
                      <a:pt x="2669" y="0"/>
                    </a:moveTo>
                    <a:cubicBezTo>
                      <a:pt x="2574" y="96"/>
                      <a:pt x="2464" y="176"/>
                      <a:pt x="2346" y="242"/>
                    </a:cubicBezTo>
                    <a:cubicBezTo>
                      <a:pt x="2189" y="239"/>
                      <a:pt x="2032" y="237"/>
                      <a:pt x="1874" y="237"/>
                    </a:cubicBezTo>
                    <a:cubicBezTo>
                      <a:pt x="1375" y="237"/>
                      <a:pt x="870" y="251"/>
                      <a:pt x="352" y="257"/>
                    </a:cubicBezTo>
                    <a:cubicBezTo>
                      <a:pt x="304" y="254"/>
                      <a:pt x="255" y="252"/>
                      <a:pt x="206" y="252"/>
                    </a:cubicBezTo>
                    <a:cubicBezTo>
                      <a:pt x="138" y="252"/>
                      <a:pt x="69" y="256"/>
                      <a:pt x="0" y="264"/>
                    </a:cubicBezTo>
                    <a:cubicBezTo>
                      <a:pt x="52" y="455"/>
                      <a:pt x="162" y="631"/>
                      <a:pt x="323" y="763"/>
                    </a:cubicBezTo>
                    <a:cubicBezTo>
                      <a:pt x="543" y="931"/>
                      <a:pt x="814" y="1049"/>
                      <a:pt x="1093" y="1093"/>
                    </a:cubicBezTo>
                    <a:cubicBezTo>
                      <a:pt x="1304" y="1134"/>
                      <a:pt x="1516" y="1155"/>
                      <a:pt x="1729" y="1155"/>
                    </a:cubicBezTo>
                    <a:cubicBezTo>
                      <a:pt x="2224" y="1155"/>
                      <a:pt x="2716" y="1042"/>
                      <a:pt x="3167" y="821"/>
                    </a:cubicBezTo>
                    <a:cubicBezTo>
                      <a:pt x="3292" y="763"/>
                      <a:pt x="3402" y="675"/>
                      <a:pt x="3490" y="565"/>
                    </a:cubicBezTo>
                    <a:cubicBezTo>
                      <a:pt x="3571" y="455"/>
                      <a:pt x="3571" y="293"/>
                      <a:pt x="3483" y="184"/>
                    </a:cubicBezTo>
                    <a:cubicBezTo>
                      <a:pt x="3417" y="125"/>
                      <a:pt x="3329" y="81"/>
                      <a:pt x="3241" y="74"/>
                    </a:cubicBezTo>
                    <a:cubicBezTo>
                      <a:pt x="3050" y="30"/>
                      <a:pt x="2860" y="8"/>
                      <a:pt x="26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2653713" y="2366442"/>
                <a:ext cx="34541" cy="337438"/>
              </a:xfrm>
              <a:custGeom>
                <a:avLst/>
                <a:gdLst/>
                <a:ahLst/>
                <a:cxnLst/>
                <a:rect l="l" t="t" r="r" b="b"/>
                <a:pathLst>
                  <a:path w="286" h="2794" fill="none" extrusionOk="0">
                    <a:moveTo>
                      <a:pt x="286" y="1"/>
                    </a:moveTo>
                    <a:cubicBezTo>
                      <a:pt x="0" y="895"/>
                      <a:pt x="37" y="1856"/>
                      <a:pt x="73" y="2794"/>
                    </a:cubicBezTo>
                  </a:path>
                </a:pathLst>
              </a:custGeom>
              <a:noFill/>
              <a:ln w="147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1162515" y="2138059"/>
                <a:ext cx="1189730" cy="1144923"/>
              </a:xfrm>
              <a:custGeom>
                <a:avLst/>
                <a:gdLst/>
                <a:ahLst/>
                <a:cxnLst/>
                <a:rect l="l" t="t" r="r" b="b"/>
                <a:pathLst>
                  <a:path w="9851" h="9480" extrusionOk="0">
                    <a:moveTo>
                      <a:pt x="4378" y="0"/>
                    </a:moveTo>
                    <a:cubicBezTo>
                      <a:pt x="2501" y="1342"/>
                      <a:pt x="1086" y="3241"/>
                      <a:pt x="331" y="5425"/>
                    </a:cubicBezTo>
                    <a:cubicBezTo>
                      <a:pt x="140" y="5931"/>
                      <a:pt x="30" y="6467"/>
                      <a:pt x="8" y="7016"/>
                    </a:cubicBezTo>
                    <a:cubicBezTo>
                      <a:pt x="1" y="7559"/>
                      <a:pt x="133" y="8116"/>
                      <a:pt x="463" y="8556"/>
                    </a:cubicBezTo>
                    <a:cubicBezTo>
                      <a:pt x="941" y="9186"/>
                      <a:pt x="1769" y="9480"/>
                      <a:pt x="2567" y="9480"/>
                    </a:cubicBezTo>
                    <a:cubicBezTo>
                      <a:pt x="2577" y="9480"/>
                      <a:pt x="2586" y="9480"/>
                      <a:pt x="2596" y="9480"/>
                    </a:cubicBezTo>
                    <a:cubicBezTo>
                      <a:pt x="3403" y="9480"/>
                      <a:pt x="4180" y="9208"/>
                      <a:pt x="4935" y="8923"/>
                    </a:cubicBezTo>
                    <a:cubicBezTo>
                      <a:pt x="6482" y="8329"/>
                      <a:pt x="7992" y="7618"/>
                      <a:pt x="9436" y="6796"/>
                    </a:cubicBezTo>
                    <a:cubicBezTo>
                      <a:pt x="9583" y="6708"/>
                      <a:pt x="9744" y="6613"/>
                      <a:pt x="9803" y="6445"/>
                    </a:cubicBezTo>
                    <a:cubicBezTo>
                      <a:pt x="9851" y="6288"/>
                      <a:pt x="9747" y="6089"/>
                      <a:pt x="9598" y="6089"/>
                    </a:cubicBezTo>
                    <a:cubicBezTo>
                      <a:pt x="9586" y="6089"/>
                      <a:pt x="9574" y="6090"/>
                      <a:pt x="9561" y="6093"/>
                    </a:cubicBezTo>
                    <a:cubicBezTo>
                      <a:pt x="9847" y="5895"/>
                      <a:pt x="9759" y="5447"/>
                      <a:pt x="9414" y="5381"/>
                    </a:cubicBezTo>
                    <a:cubicBezTo>
                      <a:pt x="9696" y="5228"/>
                      <a:pt x="9553" y="4834"/>
                      <a:pt x="9288" y="4834"/>
                    </a:cubicBezTo>
                    <a:cubicBezTo>
                      <a:pt x="9249" y="4834"/>
                      <a:pt x="9208" y="4842"/>
                      <a:pt x="9165" y="4861"/>
                    </a:cubicBezTo>
                    <a:cubicBezTo>
                      <a:pt x="9305" y="4795"/>
                      <a:pt x="9239" y="4553"/>
                      <a:pt x="9099" y="4494"/>
                    </a:cubicBezTo>
                    <a:cubicBezTo>
                      <a:pt x="9056" y="4477"/>
                      <a:pt x="9011" y="4470"/>
                      <a:pt x="8966" y="4470"/>
                    </a:cubicBezTo>
                    <a:cubicBezTo>
                      <a:pt x="8858" y="4470"/>
                      <a:pt x="8748" y="4510"/>
                      <a:pt x="8645" y="4546"/>
                    </a:cubicBezTo>
                    <a:cubicBezTo>
                      <a:pt x="7112" y="5125"/>
                      <a:pt x="5800" y="5345"/>
                      <a:pt x="4180" y="5609"/>
                    </a:cubicBezTo>
                    <a:cubicBezTo>
                      <a:pt x="5023" y="4406"/>
                      <a:pt x="4979" y="4260"/>
                      <a:pt x="5521" y="2977"/>
                    </a:cubicBezTo>
                    <a:cubicBezTo>
                      <a:pt x="5587" y="2830"/>
                      <a:pt x="5617" y="2662"/>
                      <a:pt x="5609" y="2493"/>
                    </a:cubicBezTo>
                    <a:cubicBezTo>
                      <a:pt x="5595" y="2376"/>
                      <a:pt x="5558" y="2258"/>
                      <a:pt x="5507" y="2156"/>
                    </a:cubicBezTo>
                    <a:cubicBezTo>
                      <a:pt x="5192" y="1408"/>
                      <a:pt x="4810" y="689"/>
                      <a:pt x="4378"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8"/>
              <p:cNvSpPr/>
              <p:nvPr/>
            </p:nvSpPr>
            <p:spPr>
              <a:xfrm>
                <a:off x="1671699" y="2676346"/>
                <a:ext cx="88647" cy="132971"/>
              </a:xfrm>
              <a:custGeom>
                <a:avLst/>
                <a:gdLst/>
                <a:ahLst/>
                <a:cxnLst/>
                <a:rect l="l" t="t" r="r" b="b"/>
                <a:pathLst>
                  <a:path w="734" h="1101" fill="none" extrusionOk="0">
                    <a:moveTo>
                      <a:pt x="0" y="1100"/>
                    </a:moveTo>
                    <a:cubicBezTo>
                      <a:pt x="279" y="763"/>
                      <a:pt x="528" y="389"/>
                      <a:pt x="734" y="1"/>
                    </a:cubicBezTo>
                  </a:path>
                </a:pathLst>
              </a:custGeom>
              <a:noFill/>
              <a:ln w="1475" cap="flat" cmpd="sng">
                <a:solidFill>
                  <a:srgbClr val="051017"/>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8"/>
              <p:cNvSpPr/>
              <p:nvPr/>
            </p:nvSpPr>
            <p:spPr>
              <a:xfrm>
                <a:off x="1162515" y="2899535"/>
                <a:ext cx="284419" cy="381762"/>
              </a:xfrm>
              <a:custGeom>
                <a:avLst/>
                <a:gdLst/>
                <a:ahLst/>
                <a:cxnLst/>
                <a:rect l="l" t="t" r="r" b="b"/>
                <a:pathLst>
                  <a:path w="2355" h="3161" extrusionOk="0">
                    <a:moveTo>
                      <a:pt x="89" y="0"/>
                    </a:moveTo>
                    <a:cubicBezTo>
                      <a:pt x="38" y="235"/>
                      <a:pt x="16" y="469"/>
                      <a:pt x="8" y="711"/>
                    </a:cubicBezTo>
                    <a:cubicBezTo>
                      <a:pt x="1" y="1254"/>
                      <a:pt x="133" y="1811"/>
                      <a:pt x="470" y="2244"/>
                    </a:cubicBezTo>
                    <a:cubicBezTo>
                      <a:pt x="895" y="2823"/>
                      <a:pt x="1614" y="3116"/>
                      <a:pt x="2340" y="3160"/>
                    </a:cubicBezTo>
                    <a:cubicBezTo>
                      <a:pt x="2354" y="2581"/>
                      <a:pt x="2098" y="1994"/>
                      <a:pt x="1797" y="1481"/>
                    </a:cubicBezTo>
                    <a:cubicBezTo>
                      <a:pt x="1584" y="1100"/>
                      <a:pt x="1321" y="755"/>
                      <a:pt x="1005" y="462"/>
                    </a:cubicBezTo>
                    <a:cubicBezTo>
                      <a:pt x="749" y="227"/>
                      <a:pt x="426" y="74"/>
                      <a:pt x="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8"/>
              <p:cNvSpPr/>
              <p:nvPr/>
            </p:nvSpPr>
            <p:spPr>
              <a:xfrm>
                <a:off x="1630032" y="2079605"/>
                <a:ext cx="219806" cy="400361"/>
              </a:xfrm>
              <a:custGeom>
                <a:avLst/>
                <a:gdLst/>
                <a:ahLst/>
                <a:cxnLst/>
                <a:rect l="l" t="t" r="r" b="b"/>
                <a:pathLst>
                  <a:path w="1820" h="3315" extrusionOk="0">
                    <a:moveTo>
                      <a:pt x="392" y="0"/>
                    </a:moveTo>
                    <a:cubicBezTo>
                      <a:pt x="251" y="0"/>
                      <a:pt x="112" y="72"/>
                      <a:pt x="74" y="206"/>
                    </a:cubicBezTo>
                    <a:cubicBezTo>
                      <a:pt x="1" y="440"/>
                      <a:pt x="206" y="667"/>
                      <a:pt x="309" y="887"/>
                    </a:cubicBezTo>
                    <a:cubicBezTo>
                      <a:pt x="697" y="1738"/>
                      <a:pt x="1159" y="2552"/>
                      <a:pt x="1694" y="3314"/>
                    </a:cubicBezTo>
                    <a:cubicBezTo>
                      <a:pt x="1819" y="3014"/>
                      <a:pt x="1797" y="2574"/>
                      <a:pt x="1724" y="2258"/>
                    </a:cubicBezTo>
                    <a:cubicBezTo>
                      <a:pt x="1555" y="1613"/>
                      <a:pt x="1291" y="990"/>
                      <a:pt x="932" y="426"/>
                    </a:cubicBezTo>
                    <a:cubicBezTo>
                      <a:pt x="837" y="264"/>
                      <a:pt x="719" y="103"/>
                      <a:pt x="543" y="30"/>
                    </a:cubicBezTo>
                    <a:cubicBezTo>
                      <a:pt x="496" y="10"/>
                      <a:pt x="444" y="0"/>
                      <a:pt x="3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4" name="Google Shape;1574;p48"/>
              <p:cNvGrpSpPr/>
              <p:nvPr/>
            </p:nvGrpSpPr>
            <p:grpSpPr>
              <a:xfrm>
                <a:off x="1488364" y="2332987"/>
                <a:ext cx="230434" cy="158574"/>
                <a:chOff x="1488364" y="2332987"/>
                <a:chExt cx="230434" cy="158574"/>
              </a:xfrm>
            </p:grpSpPr>
            <p:sp>
              <p:nvSpPr>
                <p:cNvPr id="1575" name="Google Shape;1575;p48"/>
                <p:cNvSpPr/>
                <p:nvPr/>
              </p:nvSpPr>
              <p:spPr>
                <a:xfrm>
                  <a:off x="1488364" y="2332987"/>
                  <a:ext cx="230434" cy="158574"/>
                </a:xfrm>
                <a:custGeom>
                  <a:avLst/>
                  <a:gdLst/>
                  <a:ahLst/>
                  <a:cxnLst/>
                  <a:rect l="l" t="t" r="r" b="b"/>
                  <a:pathLst>
                    <a:path w="1908" h="1313" extrusionOk="0">
                      <a:moveTo>
                        <a:pt x="367" y="0"/>
                      </a:moveTo>
                      <a:cubicBezTo>
                        <a:pt x="304" y="0"/>
                        <a:pt x="243" y="13"/>
                        <a:pt x="184" y="43"/>
                      </a:cubicBezTo>
                      <a:cubicBezTo>
                        <a:pt x="74" y="102"/>
                        <a:pt x="1" y="212"/>
                        <a:pt x="1" y="344"/>
                      </a:cubicBezTo>
                      <a:cubicBezTo>
                        <a:pt x="1" y="468"/>
                        <a:pt x="74" y="578"/>
                        <a:pt x="184" y="644"/>
                      </a:cubicBezTo>
                      <a:lnTo>
                        <a:pt x="1313" y="1216"/>
                      </a:lnTo>
                      <a:cubicBezTo>
                        <a:pt x="1406" y="1263"/>
                        <a:pt x="1514" y="1313"/>
                        <a:pt x="1615" y="1313"/>
                      </a:cubicBezTo>
                      <a:cubicBezTo>
                        <a:pt x="1658" y="1313"/>
                        <a:pt x="1699" y="1304"/>
                        <a:pt x="1738" y="1282"/>
                      </a:cubicBezTo>
                      <a:cubicBezTo>
                        <a:pt x="1856" y="1209"/>
                        <a:pt x="1907" y="1062"/>
                        <a:pt x="1863" y="930"/>
                      </a:cubicBezTo>
                      <a:cubicBezTo>
                        <a:pt x="1819" y="798"/>
                        <a:pt x="1731" y="688"/>
                        <a:pt x="1621" y="608"/>
                      </a:cubicBezTo>
                      <a:cubicBezTo>
                        <a:pt x="1357" y="402"/>
                        <a:pt x="1071" y="241"/>
                        <a:pt x="763" y="116"/>
                      </a:cubicBezTo>
                      <a:cubicBezTo>
                        <a:pt x="639" y="57"/>
                        <a:pt x="500" y="0"/>
                        <a:pt x="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8"/>
                <p:cNvSpPr/>
                <p:nvPr/>
              </p:nvSpPr>
              <p:spPr>
                <a:xfrm>
                  <a:off x="1563727" y="2367408"/>
                  <a:ext cx="84178" cy="79710"/>
                </a:xfrm>
                <a:custGeom>
                  <a:avLst/>
                  <a:gdLst/>
                  <a:ahLst/>
                  <a:cxnLst/>
                  <a:rect l="l" t="t" r="r" b="b"/>
                  <a:pathLst>
                    <a:path w="697" h="660" extrusionOk="0">
                      <a:moveTo>
                        <a:pt x="205" y="0"/>
                      </a:moveTo>
                      <a:lnTo>
                        <a:pt x="0" y="374"/>
                      </a:lnTo>
                      <a:lnTo>
                        <a:pt x="484" y="660"/>
                      </a:lnTo>
                      <a:lnTo>
                        <a:pt x="697" y="308"/>
                      </a:lnTo>
                      <a:lnTo>
                        <a:pt x="2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7" name="Google Shape;1577;p48"/>
              <p:cNvSpPr/>
              <p:nvPr/>
            </p:nvSpPr>
            <p:spPr>
              <a:xfrm>
                <a:off x="2414580" y="1595666"/>
                <a:ext cx="83333" cy="116545"/>
              </a:xfrm>
              <a:custGeom>
                <a:avLst/>
                <a:gdLst/>
                <a:ahLst/>
                <a:cxnLst/>
                <a:rect l="l" t="t" r="r" b="b"/>
                <a:pathLst>
                  <a:path w="690" h="965" extrusionOk="0">
                    <a:moveTo>
                      <a:pt x="394" y="0"/>
                    </a:moveTo>
                    <a:cubicBezTo>
                      <a:pt x="323" y="0"/>
                      <a:pt x="253" y="29"/>
                      <a:pt x="199" y="78"/>
                    </a:cubicBezTo>
                    <a:cubicBezTo>
                      <a:pt x="118" y="144"/>
                      <a:pt x="59" y="217"/>
                      <a:pt x="15" y="305"/>
                    </a:cubicBezTo>
                    <a:cubicBezTo>
                      <a:pt x="8" y="481"/>
                      <a:pt x="1" y="723"/>
                      <a:pt x="8" y="965"/>
                    </a:cubicBezTo>
                    <a:cubicBezTo>
                      <a:pt x="206" y="965"/>
                      <a:pt x="389" y="891"/>
                      <a:pt x="521" y="745"/>
                    </a:cubicBezTo>
                    <a:cubicBezTo>
                      <a:pt x="646" y="598"/>
                      <a:pt x="690" y="400"/>
                      <a:pt x="638" y="210"/>
                    </a:cubicBezTo>
                    <a:cubicBezTo>
                      <a:pt x="616" y="122"/>
                      <a:pt x="550" y="56"/>
                      <a:pt x="470" y="12"/>
                    </a:cubicBezTo>
                    <a:cubicBezTo>
                      <a:pt x="445" y="4"/>
                      <a:pt x="419" y="0"/>
                      <a:pt x="394"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8"/>
              <p:cNvSpPr/>
              <p:nvPr/>
            </p:nvSpPr>
            <p:spPr>
              <a:xfrm>
                <a:off x="2436682" y="1633347"/>
                <a:ext cx="34662" cy="16063"/>
              </a:xfrm>
              <a:custGeom>
                <a:avLst/>
                <a:gdLst/>
                <a:ahLst/>
                <a:cxnLst/>
                <a:rect l="l" t="t" r="r" b="b"/>
                <a:pathLst>
                  <a:path w="287" h="133" fill="none" extrusionOk="0">
                    <a:moveTo>
                      <a:pt x="287" y="0"/>
                    </a:moveTo>
                    <a:cubicBezTo>
                      <a:pt x="221" y="88"/>
                      <a:pt x="111" y="132"/>
                      <a:pt x="1" y="13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8"/>
              <p:cNvSpPr/>
              <p:nvPr/>
            </p:nvSpPr>
            <p:spPr>
              <a:xfrm>
                <a:off x="1940904" y="1339144"/>
                <a:ext cx="498549" cy="739369"/>
              </a:xfrm>
              <a:custGeom>
                <a:avLst/>
                <a:gdLst/>
                <a:ahLst/>
                <a:cxnLst/>
                <a:rect l="l" t="t" r="r" b="b"/>
                <a:pathLst>
                  <a:path w="4128" h="6122" extrusionOk="0">
                    <a:moveTo>
                      <a:pt x="2138" y="1"/>
                    </a:moveTo>
                    <a:cubicBezTo>
                      <a:pt x="1466" y="1"/>
                      <a:pt x="807" y="367"/>
                      <a:pt x="484" y="1036"/>
                    </a:cubicBezTo>
                    <a:cubicBezTo>
                      <a:pt x="352" y="1351"/>
                      <a:pt x="264" y="1681"/>
                      <a:pt x="228" y="2026"/>
                    </a:cubicBezTo>
                    <a:cubicBezTo>
                      <a:pt x="52" y="3191"/>
                      <a:pt x="0" y="4372"/>
                      <a:pt x="52" y="5545"/>
                    </a:cubicBezTo>
                    <a:cubicBezTo>
                      <a:pt x="359" y="5875"/>
                      <a:pt x="909" y="6080"/>
                      <a:pt x="1459" y="6117"/>
                    </a:cubicBezTo>
                    <a:cubicBezTo>
                      <a:pt x="1515" y="6120"/>
                      <a:pt x="1571" y="6121"/>
                      <a:pt x="1626" y="6121"/>
                    </a:cubicBezTo>
                    <a:cubicBezTo>
                      <a:pt x="2127" y="6121"/>
                      <a:pt x="2623" y="6002"/>
                      <a:pt x="3072" y="5765"/>
                    </a:cubicBezTo>
                    <a:cubicBezTo>
                      <a:pt x="3050" y="5428"/>
                      <a:pt x="3035" y="5068"/>
                      <a:pt x="3035" y="4709"/>
                    </a:cubicBezTo>
                    <a:cubicBezTo>
                      <a:pt x="3725" y="4196"/>
                      <a:pt x="4062" y="3331"/>
                      <a:pt x="4099" y="2488"/>
                    </a:cubicBezTo>
                    <a:cubicBezTo>
                      <a:pt x="4128" y="1725"/>
                      <a:pt x="3901" y="911"/>
                      <a:pt x="3314" y="428"/>
                    </a:cubicBezTo>
                    <a:cubicBezTo>
                      <a:pt x="2966" y="138"/>
                      <a:pt x="2550" y="1"/>
                      <a:pt x="2138"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8"/>
              <p:cNvSpPr/>
              <p:nvPr/>
            </p:nvSpPr>
            <p:spPr>
              <a:xfrm>
                <a:off x="2267598" y="1620908"/>
                <a:ext cx="34662" cy="88889"/>
              </a:xfrm>
              <a:custGeom>
                <a:avLst/>
                <a:gdLst/>
                <a:ahLst/>
                <a:cxnLst/>
                <a:rect l="l" t="t" r="r" b="b"/>
                <a:pathLst>
                  <a:path w="287" h="736" extrusionOk="0">
                    <a:moveTo>
                      <a:pt x="257" y="1"/>
                    </a:moveTo>
                    <a:lnTo>
                      <a:pt x="1" y="668"/>
                    </a:lnTo>
                    <a:cubicBezTo>
                      <a:pt x="30" y="697"/>
                      <a:pt x="74" y="719"/>
                      <a:pt x="111" y="726"/>
                    </a:cubicBezTo>
                    <a:cubicBezTo>
                      <a:pt x="126" y="732"/>
                      <a:pt x="142" y="735"/>
                      <a:pt x="157" y="735"/>
                    </a:cubicBezTo>
                    <a:cubicBezTo>
                      <a:pt x="199" y="735"/>
                      <a:pt x="238" y="715"/>
                      <a:pt x="264" y="682"/>
                    </a:cubicBezTo>
                    <a:cubicBezTo>
                      <a:pt x="279" y="639"/>
                      <a:pt x="286" y="595"/>
                      <a:pt x="272" y="551"/>
                    </a:cubicBezTo>
                    <a:cubicBezTo>
                      <a:pt x="242" y="367"/>
                      <a:pt x="235" y="184"/>
                      <a:pt x="2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8"/>
              <p:cNvSpPr/>
              <p:nvPr/>
            </p:nvSpPr>
            <p:spPr>
              <a:xfrm>
                <a:off x="2267598" y="1620908"/>
                <a:ext cx="34662" cy="90459"/>
              </a:xfrm>
              <a:custGeom>
                <a:avLst/>
                <a:gdLst/>
                <a:ahLst/>
                <a:cxnLst/>
                <a:rect l="l" t="t" r="r" b="b"/>
                <a:pathLst>
                  <a:path w="287" h="749" fill="none" extrusionOk="0">
                    <a:moveTo>
                      <a:pt x="257" y="1"/>
                    </a:moveTo>
                    <a:cubicBezTo>
                      <a:pt x="235" y="184"/>
                      <a:pt x="242" y="367"/>
                      <a:pt x="272" y="551"/>
                    </a:cubicBezTo>
                    <a:cubicBezTo>
                      <a:pt x="286" y="595"/>
                      <a:pt x="279" y="639"/>
                      <a:pt x="264" y="682"/>
                    </a:cubicBezTo>
                    <a:cubicBezTo>
                      <a:pt x="228" y="726"/>
                      <a:pt x="169" y="748"/>
                      <a:pt x="111" y="726"/>
                    </a:cubicBezTo>
                    <a:cubicBezTo>
                      <a:pt x="74" y="719"/>
                      <a:pt x="30" y="697"/>
                      <a:pt x="1" y="668"/>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8"/>
              <p:cNvSpPr/>
              <p:nvPr/>
            </p:nvSpPr>
            <p:spPr>
              <a:xfrm>
                <a:off x="2204795" y="1719217"/>
                <a:ext cx="50483" cy="33816"/>
              </a:xfrm>
              <a:custGeom>
                <a:avLst/>
                <a:gdLst/>
                <a:ahLst/>
                <a:cxnLst/>
                <a:rect l="l" t="t" r="r" b="b"/>
                <a:pathLst>
                  <a:path w="418" h="280" fill="none" extrusionOk="0">
                    <a:moveTo>
                      <a:pt x="0" y="0"/>
                    </a:moveTo>
                    <a:cubicBezTo>
                      <a:pt x="7" y="96"/>
                      <a:pt x="66" y="176"/>
                      <a:pt x="154" y="213"/>
                    </a:cubicBezTo>
                    <a:cubicBezTo>
                      <a:pt x="235" y="264"/>
                      <a:pt x="323" y="279"/>
                      <a:pt x="418" y="27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8"/>
              <p:cNvSpPr/>
              <p:nvPr/>
            </p:nvSpPr>
            <p:spPr>
              <a:xfrm>
                <a:off x="2340183" y="1584676"/>
                <a:ext cx="47101" cy="28382"/>
              </a:xfrm>
              <a:custGeom>
                <a:avLst/>
                <a:gdLst/>
                <a:ahLst/>
                <a:cxnLst/>
                <a:rect l="l" t="t" r="r" b="b"/>
                <a:pathLst>
                  <a:path w="390" h="235" extrusionOk="0">
                    <a:moveTo>
                      <a:pt x="191" y="0"/>
                    </a:moveTo>
                    <a:cubicBezTo>
                      <a:pt x="133" y="0"/>
                      <a:pt x="81" y="22"/>
                      <a:pt x="37" y="51"/>
                    </a:cubicBezTo>
                    <a:cubicBezTo>
                      <a:pt x="23" y="66"/>
                      <a:pt x="1" y="88"/>
                      <a:pt x="8" y="110"/>
                    </a:cubicBezTo>
                    <a:cubicBezTo>
                      <a:pt x="8" y="125"/>
                      <a:pt x="30" y="139"/>
                      <a:pt x="52" y="139"/>
                    </a:cubicBezTo>
                    <a:cubicBezTo>
                      <a:pt x="103" y="154"/>
                      <a:pt x="155" y="147"/>
                      <a:pt x="206" y="161"/>
                    </a:cubicBezTo>
                    <a:cubicBezTo>
                      <a:pt x="265" y="169"/>
                      <a:pt x="316" y="198"/>
                      <a:pt x="360" y="235"/>
                    </a:cubicBezTo>
                    <a:cubicBezTo>
                      <a:pt x="382" y="220"/>
                      <a:pt x="389" y="191"/>
                      <a:pt x="382" y="161"/>
                    </a:cubicBezTo>
                    <a:cubicBezTo>
                      <a:pt x="375" y="132"/>
                      <a:pt x="353" y="103"/>
                      <a:pt x="331" y="88"/>
                    </a:cubicBezTo>
                    <a:cubicBezTo>
                      <a:pt x="294" y="44"/>
                      <a:pt x="243" y="15"/>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8"/>
              <p:cNvSpPr/>
              <p:nvPr/>
            </p:nvSpPr>
            <p:spPr>
              <a:xfrm>
                <a:off x="2346463" y="1633347"/>
                <a:ext cx="17754" cy="17754"/>
              </a:xfrm>
              <a:custGeom>
                <a:avLst/>
                <a:gdLst/>
                <a:ahLst/>
                <a:cxnLst/>
                <a:rect l="l" t="t" r="r" b="b"/>
                <a:pathLst>
                  <a:path w="147" h="147" extrusionOk="0">
                    <a:moveTo>
                      <a:pt x="73" y="0"/>
                    </a:moveTo>
                    <a:cubicBezTo>
                      <a:pt x="37" y="0"/>
                      <a:pt x="0" y="37"/>
                      <a:pt x="0" y="74"/>
                    </a:cubicBezTo>
                    <a:cubicBezTo>
                      <a:pt x="0" y="110"/>
                      <a:pt x="37" y="147"/>
                      <a:pt x="73" y="147"/>
                    </a:cubicBezTo>
                    <a:cubicBezTo>
                      <a:pt x="110" y="147"/>
                      <a:pt x="147" y="110"/>
                      <a:pt x="147" y="74"/>
                    </a:cubicBezTo>
                    <a:cubicBezTo>
                      <a:pt x="147" y="37"/>
                      <a:pt x="110" y="0"/>
                      <a:pt x="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8"/>
              <p:cNvSpPr/>
              <p:nvPr/>
            </p:nvSpPr>
            <p:spPr>
              <a:xfrm>
                <a:off x="2197670" y="1584676"/>
                <a:ext cx="46981" cy="28382"/>
              </a:xfrm>
              <a:custGeom>
                <a:avLst/>
                <a:gdLst/>
                <a:ahLst/>
                <a:cxnLst/>
                <a:rect l="l" t="t" r="r" b="b"/>
                <a:pathLst>
                  <a:path w="389" h="235" extrusionOk="0">
                    <a:moveTo>
                      <a:pt x="206" y="0"/>
                    </a:moveTo>
                    <a:cubicBezTo>
                      <a:pt x="147" y="15"/>
                      <a:pt x="103" y="44"/>
                      <a:pt x="59" y="88"/>
                    </a:cubicBezTo>
                    <a:cubicBezTo>
                      <a:pt x="37" y="103"/>
                      <a:pt x="22" y="132"/>
                      <a:pt x="8" y="161"/>
                    </a:cubicBezTo>
                    <a:cubicBezTo>
                      <a:pt x="0" y="191"/>
                      <a:pt x="15" y="220"/>
                      <a:pt x="37" y="235"/>
                    </a:cubicBezTo>
                    <a:cubicBezTo>
                      <a:pt x="74" y="198"/>
                      <a:pt x="132" y="169"/>
                      <a:pt x="191" y="161"/>
                    </a:cubicBezTo>
                    <a:cubicBezTo>
                      <a:pt x="242" y="147"/>
                      <a:pt x="294" y="154"/>
                      <a:pt x="345" y="139"/>
                    </a:cubicBezTo>
                    <a:cubicBezTo>
                      <a:pt x="360" y="139"/>
                      <a:pt x="382" y="125"/>
                      <a:pt x="389" y="110"/>
                    </a:cubicBezTo>
                    <a:cubicBezTo>
                      <a:pt x="389" y="88"/>
                      <a:pt x="374" y="66"/>
                      <a:pt x="352" y="51"/>
                    </a:cubicBezTo>
                    <a:cubicBezTo>
                      <a:pt x="316" y="22"/>
                      <a:pt x="257"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8"/>
              <p:cNvSpPr/>
              <p:nvPr/>
            </p:nvSpPr>
            <p:spPr>
              <a:xfrm>
                <a:off x="2224240" y="1633347"/>
                <a:ext cx="16908" cy="17754"/>
              </a:xfrm>
              <a:custGeom>
                <a:avLst/>
                <a:gdLst/>
                <a:ahLst/>
                <a:cxnLst/>
                <a:rect l="l" t="t" r="r" b="b"/>
                <a:pathLst>
                  <a:path w="140" h="147" extrusionOk="0">
                    <a:moveTo>
                      <a:pt x="66" y="0"/>
                    </a:moveTo>
                    <a:cubicBezTo>
                      <a:pt x="30" y="0"/>
                      <a:pt x="0" y="37"/>
                      <a:pt x="0" y="74"/>
                    </a:cubicBezTo>
                    <a:cubicBezTo>
                      <a:pt x="0" y="110"/>
                      <a:pt x="30" y="147"/>
                      <a:pt x="66" y="147"/>
                    </a:cubicBezTo>
                    <a:cubicBezTo>
                      <a:pt x="110" y="147"/>
                      <a:pt x="140" y="110"/>
                      <a:pt x="140" y="74"/>
                    </a:cubicBezTo>
                    <a:cubicBezTo>
                      <a:pt x="140" y="37"/>
                      <a:pt x="110"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8"/>
              <p:cNvSpPr/>
              <p:nvPr/>
            </p:nvSpPr>
            <p:spPr>
              <a:xfrm>
                <a:off x="2335835" y="1665232"/>
                <a:ext cx="97463" cy="111594"/>
              </a:xfrm>
              <a:custGeom>
                <a:avLst/>
                <a:gdLst/>
                <a:ahLst/>
                <a:cxnLst/>
                <a:rect l="l" t="t" r="r" b="b"/>
                <a:pathLst>
                  <a:path w="807" h="924" extrusionOk="0">
                    <a:moveTo>
                      <a:pt x="623" y="0"/>
                    </a:moveTo>
                    <a:cubicBezTo>
                      <a:pt x="279" y="0"/>
                      <a:pt x="0" y="206"/>
                      <a:pt x="0" y="469"/>
                    </a:cubicBezTo>
                    <a:cubicBezTo>
                      <a:pt x="0" y="726"/>
                      <a:pt x="257" y="909"/>
                      <a:pt x="579" y="924"/>
                    </a:cubicBezTo>
                    <a:cubicBezTo>
                      <a:pt x="697" y="631"/>
                      <a:pt x="777" y="330"/>
                      <a:pt x="807" y="15"/>
                    </a:cubicBezTo>
                    <a:cubicBezTo>
                      <a:pt x="748" y="8"/>
                      <a:pt x="682" y="0"/>
                      <a:pt x="6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8"/>
              <p:cNvSpPr/>
              <p:nvPr/>
            </p:nvSpPr>
            <p:spPr>
              <a:xfrm>
                <a:off x="2012644" y="1665232"/>
                <a:ext cx="151449" cy="112560"/>
              </a:xfrm>
              <a:custGeom>
                <a:avLst/>
                <a:gdLst/>
                <a:ahLst/>
                <a:cxnLst/>
                <a:rect l="l" t="t" r="r" b="b"/>
                <a:pathLst>
                  <a:path w="1254" h="932" extrusionOk="0">
                    <a:moveTo>
                      <a:pt x="631" y="0"/>
                    </a:moveTo>
                    <a:cubicBezTo>
                      <a:pt x="279" y="0"/>
                      <a:pt x="0" y="206"/>
                      <a:pt x="0" y="469"/>
                    </a:cubicBezTo>
                    <a:cubicBezTo>
                      <a:pt x="0" y="726"/>
                      <a:pt x="279" y="931"/>
                      <a:pt x="631" y="931"/>
                    </a:cubicBezTo>
                    <a:cubicBezTo>
                      <a:pt x="975" y="931"/>
                      <a:pt x="1254" y="726"/>
                      <a:pt x="1254" y="469"/>
                    </a:cubicBezTo>
                    <a:cubicBezTo>
                      <a:pt x="1254" y="206"/>
                      <a:pt x="975" y="0"/>
                      <a:pt x="6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8"/>
              <p:cNvSpPr/>
              <p:nvPr/>
            </p:nvSpPr>
            <p:spPr>
              <a:xfrm>
                <a:off x="1920493" y="1228757"/>
                <a:ext cx="647341" cy="464853"/>
              </a:xfrm>
              <a:custGeom>
                <a:avLst/>
                <a:gdLst/>
                <a:ahLst/>
                <a:cxnLst/>
                <a:rect l="l" t="t" r="r" b="b"/>
                <a:pathLst>
                  <a:path w="5360" h="3849" extrusionOk="0">
                    <a:moveTo>
                      <a:pt x="2944" y="1"/>
                    </a:moveTo>
                    <a:cubicBezTo>
                      <a:pt x="2841" y="1"/>
                      <a:pt x="2739" y="16"/>
                      <a:pt x="2640" y="51"/>
                    </a:cubicBezTo>
                    <a:cubicBezTo>
                      <a:pt x="2442" y="125"/>
                      <a:pt x="2273" y="271"/>
                      <a:pt x="2068" y="330"/>
                    </a:cubicBezTo>
                    <a:cubicBezTo>
                      <a:pt x="1989" y="353"/>
                      <a:pt x="1903" y="360"/>
                      <a:pt x="1814" y="360"/>
                    </a:cubicBezTo>
                    <a:cubicBezTo>
                      <a:pt x="1680" y="360"/>
                      <a:pt x="1540" y="344"/>
                      <a:pt x="1408" y="344"/>
                    </a:cubicBezTo>
                    <a:cubicBezTo>
                      <a:pt x="990" y="344"/>
                      <a:pt x="550" y="542"/>
                      <a:pt x="360" y="916"/>
                    </a:cubicBezTo>
                    <a:cubicBezTo>
                      <a:pt x="199" y="1232"/>
                      <a:pt x="243" y="1627"/>
                      <a:pt x="455" y="2001"/>
                    </a:cubicBezTo>
                    <a:cubicBezTo>
                      <a:pt x="272" y="2075"/>
                      <a:pt x="169" y="2265"/>
                      <a:pt x="103" y="2449"/>
                    </a:cubicBezTo>
                    <a:cubicBezTo>
                      <a:pt x="23" y="2683"/>
                      <a:pt x="1" y="2925"/>
                      <a:pt x="30" y="3167"/>
                    </a:cubicBezTo>
                    <a:cubicBezTo>
                      <a:pt x="301" y="3240"/>
                      <a:pt x="506" y="3475"/>
                      <a:pt x="550" y="3761"/>
                    </a:cubicBezTo>
                    <a:lnTo>
                      <a:pt x="756" y="3739"/>
                    </a:lnTo>
                    <a:cubicBezTo>
                      <a:pt x="1034" y="3336"/>
                      <a:pt x="1196" y="2859"/>
                      <a:pt x="1218" y="2368"/>
                    </a:cubicBezTo>
                    <a:cubicBezTo>
                      <a:pt x="1325" y="2385"/>
                      <a:pt x="1432" y="2393"/>
                      <a:pt x="1539" y="2393"/>
                    </a:cubicBezTo>
                    <a:cubicBezTo>
                      <a:pt x="1703" y="2393"/>
                      <a:pt x="1867" y="2374"/>
                      <a:pt x="2031" y="2339"/>
                    </a:cubicBezTo>
                    <a:cubicBezTo>
                      <a:pt x="2190" y="2297"/>
                      <a:pt x="2349" y="2243"/>
                      <a:pt x="2508" y="2243"/>
                    </a:cubicBezTo>
                    <a:cubicBezTo>
                      <a:pt x="2518" y="2243"/>
                      <a:pt x="2528" y="2243"/>
                      <a:pt x="2537" y="2243"/>
                    </a:cubicBezTo>
                    <a:cubicBezTo>
                      <a:pt x="2757" y="2258"/>
                      <a:pt x="2948" y="2390"/>
                      <a:pt x="3138" y="2493"/>
                    </a:cubicBezTo>
                    <a:cubicBezTo>
                      <a:pt x="3410" y="2647"/>
                      <a:pt x="3718" y="2756"/>
                      <a:pt x="4011" y="2881"/>
                    </a:cubicBezTo>
                    <a:cubicBezTo>
                      <a:pt x="4055" y="3042"/>
                      <a:pt x="4077" y="3204"/>
                      <a:pt x="4077" y="3372"/>
                    </a:cubicBezTo>
                    <a:cubicBezTo>
                      <a:pt x="4077" y="3548"/>
                      <a:pt x="4143" y="3717"/>
                      <a:pt x="4253" y="3849"/>
                    </a:cubicBezTo>
                    <a:cubicBezTo>
                      <a:pt x="4319" y="3541"/>
                      <a:pt x="4363" y="3226"/>
                      <a:pt x="4377" y="2910"/>
                    </a:cubicBezTo>
                    <a:cubicBezTo>
                      <a:pt x="4839" y="2712"/>
                      <a:pt x="5191" y="2324"/>
                      <a:pt x="5360" y="1855"/>
                    </a:cubicBezTo>
                    <a:lnTo>
                      <a:pt x="5360" y="1855"/>
                    </a:lnTo>
                    <a:cubicBezTo>
                      <a:pt x="5269" y="1875"/>
                      <a:pt x="5178" y="1884"/>
                      <a:pt x="5088" y="1884"/>
                    </a:cubicBezTo>
                    <a:cubicBezTo>
                      <a:pt x="4982" y="1884"/>
                      <a:pt x="4877" y="1871"/>
                      <a:pt x="4773" y="1847"/>
                    </a:cubicBezTo>
                    <a:cubicBezTo>
                      <a:pt x="5118" y="1554"/>
                      <a:pt x="5323" y="1122"/>
                      <a:pt x="5323" y="667"/>
                    </a:cubicBezTo>
                    <a:lnTo>
                      <a:pt x="5323" y="667"/>
                    </a:lnTo>
                    <a:cubicBezTo>
                      <a:pt x="5238" y="774"/>
                      <a:pt x="5108" y="813"/>
                      <a:pt x="4971" y="813"/>
                    </a:cubicBezTo>
                    <a:cubicBezTo>
                      <a:pt x="4872" y="813"/>
                      <a:pt x="4770" y="793"/>
                      <a:pt x="4678" y="762"/>
                    </a:cubicBezTo>
                    <a:cubicBezTo>
                      <a:pt x="4333" y="638"/>
                      <a:pt x="4033" y="403"/>
                      <a:pt x="3710" y="227"/>
                    </a:cubicBezTo>
                    <a:cubicBezTo>
                      <a:pt x="3473" y="101"/>
                      <a:pt x="3206" y="1"/>
                      <a:pt x="2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8"/>
              <p:cNvSpPr/>
              <p:nvPr/>
            </p:nvSpPr>
            <p:spPr>
              <a:xfrm>
                <a:off x="1885952" y="1612695"/>
                <a:ext cx="101087" cy="115459"/>
              </a:xfrm>
              <a:custGeom>
                <a:avLst/>
                <a:gdLst/>
                <a:ahLst/>
                <a:cxnLst/>
                <a:rect l="l" t="t" r="r" b="b"/>
                <a:pathLst>
                  <a:path w="837" h="956" extrusionOk="0">
                    <a:moveTo>
                      <a:pt x="343" y="0"/>
                    </a:moveTo>
                    <a:cubicBezTo>
                      <a:pt x="246" y="0"/>
                      <a:pt x="153" y="43"/>
                      <a:pt x="89" y="113"/>
                    </a:cubicBezTo>
                    <a:cubicBezTo>
                      <a:pt x="45" y="171"/>
                      <a:pt x="23" y="230"/>
                      <a:pt x="15" y="296"/>
                    </a:cubicBezTo>
                    <a:cubicBezTo>
                      <a:pt x="1" y="487"/>
                      <a:pt x="74" y="663"/>
                      <a:pt x="221" y="780"/>
                    </a:cubicBezTo>
                    <a:cubicBezTo>
                      <a:pt x="367" y="897"/>
                      <a:pt x="543" y="956"/>
                      <a:pt x="727" y="956"/>
                    </a:cubicBezTo>
                    <a:cubicBezTo>
                      <a:pt x="748" y="707"/>
                      <a:pt x="836" y="435"/>
                      <a:pt x="741" y="259"/>
                    </a:cubicBezTo>
                    <a:cubicBezTo>
                      <a:pt x="675" y="142"/>
                      <a:pt x="573" y="54"/>
                      <a:pt x="448" y="17"/>
                    </a:cubicBezTo>
                    <a:cubicBezTo>
                      <a:pt x="413" y="6"/>
                      <a:pt x="378" y="0"/>
                      <a:pt x="343"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8"/>
              <p:cNvSpPr/>
              <p:nvPr/>
            </p:nvSpPr>
            <p:spPr>
              <a:xfrm>
                <a:off x="1922305" y="1650135"/>
                <a:ext cx="51449" cy="30193"/>
              </a:xfrm>
              <a:custGeom>
                <a:avLst/>
                <a:gdLst/>
                <a:ahLst/>
                <a:cxnLst/>
                <a:rect l="l" t="t" r="r" b="b"/>
                <a:pathLst>
                  <a:path w="426" h="250" fill="none" extrusionOk="0">
                    <a:moveTo>
                      <a:pt x="0" y="1"/>
                    </a:moveTo>
                    <a:cubicBezTo>
                      <a:pt x="88" y="147"/>
                      <a:pt x="250" y="235"/>
                      <a:pt x="426" y="25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8"/>
              <p:cNvSpPr/>
              <p:nvPr/>
            </p:nvSpPr>
            <p:spPr>
              <a:xfrm>
                <a:off x="2124118" y="1913179"/>
                <a:ext cx="186956" cy="58454"/>
              </a:xfrm>
              <a:custGeom>
                <a:avLst/>
                <a:gdLst/>
                <a:ahLst/>
                <a:cxnLst/>
                <a:rect l="l" t="t" r="r" b="b"/>
                <a:pathLst>
                  <a:path w="1548" h="484" extrusionOk="0">
                    <a:moveTo>
                      <a:pt x="1511" y="0"/>
                    </a:moveTo>
                    <a:cubicBezTo>
                      <a:pt x="1258" y="117"/>
                      <a:pt x="987" y="176"/>
                      <a:pt x="714" y="176"/>
                    </a:cubicBezTo>
                    <a:cubicBezTo>
                      <a:pt x="473" y="176"/>
                      <a:pt x="231" y="130"/>
                      <a:pt x="1" y="37"/>
                    </a:cubicBezTo>
                    <a:lnTo>
                      <a:pt x="1" y="37"/>
                    </a:lnTo>
                    <a:cubicBezTo>
                      <a:pt x="213" y="213"/>
                      <a:pt x="470" y="330"/>
                      <a:pt x="734" y="381"/>
                    </a:cubicBezTo>
                    <a:cubicBezTo>
                      <a:pt x="1005" y="440"/>
                      <a:pt x="1277" y="469"/>
                      <a:pt x="1548" y="484"/>
                    </a:cubicBezTo>
                    <a:cubicBezTo>
                      <a:pt x="1533" y="323"/>
                      <a:pt x="1526" y="161"/>
                      <a:pt x="1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8"/>
              <p:cNvSpPr/>
              <p:nvPr/>
            </p:nvSpPr>
            <p:spPr>
              <a:xfrm>
                <a:off x="2082572" y="1889266"/>
                <a:ext cx="239130" cy="43478"/>
              </a:xfrm>
              <a:custGeom>
                <a:avLst/>
                <a:gdLst/>
                <a:ahLst/>
                <a:cxnLst/>
                <a:rect l="l" t="t" r="r" b="b"/>
                <a:pathLst>
                  <a:path w="1980" h="360" fill="none" extrusionOk="0">
                    <a:moveTo>
                      <a:pt x="0" y="0"/>
                    </a:moveTo>
                    <a:cubicBezTo>
                      <a:pt x="272" y="220"/>
                      <a:pt x="616" y="337"/>
                      <a:pt x="968" y="352"/>
                    </a:cubicBezTo>
                    <a:cubicBezTo>
                      <a:pt x="1313" y="359"/>
                      <a:pt x="1665" y="279"/>
                      <a:pt x="1980" y="13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94" name="Google Shape;1594;p48"/>
          <p:cNvSpPr/>
          <p:nvPr/>
        </p:nvSpPr>
        <p:spPr>
          <a:xfrm>
            <a:off x="-325803" y="4491275"/>
            <a:ext cx="10282551" cy="730351"/>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E7CFA604-0020-4DBD-97CD-6C89B0474C76}"/>
              </a:ext>
            </a:extLst>
          </p:cNvPr>
          <p:cNvSpPr/>
          <p:nvPr/>
        </p:nvSpPr>
        <p:spPr>
          <a:xfrm>
            <a:off x="754448" y="3238020"/>
            <a:ext cx="4378647" cy="923330"/>
          </a:xfrm>
          <a:prstGeom prst="rect">
            <a:avLst/>
          </a:prstGeom>
          <a:solidFill>
            <a:srgbClr val="FAF2EC"/>
          </a:solidFill>
          <a:ln>
            <a:solidFill>
              <a:srgbClr val="FAF2EC"/>
            </a:solidFill>
          </a:ln>
        </p:spPr>
        <p:style>
          <a:lnRef idx="0">
            <a:scrgbClr r="0" g="0" b="0"/>
          </a:lnRef>
          <a:fillRef idx="0">
            <a:scrgbClr r="0" g="0" b="0"/>
          </a:fillRef>
          <a:effectRef idx="0">
            <a:scrgbClr r="0" g="0" b="0"/>
          </a:effectRef>
          <a:fontRef idx="minor">
            <a:schemeClr val="accent1"/>
          </a:fontRef>
        </p:style>
        <p:txBody>
          <a:bodyPr wrap="square" lIns="91440" tIns="45720" rIns="91440" bIns="45720">
            <a:spAutoFit/>
          </a:bodyPr>
          <a:lstStyle/>
          <a:p>
            <a:pPr algn="ctr"/>
            <a:endParaRPr lang="en-US" sz="5400" b="0" cap="none" spc="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30"/>
          <p:cNvSpPr/>
          <p:nvPr/>
        </p:nvSpPr>
        <p:spPr>
          <a:xfrm rot="-10505077" flipH="1">
            <a:off x="4940998" y="3261459"/>
            <a:ext cx="732861" cy="73077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rot="-10505077" flipH="1">
            <a:off x="983898" y="3261459"/>
            <a:ext cx="732861" cy="73077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p:nvPr/>
        </p:nvSpPr>
        <p:spPr>
          <a:xfrm rot="-10505077" flipH="1">
            <a:off x="4940998" y="1822059"/>
            <a:ext cx="732861" cy="73077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rot="-10505077" flipH="1">
            <a:off x="983898" y="1822059"/>
            <a:ext cx="732861" cy="73077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txBox="1">
            <a:spLocks noGrp="1"/>
          </p:cNvSpPr>
          <p:nvPr>
            <p:ph type="title" idx="2"/>
          </p:nvPr>
        </p:nvSpPr>
        <p:spPr>
          <a:xfrm>
            <a:off x="797875" y="1868546"/>
            <a:ext cx="1104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969" name="Google Shape;969;p30"/>
          <p:cNvSpPr txBox="1">
            <a:spLocks noGrp="1"/>
          </p:cNvSpPr>
          <p:nvPr>
            <p:ph type="title"/>
          </p:nvPr>
        </p:nvSpPr>
        <p:spPr>
          <a:xfrm>
            <a:off x="1816825" y="1797045"/>
            <a:ext cx="2724600" cy="43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a:latin typeface="Times New Roman" panose="02020603050405020304" pitchFamily="18" charset="0"/>
                <a:cs typeface="Times New Roman" panose="02020603050405020304" pitchFamily="18" charset="0"/>
              </a:rPr>
              <a:t>Giới thiệu chương trình</a:t>
            </a:r>
            <a:endParaRPr b="1">
              <a:latin typeface="Times New Roman" panose="02020603050405020304" pitchFamily="18" charset="0"/>
              <a:cs typeface="Times New Roman" panose="02020603050405020304" pitchFamily="18" charset="0"/>
            </a:endParaRPr>
          </a:p>
        </p:txBody>
      </p:sp>
      <p:sp>
        <p:nvSpPr>
          <p:cNvPr id="971" name="Google Shape;971;p30"/>
          <p:cNvSpPr txBox="1">
            <a:spLocks noGrp="1"/>
          </p:cNvSpPr>
          <p:nvPr>
            <p:ph type="title" idx="3"/>
          </p:nvPr>
        </p:nvSpPr>
        <p:spPr>
          <a:xfrm>
            <a:off x="5773925" y="1700795"/>
            <a:ext cx="2724600" cy="43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a:latin typeface="Times New Roman" panose="02020603050405020304" pitchFamily="18" charset="0"/>
                <a:cs typeface="Times New Roman" panose="02020603050405020304" pitchFamily="18" charset="0"/>
              </a:rPr>
              <a:t>Các cơ sở dữ liệu</a:t>
            </a:r>
            <a:endParaRPr b="1">
              <a:latin typeface="Times New Roman" panose="02020603050405020304" pitchFamily="18" charset="0"/>
              <a:cs typeface="Times New Roman" panose="02020603050405020304" pitchFamily="18" charset="0"/>
            </a:endParaRPr>
          </a:p>
        </p:txBody>
      </p:sp>
      <p:sp>
        <p:nvSpPr>
          <p:cNvPr id="972" name="Google Shape;972;p30"/>
          <p:cNvSpPr txBox="1">
            <a:spLocks noGrp="1"/>
          </p:cNvSpPr>
          <p:nvPr>
            <p:ph type="title" idx="4"/>
          </p:nvPr>
        </p:nvSpPr>
        <p:spPr>
          <a:xfrm>
            <a:off x="4754975" y="1868546"/>
            <a:ext cx="1104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974" name="Google Shape;974;p30"/>
          <p:cNvSpPr txBox="1">
            <a:spLocks noGrp="1"/>
          </p:cNvSpPr>
          <p:nvPr>
            <p:ph type="title" idx="6"/>
          </p:nvPr>
        </p:nvSpPr>
        <p:spPr>
          <a:xfrm>
            <a:off x="1816825" y="3140173"/>
            <a:ext cx="2724600" cy="43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a:latin typeface="Times New Roman" panose="02020603050405020304" pitchFamily="18" charset="0"/>
                <a:cs typeface="Times New Roman" panose="02020603050405020304" pitchFamily="18" charset="0"/>
              </a:rPr>
              <a:t>Các chức năng</a:t>
            </a:r>
            <a:endParaRPr b="1">
              <a:latin typeface="Times New Roman" panose="02020603050405020304" pitchFamily="18" charset="0"/>
              <a:cs typeface="Times New Roman" panose="02020603050405020304" pitchFamily="18" charset="0"/>
            </a:endParaRPr>
          </a:p>
        </p:txBody>
      </p:sp>
      <p:sp>
        <p:nvSpPr>
          <p:cNvPr id="975" name="Google Shape;975;p30"/>
          <p:cNvSpPr txBox="1">
            <a:spLocks noGrp="1"/>
          </p:cNvSpPr>
          <p:nvPr>
            <p:ph type="title" idx="7"/>
          </p:nvPr>
        </p:nvSpPr>
        <p:spPr>
          <a:xfrm>
            <a:off x="797875" y="3307948"/>
            <a:ext cx="1104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977" name="Google Shape;977;p30"/>
          <p:cNvSpPr txBox="1">
            <a:spLocks noGrp="1"/>
          </p:cNvSpPr>
          <p:nvPr>
            <p:ph type="title" idx="9"/>
          </p:nvPr>
        </p:nvSpPr>
        <p:spPr>
          <a:xfrm>
            <a:off x="5773925" y="3140173"/>
            <a:ext cx="2724600" cy="43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a:latin typeface="Times New Roman" panose="02020603050405020304" pitchFamily="18" charset="0"/>
                <a:cs typeface="Times New Roman" panose="02020603050405020304" pitchFamily="18" charset="0"/>
              </a:rPr>
              <a:t>Tổng kết</a:t>
            </a:r>
            <a:endParaRPr b="1">
              <a:latin typeface="Times New Roman" panose="02020603050405020304" pitchFamily="18" charset="0"/>
              <a:cs typeface="Times New Roman" panose="02020603050405020304" pitchFamily="18" charset="0"/>
            </a:endParaRPr>
          </a:p>
        </p:txBody>
      </p:sp>
      <p:sp>
        <p:nvSpPr>
          <p:cNvPr id="978" name="Google Shape;978;p30"/>
          <p:cNvSpPr txBox="1">
            <a:spLocks noGrp="1"/>
          </p:cNvSpPr>
          <p:nvPr>
            <p:ph type="title" idx="13"/>
          </p:nvPr>
        </p:nvSpPr>
        <p:spPr>
          <a:xfrm>
            <a:off x="4754975" y="3307948"/>
            <a:ext cx="1104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980" name="Google Shape;980;p30"/>
          <p:cNvSpPr txBox="1">
            <a:spLocks noGrp="1"/>
          </p:cNvSpPr>
          <p:nvPr>
            <p:ph type="title" idx="15"/>
          </p:nvPr>
        </p:nvSpPr>
        <p:spPr>
          <a:xfrm>
            <a:off x="1289100" y="535000"/>
            <a:ext cx="65658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Bài báo cáo</a:t>
            </a:r>
            <a:endParaRPr b="1">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31"/>
          <p:cNvSpPr/>
          <p:nvPr/>
        </p:nvSpPr>
        <p:spPr>
          <a:xfrm rot="-10505273" flipH="1">
            <a:off x="599383" y="596471"/>
            <a:ext cx="2833252" cy="3221171"/>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1"/>
          <p:cNvSpPr txBox="1">
            <a:spLocks noGrp="1"/>
          </p:cNvSpPr>
          <p:nvPr>
            <p:ph type="title"/>
          </p:nvPr>
        </p:nvSpPr>
        <p:spPr>
          <a:xfrm>
            <a:off x="3991901" y="2239400"/>
            <a:ext cx="4437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Khái quát chương trình</a:t>
            </a:r>
            <a:endParaRPr b="1">
              <a:latin typeface="Times New Roman" panose="02020603050405020304" pitchFamily="18" charset="0"/>
              <a:cs typeface="Times New Roman" panose="02020603050405020304" pitchFamily="18" charset="0"/>
            </a:endParaRPr>
          </a:p>
        </p:txBody>
      </p:sp>
      <p:sp>
        <p:nvSpPr>
          <p:cNvPr id="987" name="Google Shape;987;p31"/>
          <p:cNvSpPr txBox="1">
            <a:spLocks noGrp="1"/>
          </p:cNvSpPr>
          <p:nvPr>
            <p:ph type="title" idx="2"/>
          </p:nvPr>
        </p:nvSpPr>
        <p:spPr>
          <a:xfrm>
            <a:off x="5191385" y="1089113"/>
            <a:ext cx="2037900" cy="12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989" name="Google Shape;989;p31"/>
          <p:cNvGrpSpPr/>
          <p:nvPr/>
        </p:nvGrpSpPr>
        <p:grpSpPr>
          <a:xfrm>
            <a:off x="820807" y="1331636"/>
            <a:ext cx="2185287" cy="1825292"/>
            <a:chOff x="1125588" y="1638662"/>
            <a:chExt cx="1964126" cy="1640564"/>
          </a:xfrm>
        </p:grpSpPr>
        <p:sp>
          <p:nvSpPr>
            <p:cNvPr id="990" name="Google Shape;990;p31"/>
            <p:cNvSpPr/>
            <p:nvPr/>
          </p:nvSpPr>
          <p:spPr>
            <a:xfrm>
              <a:off x="2976747" y="2345555"/>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1125588" y="2018970"/>
              <a:ext cx="125845" cy="107971"/>
            </a:xfrm>
            <a:custGeom>
              <a:avLst/>
              <a:gdLst/>
              <a:ahLst/>
              <a:cxnLst/>
              <a:rect l="l" t="t" r="r" b="b"/>
              <a:pathLst>
                <a:path w="1042" h="894" extrusionOk="0">
                  <a:moveTo>
                    <a:pt x="594" y="1"/>
                  </a:moveTo>
                  <a:cubicBezTo>
                    <a:pt x="198" y="1"/>
                    <a:pt x="0" y="485"/>
                    <a:pt x="279" y="763"/>
                  </a:cubicBezTo>
                  <a:cubicBezTo>
                    <a:pt x="371" y="853"/>
                    <a:pt x="484" y="894"/>
                    <a:pt x="593" y="894"/>
                  </a:cubicBezTo>
                  <a:cubicBezTo>
                    <a:pt x="823" y="894"/>
                    <a:pt x="1042" y="716"/>
                    <a:pt x="1042" y="448"/>
                  </a:cubicBezTo>
                  <a:cubicBezTo>
                    <a:pt x="1042" y="199"/>
                    <a:pt x="844" y="1"/>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1412276" y="1638662"/>
              <a:ext cx="70893" cy="71860"/>
            </a:xfrm>
            <a:custGeom>
              <a:avLst/>
              <a:gdLst/>
              <a:ahLst/>
              <a:cxnLst/>
              <a:rect l="l" t="t" r="r" b="b"/>
              <a:pathLst>
                <a:path w="587" h="595" extrusionOk="0">
                  <a:moveTo>
                    <a:pt x="294" y="0"/>
                  </a:moveTo>
                  <a:cubicBezTo>
                    <a:pt x="132" y="0"/>
                    <a:pt x="0" y="132"/>
                    <a:pt x="0" y="301"/>
                  </a:cubicBezTo>
                  <a:cubicBezTo>
                    <a:pt x="0" y="462"/>
                    <a:pt x="132" y="594"/>
                    <a:pt x="294" y="594"/>
                  </a:cubicBezTo>
                  <a:cubicBezTo>
                    <a:pt x="455" y="594"/>
                    <a:pt x="587" y="462"/>
                    <a:pt x="587" y="301"/>
                  </a:cubicBezTo>
                  <a:cubicBezTo>
                    <a:pt x="587" y="132"/>
                    <a:pt x="455" y="0"/>
                    <a:pt x="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2963024" y="2757010"/>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2808796" y="3208332"/>
              <a:ext cx="71014" cy="70893"/>
            </a:xfrm>
            <a:custGeom>
              <a:avLst/>
              <a:gdLst/>
              <a:ahLst/>
              <a:cxnLst/>
              <a:rect l="l" t="t" r="r" b="b"/>
              <a:pathLst>
                <a:path w="588" h="587" extrusionOk="0">
                  <a:moveTo>
                    <a:pt x="294" y="0"/>
                  </a:moveTo>
                  <a:cubicBezTo>
                    <a:pt x="133" y="0"/>
                    <a:pt x="1" y="132"/>
                    <a:pt x="1" y="293"/>
                  </a:cubicBezTo>
                  <a:cubicBezTo>
                    <a:pt x="1" y="455"/>
                    <a:pt x="133" y="587"/>
                    <a:pt x="294" y="587"/>
                  </a:cubicBezTo>
                  <a:cubicBezTo>
                    <a:pt x="455" y="587"/>
                    <a:pt x="587" y="455"/>
                    <a:pt x="587" y="293"/>
                  </a:cubicBezTo>
                  <a:cubicBezTo>
                    <a:pt x="587" y="132"/>
                    <a:pt x="455" y="0"/>
                    <a:pt x="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31"/>
          <p:cNvGrpSpPr/>
          <p:nvPr/>
        </p:nvGrpSpPr>
        <p:grpSpPr>
          <a:xfrm rot="-1456141" flipH="1">
            <a:off x="4767528" y="967895"/>
            <a:ext cx="653719" cy="659288"/>
            <a:chOff x="2671346" y="3429005"/>
            <a:chExt cx="524278" cy="528745"/>
          </a:xfrm>
        </p:grpSpPr>
        <p:grpSp>
          <p:nvGrpSpPr>
            <p:cNvPr id="996" name="Google Shape;996;p31"/>
            <p:cNvGrpSpPr/>
            <p:nvPr/>
          </p:nvGrpSpPr>
          <p:grpSpPr>
            <a:xfrm>
              <a:off x="2671346" y="3429005"/>
              <a:ext cx="524278" cy="528745"/>
              <a:chOff x="2671346" y="3429005"/>
              <a:chExt cx="524278" cy="528745"/>
            </a:xfrm>
          </p:grpSpPr>
          <p:sp>
            <p:nvSpPr>
              <p:cNvPr id="997" name="Google Shape;997;p31"/>
              <p:cNvSpPr/>
              <p:nvPr/>
            </p:nvSpPr>
            <p:spPr>
              <a:xfrm>
                <a:off x="2736926" y="3496880"/>
                <a:ext cx="375482" cy="365458"/>
              </a:xfrm>
              <a:custGeom>
                <a:avLst/>
                <a:gdLst/>
                <a:ahLst/>
                <a:cxnLst/>
                <a:rect l="l" t="t" r="r" b="b"/>
                <a:pathLst>
                  <a:path w="3109" h="3026" extrusionOk="0">
                    <a:moveTo>
                      <a:pt x="1554" y="1"/>
                    </a:moveTo>
                    <a:cubicBezTo>
                      <a:pt x="754" y="1"/>
                      <a:pt x="87" y="624"/>
                      <a:pt x="44" y="1433"/>
                    </a:cubicBezTo>
                    <a:cubicBezTo>
                      <a:pt x="0" y="2268"/>
                      <a:pt x="638" y="2979"/>
                      <a:pt x="1474" y="3023"/>
                    </a:cubicBezTo>
                    <a:cubicBezTo>
                      <a:pt x="1501" y="3025"/>
                      <a:pt x="1528" y="3026"/>
                      <a:pt x="1555" y="3026"/>
                    </a:cubicBezTo>
                    <a:cubicBezTo>
                      <a:pt x="2348" y="3026"/>
                      <a:pt x="3022" y="2402"/>
                      <a:pt x="3065" y="1594"/>
                    </a:cubicBezTo>
                    <a:cubicBezTo>
                      <a:pt x="3109" y="758"/>
                      <a:pt x="2464" y="47"/>
                      <a:pt x="1635" y="3"/>
                    </a:cubicBezTo>
                    <a:cubicBezTo>
                      <a:pt x="1608" y="1"/>
                      <a:pt x="1581" y="1"/>
                      <a:pt x="1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p:cNvSpPr/>
              <p:nvPr/>
            </p:nvSpPr>
            <p:spPr>
              <a:xfrm>
                <a:off x="2751902" y="3463063"/>
                <a:ext cx="130314" cy="146618"/>
              </a:xfrm>
              <a:custGeom>
                <a:avLst/>
                <a:gdLst/>
                <a:ahLst/>
                <a:cxnLst/>
                <a:rect l="l" t="t" r="r" b="b"/>
                <a:pathLst>
                  <a:path w="1079" h="1214" extrusionOk="0">
                    <a:moveTo>
                      <a:pt x="31" y="0"/>
                    </a:moveTo>
                    <a:cubicBezTo>
                      <a:pt x="22" y="0"/>
                      <a:pt x="14" y="4"/>
                      <a:pt x="8" y="12"/>
                    </a:cubicBezTo>
                    <a:cubicBezTo>
                      <a:pt x="1" y="26"/>
                      <a:pt x="1" y="41"/>
                      <a:pt x="8" y="56"/>
                    </a:cubicBezTo>
                    <a:cubicBezTo>
                      <a:pt x="103" y="459"/>
                      <a:pt x="243" y="847"/>
                      <a:pt x="426" y="1214"/>
                    </a:cubicBezTo>
                    <a:cubicBezTo>
                      <a:pt x="675" y="1111"/>
                      <a:pt x="903" y="950"/>
                      <a:pt x="1079" y="745"/>
                    </a:cubicBezTo>
                    <a:cubicBezTo>
                      <a:pt x="756" y="481"/>
                      <a:pt x="426" y="239"/>
                      <a:pt x="81" y="19"/>
                    </a:cubicBezTo>
                    <a:cubicBezTo>
                      <a:pt x="68" y="10"/>
                      <a:pt x="48" y="0"/>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p:cNvSpPr/>
              <p:nvPr/>
            </p:nvSpPr>
            <p:spPr>
              <a:xfrm>
                <a:off x="2989223" y="3744224"/>
                <a:ext cx="139130" cy="128502"/>
              </a:xfrm>
              <a:custGeom>
                <a:avLst/>
                <a:gdLst/>
                <a:ahLst/>
                <a:cxnLst/>
                <a:rect l="l" t="t" r="r" b="b"/>
                <a:pathLst>
                  <a:path w="1152" h="1064" extrusionOk="0">
                    <a:moveTo>
                      <a:pt x="463" y="0"/>
                    </a:moveTo>
                    <a:cubicBezTo>
                      <a:pt x="272" y="147"/>
                      <a:pt x="118" y="323"/>
                      <a:pt x="1" y="528"/>
                    </a:cubicBezTo>
                    <a:cubicBezTo>
                      <a:pt x="397" y="682"/>
                      <a:pt x="734" y="968"/>
                      <a:pt x="1152" y="1063"/>
                    </a:cubicBezTo>
                    <a:cubicBezTo>
                      <a:pt x="961" y="690"/>
                      <a:pt x="726" y="33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p:cNvSpPr/>
              <p:nvPr/>
            </p:nvSpPr>
            <p:spPr>
              <a:xfrm>
                <a:off x="2671346" y="3648571"/>
                <a:ext cx="125845" cy="71860"/>
              </a:xfrm>
              <a:custGeom>
                <a:avLst/>
                <a:gdLst/>
                <a:ahLst/>
                <a:cxnLst/>
                <a:rect l="l" t="t" r="r" b="b"/>
                <a:pathLst>
                  <a:path w="1042" h="595" extrusionOk="0">
                    <a:moveTo>
                      <a:pt x="961" y="1"/>
                    </a:moveTo>
                    <a:lnTo>
                      <a:pt x="301" y="286"/>
                    </a:lnTo>
                    <a:cubicBezTo>
                      <a:pt x="191" y="330"/>
                      <a:pt x="89" y="382"/>
                      <a:pt x="1" y="462"/>
                    </a:cubicBezTo>
                    <a:lnTo>
                      <a:pt x="983" y="594"/>
                    </a:lnTo>
                    <a:cubicBezTo>
                      <a:pt x="1042" y="455"/>
                      <a:pt x="1005" y="221"/>
                      <a:pt x="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p:cNvSpPr/>
              <p:nvPr/>
            </p:nvSpPr>
            <p:spPr>
              <a:xfrm>
                <a:off x="2859995" y="3804369"/>
                <a:ext cx="96376" cy="153381"/>
              </a:xfrm>
              <a:custGeom>
                <a:avLst/>
                <a:gdLst/>
                <a:ahLst/>
                <a:cxnLst/>
                <a:rect l="l" t="t" r="r" b="b"/>
                <a:pathLst>
                  <a:path w="798" h="1270" extrusionOk="0">
                    <a:moveTo>
                      <a:pt x="8" y="1"/>
                    </a:moveTo>
                    <a:lnTo>
                      <a:pt x="8" y="1"/>
                    </a:lnTo>
                    <a:cubicBezTo>
                      <a:pt x="0" y="426"/>
                      <a:pt x="37" y="851"/>
                      <a:pt x="125" y="1269"/>
                    </a:cubicBezTo>
                    <a:cubicBezTo>
                      <a:pt x="316" y="1181"/>
                      <a:pt x="469" y="1035"/>
                      <a:pt x="565" y="851"/>
                    </a:cubicBezTo>
                    <a:cubicBezTo>
                      <a:pt x="660" y="668"/>
                      <a:pt x="733" y="470"/>
                      <a:pt x="777" y="272"/>
                    </a:cubicBezTo>
                    <a:cubicBezTo>
                      <a:pt x="798" y="231"/>
                      <a:pt x="774" y="183"/>
                      <a:pt x="728" y="183"/>
                    </a:cubicBezTo>
                    <a:cubicBezTo>
                      <a:pt x="725" y="183"/>
                      <a:pt x="722" y="184"/>
                      <a:pt x="719" y="184"/>
                    </a:cubicBezTo>
                    <a:cubicBezTo>
                      <a:pt x="491" y="126"/>
                      <a:pt x="257" y="82"/>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p:cNvSpPr/>
              <p:nvPr/>
            </p:nvSpPr>
            <p:spPr>
              <a:xfrm>
                <a:off x="2912169" y="3429005"/>
                <a:ext cx="65700" cy="93961"/>
              </a:xfrm>
              <a:custGeom>
                <a:avLst/>
                <a:gdLst/>
                <a:ahLst/>
                <a:cxnLst/>
                <a:rect l="l" t="t" r="r" b="b"/>
                <a:pathLst>
                  <a:path w="544" h="778" extrusionOk="0">
                    <a:moveTo>
                      <a:pt x="155" y="0"/>
                    </a:moveTo>
                    <a:cubicBezTo>
                      <a:pt x="74" y="242"/>
                      <a:pt x="23" y="499"/>
                      <a:pt x="1" y="756"/>
                    </a:cubicBezTo>
                    <a:cubicBezTo>
                      <a:pt x="89" y="770"/>
                      <a:pt x="175" y="778"/>
                      <a:pt x="261" y="778"/>
                    </a:cubicBezTo>
                    <a:cubicBezTo>
                      <a:pt x="347" y="778"/>
                      <a:pt x="433" y="770"/>
                      <a:pt x="521" y="756"/>
                    </a:cubicBezTo>
                    <a:cubicBezTo>
                      <a:pt x="529" y="756"/>
                      <a:pt x="529" y="748"/>
                      <a:pt x="536" y="748"/>
                    </a:cubicBezTo>
                    <a:cubicBezTo>
                      <a:pt x="543" y="741"/>
                      <a:pt x="543" y="726"/>
                      <a:pt x="536" y="719"/>
                    </a:cubicBezTo>
                    <a:lnTo>
                      <a:pt x="294" y="154"/>
                    </a:lnTo>
                    <a:cubicBezTo>
                      <a:pt x="265" y="88"/>
                      <a:pt x="228" y="8"/>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1"/>
              <p:cNvSpPr/>
              <p:nvPr/>
            </p:nvSpPr>
            <p:spPr>
              <a:xfrm>
                <a:off x="3035238" y="3577073"/>
                <a:ext cx="160386" cy="100000"/>
              </a:xfrm>
              <a:custGeom>
                <a:avLst/>
                <a:gdLst/>
                <a:ahLst/>
                <a:cxnLst/>
                <a:rect l="l" t="t" r="r" b="b"/>
                <a:pathLst>
                  <a:path w="1328" h="828" extrusionOk="0">
                    <a:moveTo>
                      <a:pt x="945" y="1"/>
                    </a:moveTo>
                    <a:cubicBezTo>
                      <a:pt x="626" y="1"/>
                      <a:pt x="310" y="27"/>
                      <a:pt x="1" y="79"/>
                    </a:cubicBezTo>
                    <a:cubicBezTo>
                      <a:pt x="118" y="292"/>
                      <a:pt x="243" y="541"/>
                      <a:pt x="367" y="798"/>
                    </a:cubicBezTo>
                    <a:cubicBezTo>
                      <a:pt x="375" y="813"/>
                      <a:pt x="389" y="827"/>
                      <a:pt x="411" y="827"/>
                    </a:cubicBezTo>
                    <a:cubicBezTo>
                      <a:pt x="419" y="827"/>
                      <a:pt x="426" y="820"/>
                      <a:pt x="433" y="813"/>
                    </a:cubicBezTo>
                    <a:cubicBezTo>
                      <a:pt x="697" y="512"/>
                      <a:pt x="998" y="241"/>
                      <a:pt x="1328" y="13"/>
                    </a:cubicBezTo>
                    <a:cubicBezTo>
                      <a:pt x="1200" y="5"/>
                      <a:pt x="1072"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31"/>
            <p:cNvGrpSpPr/>
            <p:nvPr/>
          </p:nvGrpSpPr>
          <p:grpSpPr>
            <a:xfrm>
              <a:off x="2795864" y="3598088"/>
              <a:ext cx="152779" cy="123792"/>
              <a:chOff x="2795864" y="3598088"/>
              <a:chExt cx="152779" cy="123792"/>
            </a:xfrm>
          </p:grpSpPr>
          <p:sp>
            <p:nvSpPr>
              <p:cNvPr id="1005" name="Google Shape;1005;p31"/>
              <p:cNvSpPr/>
              <p:nvPr/>
            </p:nvSpPr>
            <p:spPr>
              <a:xfrm>
                <a:off x="2795864" y="3650262"/>
                <a:ext cx="60628" cy="45773"/>
              </a:xfrm>
              <a:custGeom>
                <a:avLst/>
                <a:gdLst/>
                <a:ahLst/>
                <a:cxnLst/>
                <a:rect l="l" t="t" r="r" b="b"/>
                <a:pathLst>
                  <a:path w="502" h="379" extrusionOk="0">
                    <a:moveTo>
                      <a:pt x="249" y="0"/>
                    </a:moveTo>
                    <a:cubicBezTo>
                      <a:pt x="91" y="0"/>
                      <a:pt x="0" y="182"/>
                      <a:pt x="106" y="309"/>
                    </a:cubicBezTo>
                    <a:cubicBezTo>
                      <a:pt x="143" y="354"/>
                      <a:pt x="196" y="379"/>
                      <a:pt x="249" y="379"/>
                    </a:cubicBezTo>
                    <a:cubicBezTo>
                      <a:pt x="292" y="379"/>
                      <a:pt x="334" y="363"/>
                      <a:pt x="370" y="331"/>
                    </a:cubicBezTo>
                    <a:cubicBezTo>
                      <a:pt x="502" y="229"/>
                      <a:pt x="436" y="16"/>
                      <a:pt x="267" y="1"/>
                    </a:cubicBezTo>
                    <a:cubicBezTo>
                      <a:pt x="261" y="1"/>
                      <a:pt x="255" y="0"/>
                      <a:pt x="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p:cNvSpPr/>
              <p:nvPr/>
            </p:nvSpPr>
            <p:spPr>
              <a:xfrm>
                <a:off x="2903594" y="3598088"/>
                <a:ext cx="45048" cy="34299"/>
              </a:xfrm>
              <a:custGeom>
                <a:avLst/>
                <a:gdLst/>
                <a:ahLst/>
                <a:cxnLst/>
                <a:rect l="l" t="t" r="r" b="b"/>
                <a:pathLst>
                  <a:path w="373" h="284" extrusionOk="0">
                    <a:moveTo>
                      <a:pt x="194" y="0"/>
                    </a:moveTo>
                    <a:cubicBezTo>
                      <a:pt x="75" y="0"/>
                      <a:pt x="1" y="135"/>
                      <a:pt x="79" y="228"/>
                    </a:cubicBezTo>
                    <a:cubicBezTo>
                      <a:pt x="108" y="265"/>
                      <a:pt x="148" y="284"/>
                      <a:pt x="189" y="284"/>
                    </a:cubicBezTo>
                    <a:cubicBezTo>
                      <a:pt x="220" y="284"/>
                      <a:pt x="251" y="272"/>
                      <a:pt x="277" y="250"/>
                    </a:cubicBezTo>
                    <a:cubicBezTo>
                      <a:pt x="372" y="169"/>
                      <a:pt x="328" y="15"/>
                      <a:pt x="204" y="1"/>
                    </a:cubicBezTo>
                    <a:cubicBezTo>
                      <a:pt x="201" y="0"/>
                      <a:pt x="197"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2876178" y="3687460"/>
                <a:ext cx="44082" cy="34420"/>
              </a:xfrm>
              <a:custGeom>
                <a:avLst/>
                <a:gdLst/>
                <a:ahLst/>
                <a:cxnLst/>
                <a:rect l="l" t="t" r="r" b="b"/>
                <a:pathLst>
                  <a:path w="365" h="285" extrusionOk="0">
                    <a:moveTo>
                      <a:pt x="187" y="1"/>
                    </a:moveTo>
                    <a:cubicBezTo>
                      <a:pt x="68" y="1"/>
                      <a:pt x="0" y="136"/>
                      <a:pt x="72" y="228"/>
                    </a:cubicBezTo>
                    <a:cubicBezTo>
                      <a:pt x="100" y="266"/>
                      <a:pt x="141" y="284"/>
                      <a:pt x="181" y="284"/>
                    </a:cubicBezTo>
                    <a:cubicBezTo>
                      <a:pt x="213" y="284"/>
                      <a:pt x="244" y="273"/>
                      <a:pt x="269" y="250"/>
                    </a:cubicBezTo>
                    <a:cubicBezTo>
                      <a:pt x="365" y="170"/>
                      <a:pt x="321" y="16"/>
                      <a:pt x="196" y="1"/>
                    </a:cubicBezTo>
                    <a:cubicBezTo>
                      <a:pt x="193" y="1"/>
                      <a:pt x="190" y="1"/>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8" name="Google Shape;1008;p31"/>
          <p:cNvGrpSpPr/>
          <p:nvPr/>
        </p:nvGrpSpPr>
        <p:grpSpPr>
          <a:xfrm>
            <a:off x="1089161" y="764769"/>
            <a:ext cx="2476214" cy="3930047"/>
            <a:chOff x="1089161" y="764769"/>
            <a:chExt cx="2476214" cy="3930047"/>
          </a:xfrm>
        </p:grpSpPr>
        <p:grpSp>
          <p:nvGrpSpPr>
            <p:cNvPr id="1009" name="Google Shape;1009;p31"/>
            <p:cNvGrpSpPr/>
            <p:nvPr/>
          </p:nvGrpSpPr>
          <p:grpSpPr>
            <a:xfrm>
              <a:off x="1089161" y="764769"/>
              <a:ext cx="2401433" cy="3930047"/>
              <a:chOff x="1163663" y="806750"/>
              <a:chExt cx="2207199" cy="3612176"/>
            </a:xfrm>
          </p:grpSpPr>
          <p:sp>
            <p:nvSpPr>
              <p:cNvPr id="1010" name="Google Shape;1010;p31"/>
              <p:cNvSpPr/>
              <p:nvPr/>
            </p:nvSpPr>
            <p:spPr>
              <a:xfrm>
                <a:off x="1892597" y="4196125"/>
                <a:ext cx="577028" cy="222800"/>
              </a:xfrm>
              <a:custGeom>
                <a:avLst/>
                <a:gdLst/>
                <a:ahLst/>
                <a:cxnLst/>
                <a:rect l="l" t="t" r="r" b="b"/>
                <a:pathLst>
                  <a:path w="15472" h="5974" extrusionOk="0">
                    <a:moveTo>
                      <a:pt x="1216" y="0"/>
                    </a:moveTo>
                    <a:cubicBezTo>
                      <a:pt x="426" y="1854"/>
                      <a:pt x="0" y="3891"/>
                      <a:pt x="0" y="5927"/>
                    </a:cubicBezTo>
                    <a:cubicBezTo>
                      <a:pt x="1304" y="5959"/>
                      <a:pt x="2607" y="5974"/>
                      <a:pt x="3914" y="5974"/>
                    </a:cubicBezTo>
                    <a:cubicBezTo>
                      <a:pt x="7665" y="5974"/>
                      <a:pt x="11442" y="5849"/>
                      <a:pt x="15320" y="5623"/>
                    </a:cubicBezTo>
                    <a:cubicBezTo>
                      <a:pt x="15472" y="5228"/>
                      <a:pt x="15441" y="4742"/>
                      <a:pt x="15168" y="4377"/>
                    </a:cubicBezTo>
                    <a:cubicBezTo>
                      <a:pt x="14925" y="4012"/>
                      <a:pt x="14590" y="3678"/>
                      <a:pt x="14225" y="3465"/>
                    </a:cubicBezTo>
                    <a:lnTo>
                      <a:pt x="6748" y="243"/>
                    </a:lnTo>
                    <a:cubicBezTo>
                      <a:pt x="6195" y="350"/>
                      <a:pt x="5666" y="392"/>
                      <a:pt x="5143" y="392"/>
                    </a:cubicBezTo>
                    <a:cubicBezTo>
                      <a:pt x="3882" y="392"/>
                      <a:pt x="2655" y="151"/>
                      <a:pt x="1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1927729" y="4380885"/>
                <a:ext cx="501096" cy="37"/>
              </a:xfrm>
              <a:custGeom>
                <a:avLst/>
                <a:gdLst/>
                <a:ahLst/>
                <a:cxnLst/>
                <a:rect l="l" t="t" r="r" b="b"/>
                <a:pathLst>
                  <a:path w="13436" h="1" fill="none" extrusionOk="0">
                    <a:moveTo>
                      <a:pt x="1" y="1"/>
                    </a:moveTo>
                    <a:lnTo>
                      <a:pt x="13435" y="1"/>
                    </a:ln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p:cNvSpPr/>
              <p:nvPr/>
            </p:nvSpPr>
            <p:spPr>
              <a:xfrm>
                <a:off x="1905054" y="4298127"/>
                <a:ext cx="89583" cy="82795"/>
              </a:xfrm>
              <a:custGeom>
                <a:avLst/>
                <a:gdLst/>
                <a:ahLst/>
                <a:cxnLst/>
                <a:rect l="l" t="t" r="r" b="b"/>
                <a:pathLst>
                  <a:path w="2402" h="2220" fill="none" extrusionOk="0">
                    <a:moveTo>
                      <a:pt x="1" y="1"/>
                    </a:moveTo>
                    <a:cubicBezTo>
                      <a:pt x="1" y="1"/>
                      <a:pt x="2007" y="366"/>
                      <a:pt x="2402" y="2220"/>
                    </a:cubicBezTo>
                  </a:path>
                </a:pathLst>
              </a:custGeom>
              <a:noFill/>
              <a:ln w="4550" cap="flat" cmpd="sng">
                <a:solidFill>
                  <a:srgbClr val="6B3D2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1927729" y="3205344"/>
                <a:ext cx="453470" cy="1020839"/>
              </a:xfrm>
              <a:custGeom>
                <a:avLst/>
                <a:gdLst/>
                <a:ahLst/>
                <a:cxnLst/>
                <a:rect l="l" t="t" r="r" b="b"/>
                <a:pathLst>
                  <a:path w="12159" h="27372" extrusionOk="0">
                    <a:moveTo>
                      <a:pt x="11824" y="1"/>
                    </a:moveTo>
                    <a:lnTo>
                      <a:pt x="11824" y="1"/>
                    </a:lnTo>
                    <a:cubicBezTo>
                      <a:pt x="8299" y="426"/>
                      <a:pt x="4803" y="852"/>
                      <a:pt x="1095" y="1308"/>
                    </a:cubicBezTo>
                    <a:cubicBezTo>
                      <a:pt x="274" y="9757"/>
                      <a:pt x="1" y="18268"/>
                      <a:pt x="304" y="26779"/>
                    </a:cubicBezTo>
                    <a:cubicBezTo>
                      <a:pt x="1254" y="27172"/>
                      <a:pt x="2266" y="27371"/>
                      <a:pt x="3278" y="27371"/>
                    </a:cubicBezTo>
                    <a:cubicBezTo>
                      <a:pt x="4144" y="27371"/>
                      <a:pt x="5010" y="27225"/>
                      <a:pt x="5836" y="26931"/>
                    </a:cubicBezTo>
                    <a:cubicBezTo>
                      <a:pt x="8116" y="19545"/>
                      <a:pt x="10031" y="12037"/>
                      <a:pt x="11581" y="4438"/>
                    </a:cubicBezTo>
                    <a:cubicBezTo>
                      <a:pt x="11885" y="2979"/>
                      <a:pt x="12159" y="1490"/>
                      <a:pt x="11824"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a:off x="2180516" y="3205344"/>
                <a:ext cx="200684" cy="375262"/>
              </a:xfrm>
              <a:custGeom>
                <a:avLst/>
                <a:gdLst/>
                <a:ahLst/>
                <a:cxnLst/>
                <a:rect l="l" t="t" r="r" b="b"/>
                <a:pathLst>
                  <a:path w="5381" h="10062" extrusionOk="0">
                    <a:moveTo>
                      <a:pt x="5046" y="1"/>
                    </a:moveTo>
                    <a:lnTo>
                      <a:pt x="3132" y="244"/>
                    </a:lnTo>
                    <a:lnTo>
                      <a:pt x="1581" y="578"/>
                    </a:lnTo>
                    <a:cubicBezTo>
                      <a:pt x="1581" y="578"/>
                      <a:pt x="1" y="8511"/>
                      <a:pt x="3587" y="10061"/>
                    </a:cubicBezTo>
                    <a:cubicBezTo>
                      <a:pt x="4013" y="8207"/>
                      <a:pt x="4408" y="6323"/>
                      <a:pt x="4803" y="4438"/>
                    </a:cubicBezTo>
                    <a:cubicBezTo>
                      <a:pt x="5107" y="2979"/>
                      <a:pt x="5381" y="1490"/>
                      <a:pt x="50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a:off x="1990087" y="4086142"/>
                <a:ext cx="47626" cy="62395"/>
              </a:xfrm>
              <a:custGeom>
                <a:avLst/>
                <a:gdLst/>
                <a:ahLst/>
                <a:cxnLst/>
                <a:rect l="l" t="t" r="r" b="b"/>
                <a:pathLst>
                  <a:path w="1277" h="1673" fill="none" extrusionOk="0">
                    <a:moveTo>
                      <a:pt x="91" y="1"/>
                    </a:moveTo>
                    <a:cubicBezTo>
                      <a:pt x="91" y="1"/>
                      <a:pt x="0" y="1490"/>
                      <a:pt x="1277" y="1673"/>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a:off x="1580847" y="4196125"/>
                <a:ext cx="577028" cy="222800"/>
              </a:xfrm>
              <a:custGeom>
                <a:avLst/>
                <a:gdLst/>
                <a:ahLst/>
                <a:cxnLst/>
                <a:rect l="l" t="t" r="r" b="b"/>
                <a:pathLst>
                  <a:path w="15472" h="5974" extrusionOk="0">
                    <a:moveTo>
                      <a:pt x="1216" y="0"/>
                    </a:moveTo>
                    <a:cubicBezTo>
                      <a:pt x="426" y="1854"/>
                      <a:pt x="0" y="3891"/>
                      <a:pt x="0" y="5927"/>
                    </a:cubicBezTo>
                    <a:cubicBezTo>
                      <a:pt x="1304" y="5959"/>
                      <a:pt x="2607" y="5974"/>
                      <a:pt x="3914" y="5974"/>
                    </a:cubicBezTo>
                    <a:cubicBezTo>
                      <a:pt x="7665" y="5974"/>
                      <a:pt x="11442" y="5849"/>
                      <a:pt x="15320" y="5623"/>
                    </a:cubicBezTo>
                    <a:cubicBezTo>
                      <a:pt x="15472" y="5228"/>
                      <a:pt x="15441" y="4742"/>
                      <a:pt x="15168" y="4377"/>
                    </a:cubicBezTo>
                    <a:cubicBezTo>
                      <a:pt x="14925" y="4012"/>
                      <a:pt x="14590" y="3678"/>
                      <a:pt x="14226" y="3465"/>
                    </a:cubicBezTo>
                    <a:lnTo>
                      <a:pt x="6748" y="243"/>
                    </a:lnTo>
                    <a:cubicBezTo>
                      <a:pt x="6195" y="350"/>
                      <a:pt x="5664" y="392"/>
                      <a:pt x="5137" y="392"/>
                    </a:cubicBezTo>
                    <a:cubicBezTo>
                      <a:pt x="3869" y="392"/>
                      <a:pt x="2634" y="151"/>
                      <a:pt x="1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1"/>
              <p:cNvSpPr/>
              <p:nvPr/>
            </p:nvSpPr>
            <p:spPr>
              <a:xfrm>
                <a:off x="1615979" y="4380885"/>
                <a:ext cx="501096" cy="37"/>
              </a:xfrm>
              <a:custGeom>
                <a:avLst/>
                <a:gdLst/>
                <a:ahLst/>
                <a:cxnLst/>
                <a:rect l="l" t="t" r="r" b="b"/>
                <a:pathLst>
                  <a:path w="13436" h="1" fill="none" extrusionOk="0">
                    <a:moveTo>
                      <a:pt x="1" y="1"/>
                    </a:moveTo>
                    <a:lnTo>
                      <a:pt x="13436" y="1"/>
                    </a:ln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a:off x="1593303" y="4298127"/>
                <a:ext cx="89620" cy="82795"/>
              </a:xfrm>
              <a:custGeom>
                <a:avLst/>
                <a:gdLst/>
                <a:ahLst/>
                <a:cxnLst/>
                <a:rect l="l" t="t" r="r" b="b"/>
                <a:pathLst>
                  <a:path w="2403" h="2220" fill="none" extrusionOk="0">
                    <a:moveTo>
                      <a:pt x="1" y="1"/>
                    </a:moveTo>
                    <a:cubicBezTo>
                      <a:pt x="1" y="1"/>
                      <a:pt x="2007" y="366"/>
                      <a:pt x="2402" y="2220"/>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 name="Google Shape;1019;p31"/>
              <p:cNvGrpSpPr/>
              <p:nvPr/>
            </p:nvGrpSpPr>
            <p:grpSpPr>
              <a:xfrm>
                <a:off x="1877866" y="4233532"/>
                <a:ext cx="358257" cy="36288"/>
                <a:chOff x="1877866" y="4233532"/>
                <a:chExt cx="358257" cy="36288"/>
              </a:xfrm>
            </p:grpSpPr>
            <p:sp>
              <p:nvSpPr>
                <p:cNvPr id="1020" name="Google Shape;1020;p31"/>
                <p:cNvSpPr/>
                <p:nvPr/>
              </p:nvSpPr>
              <p:spPr>
                <a:xfrm>
                  <a:off x="2189579" y="4233532"/>
                  <a:ext cx="26144" cy="28381"/>
                </a:xfrm>
                <a:custGeom>
                  <a:avLst/>
                  <a:gdLst/>
                  <a:ahLst/>
                  <a:cxnLst/>
                  <a:rect l="l" t="t" r="r" b="b"/>
                  <a:pathLst>
                    <a:path w="701" h="761" fill="none" extrusionOk="0">
                      <a:moveTo>
                        <a:pt x="62" y="760"/>
                      </a:moveTo>
                      <a:cubicBezTo>
                        <a:pt x="62" y="760"/>
                        <a:pt x="1" y="304"/>
                        <a:pt x="700" y="0"/>
                      </a:cubicBezTo>
                    </a:path>
                  </a:pathLst>
                </a:custGeom>
                <a:noFill/>
                <a:ln w="952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a:off x="2210016" y="4241476"/>
                  <a:ext cx="26106" cy="28344"/>
                </a:xfrm>
                <a:custGeom>
                  <a:avLst/>
                  <a:gdLst/>
                  <a:ahLst/>
                  <a:cxnLst/>
                  <a:rect l="l" t="t" r="r" b="b"/>
                  <a:pathLst>
                    <a:path w="700" h="760" fill="none" extrusionOk="0">
                      <a:moveTo>
                        <a:pt x="61" y="760"/>
                      </a:moveTo>
                      <a:cubicBezTo>
                        <a:pt x="61" y="760"/>
                        <a:pt x="0" y="334"/>
                        <a:pt x="699" y="0"/>
                      </a:cubicBezTo>
                    </a:path>
                  </a:pathLst>
                </a:custGeom>
                <a:noFill/>
                <a:ln w="952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1877866" y="4233532"/>
                  <a:ext cx="26106" cy="28381"/>
                </a:xfrm>
                <a:custGeom>
                  <a:avLst/>
                  <a:gdLst/>
                  <a:ahLst/>
                  <a:cxnLst/>
                  <a:rect l="l" t="t" r="r" b="b"/>
                  <a:pathLst>
                    <a:path w="700" h="761" fill="none" extrusionOk="0">
                      <a:moveTo>
                        <a:pt x="61" y="760"/>
                      </a:moveTo>
                      <a:cubicBezTo>
                        <a:pt x="61" y="760"/>
                        <a:pt x="0" y="304"/>
                        <a:pt x="699" y="0"/>
                      </a:cubicBezTo>
                    </a:path>
                  </a:pathLst>
                </a:custGeom>
                <a:noFill/>
                <a:ln w="952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1898266" y="4241476"/>
                  <a:ext cx="26106" cy="28344"/>
                </a:xfrm>
                <a:custGeom>
                  <a:avLst/>
                  <a:gdLst/>
                  <a:ahLst/>
                  <a:cxnLst/>
                  <a:rect l="l" t="t" r="r" b="b"/>
                  <a:pathLst>
                    <a:path w="700" h="760" fill="none" extrusionOk="0">
                      <a:moveTo>
                        <a:pt x="61" y="760"/>
                      </a:moveTo>
                      <a:cubicBezTo>
                        <a:pt x="61" y="760"/>
                        <a:pt x="0" y="334"/>
                        <a:pt x="699" y="0"/>
                      </a:cubicBezTo>
                    </a:path>
                  </a:pathLst>
                </a:custGeom>
                <a:noFill/>
                <a:ln w="952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4" name="Google Shape;1024;p31"/>
              <p:cNvSpPr/>
              <p:nvPr/>
            </p:nvSpPr>
            <p:spPr>
              <a:xfrm>
                <a:off x="1615979" y="3205344"/>
                <a:ext cx="453470" cy="1020839"/>
              </a:xfrm>
              <a:custGeom>
                <a:avLst/>
                <a:gdLst/>
                <a:ahLst/>
                <a:cxnLst/>
                <a:rect l="l" t="t" r="r" b="b"/>
                <a:pathLst>
                  <a:path w="12159" h="27372" extrusionOk="0">
                    <a:moveTo>
                      <a:pt x="11825" y="1"/>
                    </a:moveTo>
                    <a:cubicBezTo>
                      <a:pt x="8299" y="426"/>
                      <a:pt x="4773" y="852"/>
                      <a:pt x="1095" y="1308"/>
                    </a:cubicBezTo>
                    <a:cubicBezTo>
                      <a:pt x="274" y="9757"/>
                      <a:pt x="1" y="18268"/>
                      <a:pt x="305" y="26779"/>
                    </a:cubicBezTo>
                    <a:cubicBezTo>
                      <a:pt x="1255" y="27172"/>
                      <a:pt x="2266" y="27371"/>
                      <a:pt x="3278" y="27371"/>
                    </a:cubicBezTo>
                    <a:cubicBezTo>
                      <a:pt x="4144" y="27371"/>
                      <a:pt x="5010" y="27225"/>
                      <a:pt x="5837" y="26931"/>
                    </a:cubicBezTo>
                    <a:cubicBezTo>
                      <a:pt x="8116" y="19545"/>
                      <a:pt x="10031" y="12037"/>
                      <a:pt x="11581" y="4438"/>
                    </a:cubicBezTo>
                    <a:cubicBezTo>
                      <a:pt x="11885" y="2979"/>
                      <a:pt x="12159" y="1490"/>
                      <a:pt x="11825"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1868766" y="3205344"/>
                <a:ext cx="200684" cy="375262"/>
              </a:xfrm>
              <a:custGeom>
                <a:avLst/>
                <a:gdLst/>
                <a:ahLst/>
                <a:cxnLst/>
                <a:rect l="l" t="t" r="r" b="b"/>
                <a:pathLst>
                  <a:path w="5381" h="10062" extrusionOk="0">
                    <a:moveTo>
                      <a:pt x="5047" y="1"/>
                    </a:moveTo>
                    <a:lnTo>
                      <a:pt x="3132" y="244"/>
                    </a:lnTo>
                    <a:lnTo>
                      <a:pt x="1582" y="578"/>
                    </a:lnTo>
                    <a:cubicBezTo>
                      <a:pt x="1582" y="578"/>
                      <a:pt x="1" y="8511"/>
                      <a:pt x="3588" y="10061"/>
                    </a:cubicBezTo>
                    <a:cubicBezTo>
                      <a:pt x="4013" y="8207"/>
                      <a:pt x="4408" y="6323"/>
                      <a:pt x="4803" y="4438"/>
                    </a:cubicBezTo>
                    <a:cubicBezTo>
                      <a:pt x="5107" y="2979"/>
                      <a:pt x="5381" y="1490"/>
                      <a:pt x="5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1678336" y="4086142"/>
                <a:ext cx="47663" cy="62395"/>
              </a:xfrm>
              <a:custGeom>
                <a:avLst/>
                <a:gdLst/>
                <a:ahLst/>
                <a:cxnLst/>
                <a:rect l="l" t="t" r="r" b="b"/>
                <a:pathLst>
                  <a:path w="1278" h="1673" fill="none" extrusionOk="0">
                    <a:moveTo>
                      <a:pt x="92" y="1"/>
                    </a:moveTo>
                    <a:cubicBezTo>
                      <a:pt x="92" y="1"/>
                      <a:pt x="0" y="1490"/>
                      <a:pt x="1277" y="1673"/>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1532102" y="2638310"/>
                <a:ext cx="916002" cy="664858"/>
              </a:xfrm>
              <a:custGeom>
                <a:avLst/>
                <a:gdLst/>
                <a:ahLst/>
                <a:cxnLst/>
                <a:rect l="l" t="t" r="r" b="b"/>
                <a:pathLst>
                  <a:path w="24561" h="17827" extrusionOk="0">
                    <a:moveTo>
                      <a:pt x="8021" y="1"/>
                    </a:moveTo>
                    <a:cubicBezTo>
                      <a:pt x="5822" y="1"/>
                      <a:pt x="3721" y="110"/>
                      <a:pt x="1915" y="493"/>
                    </a:cubicBezTo>
                    <a:cubicBezTo>
                      <a:pt x="1247" y="5508"/>
                      <a:pt x="578" y="10524"/>
                      <a:pt x="0" y="15630"/>
                    </a:cubicBezTo>
                    <a:cubicBezTo>
                      <a:pt x="2303" y="17071"/>
                      <a:pt x="5012" y="17826"/>
                      <a:pt x="7812" y="17826"/>
                    </a:cubicBezTo>
                    <a:cubicBezTo>
                      <a:pt x="10150" y="17826"/>
                      <a:pt x="12552" y="17300"/>
                      <a:pt x="14834" y="16208"/>
                    </a:cubicBezTo>
                    <a:cubicBezTo>
                      <a:pt x="16481" y="16574"/>
                      <a:pt x="18162" y="16763"/>
                      <a:pt x="19843" y="16763"/>
                    </a:cubicBezTo>
                    <a:cubicBezTo>
                      <a:pt x="20952" y="16763"/>
                      <a:pt x="22062" y="16681"/>
                      <a:pt x="23162" y="16512"/>
                    </a:cubicBezTo>
                    <a:cubicBezTo>
                      <a:pt x="23679" y="11223"/>
                      <a:pt x="24074" y="5934"/>
                      <a:pt x="24560" y="493"/>
                    </a:cubicBezTo>
                    <a:lnTo>
                      <a:pt x="12493" y="98"/>
                    </a:lnTo>
                    <a:cubicBezTo>
                      <a:pt x="10998" y="49"/>
                      <a:pt x="9488" y="1"/>
                      <a:pt x="8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8" name="Google Shape;1028;p31"/>
              <p:cNvGrpSpPr/>
              <p:nvPr/>
            </p:nvGrpSpPr>
            <p:grpSpPr>
              <a:xfrm>
                <a:off x="1538890" y="2698616"/>
                <a:ext cx="889937" cy="633717"/>
                <a:chOff x="1538890" y="2698616"/>
                <a:chExt cx="889937" cy="633717"/>
              </a:xfrm>
            </p:grpSpPr>
            <p:sp>
              <p:nvSpPr>
                <p:cNvPr id="1029" name="Google Shape;1029;p31"/>
                <p:cNvSpPr/>
                <p:nvPr/>
              </p:nvSpPr>
              <p:spPr>
                <a:xfrm>
                  <a:off x="2085301" y="2904933"/>
                  <a:ext cx="12494" cy="337855"/>
                </a:xfrm>
                <a:custGeom>
                  <a:avLst/>
                  <a:gdLst/>
                  <a:ahLst/>
                  <a:cxnLst/>
                  <a:rect l="l" t="t" r="r" b="b"/>
                  <a:pathLst>
                    <a:path w="335" h="9059" fill="none" extrusionOk="0">
                      <a:moveTo>
                        <a:pt x="1" y="9059"/>
                      </a:moveTo>
                      <a:lnTo>
                        <a:pt x="335" y="1"/>
                      </a:ln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1993481" y="2886807"/>
                  <a:ext cx="224479" cy="36288"/>
                </a:xfrm>
                <a:custGeom>
                  <a:avLst/>
                  <a:gdLst/>
                  <a:ahLst/>
                  <a:cxnLst/>
                  <a:rect l="l" t="t" r="r" b="b"/>
                  <a:pathLst>
                    <a:path w="6019" h="973" fill="none" extrusionOk="0">
                      <a:moveTo>
                        <a:pt x="0" y="213"/>
                      </a:moveTo>
                      <a:cubicBezTo>
                        <a:pt x="0" y="213"/>
                        <a:pt x="3709" y="973"/>
                        <a:pt x="6019" y="0"/>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1538890" y="3180394"/>
                  <a:ext cx="859314" cy="151940"/>
                </a:xfrm>
                <a:custGeom>
                  <a:avLst/>
                  <a:gdLst/>
                  <a:ahLst/>
                  <a:cxnLst/>
                  <a:rect l="l" t="t" r="r" b="b"/>
                  <a:pathLst>
                    <a:path w="23041" h="4074" fill="none" extrusionOk="0">
                      <a:moveTo>
                        <a:pt x="1" y="1"/>
                      </a:moveTo>
                      <a:cubicBezTo>
                        <a:pt x="1" y="1"/>
                        <a:pt x="8056" y="4074"/>
                        <a:pt x="14652" y="548"/>
                      </a:cubicBezTo>
                      <a:cubicBezTo>
                        <a:pt x="14652" y="548"/>
                        <a:pt x="18998" y="2280"/>
                        <a:pt x="23041" y="305"/>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1568390" y="2700891"/>
                  <a:ext cx="172340" cy="196134"/>
                </a:xfrm>
                <a:custGeom>
                  <a:avLst/>
                  <a:gdLst/>
                  <a:ahLst/>
                  <a:cxnLst/>
                  <a:rect l="l" t="t" r="r" b="b"/>
                  <a:pathLst>
                    <a:path w="4621" h="5259" fill="none" extrusionOk="0">
                      <a:moveTo>
                        <a:pt x="3830" y="0"/>
                      </a:moveTo>
                      <a:cubicBezTo>
                        <a:pt x="3830" y="0"/>
                        <a:pt x="4620" y="5259"/>
                        <a:pt x="0" y="5198"/>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2368707" y="2698616"/>
                  <a:ext cx="60120" cy="206353"/>
                </a:xfrm>
                <a:custGeom>
                  <a:avLst/>
                  <a:gdLst/>
                  <a:ahLst/>
                  <a:cxnLst/>
                  <a:rect l="l" t="t" r="r" b="b"/>
                  <a:pathLst>
                    <a:path w="1612" h="5533" fill="none" extrusionOk="0">
                      <a:moveTo>
                        <a:pt x="456" y="1"/>
                      </a:moveTo>
                      <a:cubicBezTo>
                        <a:pt x="456" y="1"/>
                        <a:pt x="0" y="4651"/>
                        <a:pt x="1611" y="5533"/>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4" name="Google Shape;1034;p31"/>
              <p:cNvSpPr/>
              <p:nvPr/>
            </p:nvSpPr>
            <p:spPr>
              <a:xfrm>
                <a:off x="2573905" y="806750"/>
                <a:ext cx="796957" cy="897728"/>
              </a:xfrm>
              <a:custGeom>
                <a:avLst/>
                <a:gdLst/>
                <a:ahLst/>
                <a:cxnLst/>
                <a:rect l="l" t="t" r="r" b="b"/>
                <a:pathLst>
                  <a:path w="21369" h="24071" extrusionOk="0">
                    <a:moveTo>
                      <a:pt x="14846" y="0"/>
                    </a:moveTo>
                    <a:cubicBezTo>
                      <a:pt x="14666" y="0"/>
                      <a:pt x="14489" y="92"/>
                      <a:pt x="14408" y="271"/>
                    </a:cubicBezTo>
                    <a:cubicBezTo>
                      <a:pt x="14316" y="453"/>
                      <a:pt x="14225" y="666"/>
                      <a:pt x="14195" y="879"/>
                    </a:cubicBezTo>
                    <a:cubicBezTo>
                      <a:pt x="13952" y="1821"/>
                      <a:pt x="13648" y="2763"/>
                      <a:pt x="13283" y="3675"/>
                    </a:cubicBezTo>
                    <a:cubicBezTo>
                      <a:pt x="8663" y="7049"/>
                      <a:pt x="4225" y="10697"/>
                      <a:pt x="0" y="14587"/>
                    </a:cubicBezTo>
                    <a:cubicBezTo>
                      <a:pt x="1034" y="17870"/>
                      <a:pt x="2401" y="21031"/>
                      <a:pt x="4043" y="24071"/>
                    </a:cubicBezTo>
                    <a:cubicBezTo>
                      <a:pt x="8298" y="20302"/>
                      <a:pt x="12158" y="16107"/>
                      <a:pt x="15563" y="11548"/>
                    </a:cubicBezTo>
                    <a:cubicBezTo>
                      <a:pt x="15745" y="11244"/>
                      <a:pt x="15988" y="10970"/>
                      <a:pt x="16231" y="10727"/>
                    </a:cubicBezTo>
                    <a:cubicBezTo>
                      <a:pt x="16779" y="10302"/>
                      <a:pt x="17478" y="10119"/>
                      <a:pt x="18116" y="9846"/>
                    </a:cubicBezTo>
                    <a:cubicBezTo>
                      <a:pt x="19636" y="9177"/>
                      <a:pt x="20791" y="7840"/>
                      <a:pt x="21247" y="6229"/>
                    </a:cubicBezTo>
                    <a:cubicBezTo>
                      <a:pt x="21338" y="5955"/>
                      <a:pt x="21368" y="5681"/>
                      <a:pt x="21307" y="5408"/>
                    </a:cubicBezTo>
                    <a:cubicBezTo>
                      <a:pt x="21223" y="5126"/>
                      <a:pt x="20981" y="4949"/>
                      <a:pt x="20729" y="4949"/>
                    </a:cubicBezTo>
                    <a:cubicBezTo>
                      <a:pt x="20709" y="4949"/>
                      <a:pt x="20689" y="4950"/>
                      <a:pt x="20669" y="4952"/>
                    </a:cubicBezTo>
                    <a:cubicBezTo>
                      <a:pt x="21004" y="4283"/>
                      <a:pt x="20548" y="3493"/>
                      <a:pt x="19818" y="3463"/>
                    </a:cubicBezTo>
                    <a:cubicBezTo>
                      <a:pt x="19897" y="2780"/>
                      <a:pt x="19387" y="2234"/>
                      <a:pt x="18757" y="2234"/>
                    </a:cubicBezTo>
                    <a:cubicBezTo>
                      <a:pt x="18657" y="2234"/>
                      <a:pt x="18554" y="2248"/>
                      <a:pt x="18450" y="2277"/>
                    </a:cubicBezTo>
                    <a:cubicBezTo>
                      <a:pt x="18481" y="1791"/>
                      <a:pt x="18481" y="1213"/>
                      <a:pt x="18055" y="940"/>
                    </a:cubicBezTo>
                    <a:cubicBezTo>
                      <a:pt x="17949" y="874"/>
                      <a:pt x="17831" y="846"/>
                      <a:pt x="17708" y="846"/>
                    </a:cubicBezTo>
                    <a:cubicBezTo>
                      <a:pt x="17374" y="846"/>
                      <a:pt x="16998" y="1052"/>
                      <a:pt x="16687" y="1274"/>
                    </a:cubicBezTo>
                    <a:lnTo>
                      <a:pt x="15593" y="2034"/>
                    </a:lnTo>
                    <a:lnTo>
                      <a:pt x="15593" y="1548"/>
                    </a:lnTo>
                    <a:cubicBezTo>
                      <a:pt x="15654" y="1092"/>
                      <a:pt x="15532" y="605"/>
                      <a:pt x="15259" y="210"/>
                    </a:cubicBezTo>
                    <a:cubicBezTo>
                      <a:pt x="15160" y="69"/>
                      <a:pt x="15002" y="0"/>
                      <a:pt x="14846" y="0"/>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1"/>
              <p:cNvSpPr/>
              <p:nvPr/>
            </p:nvSpPr>
            <p:spPr>
              <a:xfrm>
                <a:off x="3124830" y="842926"/>
                <a:ext cx="227872" cy="289074"/>
              </a:xfrm>
              <a:custGeom>
                <a:avLst/>
                <a:gdLst/>
                <a:ahLst/>
                <a:cxnLst/>
                <a:rect l="l" t="t" r="r" b="b"/>
                <a:pathLst>
                  <a:path w="6110" h="7751" extrusionOk="0">
                    <a:moveTo>
                      <a:pt x="3709" y="1277"/>
                    </a:moveTo>
                    <a:lnTo>
                      <a:pt x="3494" y="1521"/>
                    </a:lnTo>
                    <a:lnTo>
                      <a:pt x="3494" y="1521"/>
                    </a:lnTo>
                    <a:cubicBezTo>
                      <a:pt x="3567" y="1441"/>
                      <a:pt x="3638" y="1359"/>
                      <a:pt x="3709" y="1277"/>
                    </a:cubicBezTo>
                    <a:close/>
                    <a:moveTo>
                      <a:pt x="2432" y="0"/>
                    </a:moveTo>
                    <a:cubicBezTo>
                      <a:pt x="1551" y="486"/>
                      <a:pt x="791" y="1216"/>
                      <a:pt x="304" y="2097"/>
                    </a:cubicBezTo>
                    <a:cubicBezTo>
                      <a:pt x="92" y="2401"/>
                      <a:pt x="0" y="2766"/>
                      <a:pt x="31" y="3100"/>
                    </a:cubicBezTo>
                    <a:cubicBezTo>
                      <a:pt x="61" y="3465"/>
                      <a:pt x="365" y="3769"/>
                      <a:pt x="730" y="3769"/>
                    </a:cubicBezTo>
                    <a:cubicBezTo>
                      <a:pt x="912" y="3739"/>
                      <a:pt x="1095" y="3678"/>
                      <a:pt x="1216" y="3556"/>
                    </a:cubicBezTo>
                    <a:cubicBezTo>
                      <a:pt x="2016" y="2989"/>
                      <a:pt x="2729" y="2355"/>
                      <a:pt x="3372" y="1655"/>
                    </a:cubicBezTo>
                    <a:lnTo>
                      <a:pt x="3372" y="1655"/>
                    </a:lnTo>
                    <a:lnTo>
                      <a:pt x="3374" y="1658"/>
                    </a:lnTo>
                    <a:lnTo>
                      <a:pt x="3494" y="1521"/>
                    </a:lnTo>
                    <a:lnTo>
                      <a:pt x="3494" y="1521"/>
                    </a:lnTo>
                    <a:cubicBezTo>
                      <a:pt x="3454" y="1566"/>
                      <a:pt x="3413" y="1611"/>
                      <a:pt x="3372" y="1655"/>
                    </a:cubicBezTo>
                    <a:lnTo>
                      <a:pt x="3372" y="1655"/>
                    </a:lnTo>
                    <a:lnTo>
                      <a:pt x="2432" y="0"/>
                    </a:lnTo>
                    <a:close/>
                    <a:moveTo>
                      <a:pt x="3374" y="1658"/>
                    </a:moveTo>
                    <a:lnTo>
                      <a:pt x="1763" y="3496"/>
                    </a:lnTo>
                    <a:cubicBezTo>
                      <a:pt x="1581" y="3708"/>
                      <a:pt x="1429" y="3921"/>
                      <a:pt x="1307" y="4195"/>
                    </a:cubicBezTo>
                    <a:cubicBezTo>
                      <a:pt x="1216" y="4529"/>
                      <a:pt x="1307" y="4894"/>
                      <a:pt x="1551" y="5137"/>
                    </a:cubicBezTo>
                    <a:cubicBezTo>
                      <a:pt x="1678" y="5316"/>
                      <a:pt x="1871" y="5387"/>
                      <a:pt x="2074" y="5387"/>
                    </a:cubicBezTo>
                    <a:cubicBezTo>
                      <a:pt x="2112" y="5387"/>
                      <a:pt x="2150" y="5385"/>
                      <a:pt x="2189" y="5380"/>
                    </a:cubicBezTo>
                    <a:cubicBezTo>
                      <a:pt x="2341" y="5319"/>
                      <a:pt x="2462" y="5228"/>
                      <a:pt x="2584" y="5137"/>
                    </a:cubicBezTo>
                    <a:cubicBezTo>
                      <a:pt x="2733" y="5003"/>
                      <a:pt x="2880" y="4868"/>
                      <a:pt x="3026" y="4731"/>
                    </a:cubicBezTo>
                    <a:lnTo>
                      <a:pt x="3026" y="4731"/>
                    </a:lnTo>
                    <a:cubicBezTo>
                      <a:pt x="2858" y="4930"/>
                      <a:pt x="2725" y="5150"/>
                      <a:pt x="2645" y="5411"/>
                    </a:cubicBezTo>
                    <a:cubicBezTo>
                      <a:pt x="2523" y="5806"/>
                      <a:pt x="2706" y="6231"/>
                      <a:pt x="3101" y="6353"/>
                    </a:cubicBezTo>
                    <a:cubicBezTo>
                      <a:pt x="3139" y="6357"/>
                      <a:pt x="3177" y="6359"/>
                      <a:pt x="3215" y="6359"/>
                    </a:cubicBezTo>
                    <a:cubicBezTo>
                      <a:pt x="3473" y="6359"/>
                      <a:pt x="3705" y="6269"/>
                      <a:pt x="3891" y="6110"/>
                    </a:cubicBezTo>
                    <a:cubicBezTo>
                      <a:pt x="3968" y="6057"/>
                      <a:pt x="4044" y="6004"/>
                      <a:pt x="4119" y="5949"/>
                    </a:cubicBezTo>
                    <a:lnTo>
                      <a:pt x="4119" y="5949"/>
                    </a:lnTo>
                    <a:lnTo>
                      <a:pt x="3982" y="6079"/>
                    </a:lnTo>
                    <a:cubicBezTo>
                      <a:pt x="3648" y="6414"/>
                      <a:pt x="3253" y="6870"/>
                      <a:pt x="3465" y="7325"/>
                    </a:cubicBezTo>
                    <a:cubicBezTo>
                      <a:pt x="3587" y="7599"/>
                      <a:pt x="3891" y="7751"/>
                      <a:pt x="4195" y="7751"/>
                    </a:cubicBezTo>
                    <a:cubicBezTo>
                      <a:pt x="4499" y="7721"/>
                      <a:pt x="4773" y="7629"/>
                      <a:pt x="5016" y="7447"/>
                    </a:cubicBezTo>
                    <a:cubicBezTo>
                      <a:pt x="5441" y="7204"/>
                      <a:pt x="5806" y="6870"/>
                      <a:pt x="6110" y="6474"/>
                    </a:cubicBezTo>
                    <a:lnTo>
                      <a:pt x="5254" y="4968"/>
                    </a:lnTo>
                    <a:lnTo>
                      <a:pt x="5254" y="4968"/>
                    </a:lnTo>
                    <a:cubicBezTo>
                      <a:pt x="5480" y="4740"/>
                      <a:pt x="5694" y="4501"/>
                      <a:pt x="5897" y="4256"/>
                    </a:cubicBezTo>
                    <a:lnTo>
                      <a:pt x="5897" y="4256"/>
                    </a:lnTo>
                    <a:lnTo>
                      <a:pt x="5217" y="4903"/>
                    </a:lnTo>
                    <a:lnTo>
                      <a:pt x="5217" y="4903"/>
                    </a:lnTo>
                    <a:lnTo>
                      <a:pt x="4356" y="3388"/>
                    </a:lnTo>
                    <a:lnTo>
                      <a:pt x="4356" y="3388"/>
                    </a:lnTo>
                    <a:cubicBezTo>
                      <a:pt x="4600" y="3125"/>
                      <a:pt x="4839" y="2857"/>
                      <a:pt x="5076" y="2584"/>
                    </a:cubicBezTo>
                    <a:lnTo>
                      <a:pt x="5076" y="2584"/>
                    </a:lnTo>
                    <a:cubicBezTo>
                      <a:pt x="4834" y="2851"/>
                      <a:pt x="4592" y="3114"/>
                      <a:pt x="4348" y="3373"/>
                    </a:cubicBezTo>
                    <a:lnTo>
                      <a:pt x="4348" y="3373"/>
                    </a:lnTo>
                    <a:lnTo>
                      <a:pt x="3374" y="1658"/>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1"/>
              <p:cNvSpPr/>
              <p:nvPr/>
            </p:nvSpPr>
            <p:spPr>
              <a:xfrm>
                <a:off x="3124830" y="842926"/>
                <a:ext cx="227872" cy="289074"/>
              </a:xfrm>
              <a:custGeom>
                <a:avLst/>
                <a:gdLst/>
                <a:ahLst/>
                <a:cxnLst/>
                <a:rect l="l" t="t" r="r" b="b"/>
                <a:pathLst>
                  <a:path w="6110" h="7751" fill="none" extrusionOk="0">
                    <a:moveTo>
                      <a:pt x="2432" y="0"/>
                    </a:moveTo>
                    <a:cubicBezTo>
                      <a:pt x="1551" y="486"/>
                      <a:pt x="791" y="1216"/>
                      <a:pt x="304" y="2097"/>
                    </a:cubicBezTo>
                    <a:cubicBezTo>
                      <a:pt x="92" y="2401"/>
                      <a:pt x="0" y="2766"/>
                      <a:pt x="31" y="3100"/>
                    </a:cubicBezTo>
                    <a:cubicBezTo>
                      <a:pt x="61" y="3465"/>
                      <a:pt x="365" y="3769"/>
                      <a:pt x="730" y="3769"/>
                    </a:cubicBezTo>
                    <a:cubicBezTo>
                      <a:pt x="912" y="3739"/>
                      <a:pt x="1095" y="3678"/>
                      <a:pt x="1216" y="3556"/>
                    </a:cubicBezTo>
                    <a:cubicBezTo>
                      <a:pt x="2158" y="2888"/>
                      <a:pt x="2979" y="2128"/>
                      <a:pt x="3709" y="1277"/>
                    </a:cubicBezTo>
                    <a:lnTo>
                      <a:pt x="1763" y="3496"/>
                    </a:lnTo>
                    <a:cubicBezTo>
                      <a:pt x="1581" y="3708"/>
                      <a:pt x="1429" y="3921"/>
                      <a:pt x="1307" y="4195"/>
                    </a:cubicBezTo>
                    <a:cubicBezTo>
                      <a:pt x="1216" y="4529"/>
                      <a:pt x="1307" y="4894"/>
                      <a:pt x="1551" y="5137"/>
                    </a:cubicBezTo>
                    <a:cubicBezTo>
                      <a:pt x="1703" y="5350"/>
                      <a:pt x="1946" y="5411"/>
                      <a:pt x="2189" y="5380"/>
                    </a:cubicBezTo>
                    <a:cubicBezTo>
                      <a:pt x="2341" y="5319"/>
                      <a:pt x="2462" y="5228"/>
                      <a:pt x="2584" y="5137"/>
                    </a:cubicBezTo>
                    <a:cubicBezTo>
                      <a:pt x="3465" y="4347"/>
                      <a:pt x="4286" y="3496"/>
                      <a:pt x="5076" y="2584"/>
                    </a:cubicBezTo>
                    <a:cubicBezTo>
                      <a:pt x="4499" y="3222"/>
                      <a:pt x="3921" y="3830"/>
                      <a:pt x="3314" y="4438"/>
                    </a:cubicBezTo>
                    <a:cubicBezTo>
                      <a:pt x="3010" y="4711"/>
                      <a:pt x="2766" y="5015"/>
                      <a:pt x="2645" y="5411"/>
                    </a:cubicBezTo>
                    <a:cubicBezTo>
                      <a:pt x="2523" y="5806"/>
                      <a:pt x="2706" y="6231"/>
                      <a:pt x="3101" y="6353"/>
                    </a:cubicBezTo>
                    <a:cubicBezTo>
                      <a:pt x="3405" y="6383"/>
                      <a:pt x="3678" y="6292"/>
                      <a:pt x="3891" y="6110"/>
                    </a:cubicBezTo>
                    <a:cubicBezTo>
                      <a:pt x="4651" y="5593"/>
                      <a:pt x="5320" y="4955"/>
                      <a:pt x="5897" y="4256"/>
                    </a:cubicBezTo>
                    <a:lnTo>
                      <a:pt x="3982" y="6079"/>
                    </a:lnTo>
                    <a:cubicBezTo>
                      <a:pt x="3648" y="6414"/>
                      <a:pt x="3253" y="6870"/>
                      <a:pt x="3465" y="7325"/>
                    </a:cubicBezTo>
                    <a:cubicBezTo>
                      <a:pt x="3587" y="7599"/>
                      <a:pt x="3891" y="7751"/>
                      <a:pt x="4195" y="7751"/>
                    </a:cubicBezTo>
                    <a:cubicBezTo>
                      <a:pt x="4499" y="7721"/>
                      <a:pt x="4773" y="7629"/>
                      <a:pt x="5016" y="7447"/>
                    </a:cubicBezTo>
                    <a:cubicBezTo>
                      <a:pt x="5441" y="7204"/>
                      <a:pt x="5806" y="6870"/>
                      <a:pt x="6110" y="6474"/>
                    </a:cubicBezTo>
                  </a:path>
                </a:pathLst>
              </a:custGeom>
              <a:noFill/>
              <a:ln w="9525" cap="rnd"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 name="Google Shape;1037;p31"/>
              <p:cNvGrpSpPr/>
              <p:nvPr/>
            </p:nvGrpSpPr>
            <p:grpSpPr>
              <a:xfrm>
                <a:off x="3153174" y="1011835"/>
                <a:ext cx="56726" cy="91858"/>
                <a:chOff x="3153174" y="1011835"/>
                <a:chExt cx="56726" cy="91858"/>
              </a:xfrm>
            </p:grpSpPr>
            <p:sp>
              <p:nvSpPr>
                <p:cNvPr id="1038" name="Google Shape;1038;p31"/>
                <p:cNvSpPr/>
                <p:nvPr/>
              </p:nvSpPr>
              <p:spPr>
                <a:xfrm>
                  <a:off x="3153174" y="1011835"/>
                  <a:ext cx="15888" cy="91858"/>
                </a:xfrm>
                <a:custGeom>
                  <a:avLst/>
                  <a:gdLst/>
                  <a:ahLst/>
                  <a:cxnLst/>
                  <a:rect l="l" t="t" r="r" b="b"/>
                  <a:pathLst>
                    <a:path w="426" h="2463" fill="none" extrusionOk="0">
                      <a:moveTo>
                        <a:pt x="243" y="0"/>
                      </a:moveTo>
                      <a:cubicBezTo>
                        <a:pt x="426" y="821"/>
                        <a:pt x="335" y="1702"/>
                        <a:pt x="0" y="2462"/>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3170181" y="1059424"/>
                  <a:ext cx="39719" cy="12531"/>
                </a:xfrm>
                <a:custGeom>
                  <a:avLst/>
                  <a:gdLst/>
                  <a:ahLst/>
                  <a:cxnLst/>
                  <a:rect l="l" t="t" r="r" b="b"/>
                  <a:pathLst>
                    <a:path w="1065" h="336" fill="none" extrusionOk="0">
                      <a:moveTo>
                        <a:pt x="1064" y="335"/>
                      </a:moveTo>
                      <a:cubicBezTo>
                        <a:pt x="760" y="92"/>
                        <a:pt x="365" y="1"/>
                        <a:pt x="0" y="122"/>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0" name="Google Shape;1040;p31"/>
              <p:cNvSpPr/>
              <p:nvPr/>
            </p:nvSpPr>
            <p:spPr>
              <a:xfrm>
                <a:off x="1451619" y="1309972"/>
                <a:ext cx="1309353" cy="1417695"/>
              </a:xfrm>
              <a:custGeom>
                <a:avLst/>
                <a:gdLst/>
                <a:ahLst/>
                <a:cxnLst/>
                <a:rect l="l" t="t" r="r" b="b"/>
                <a:pathLst>
                  <a:path w="35108" h="38013" extrusionOk="0">
                    <a:moveTo>
                      <a:pt x="29575" y="0"/>
                    </a:moveTo>
                    <a:cubicBezTo>
                      <a:pt x="26445" y="1429"/>
                      <a:pt x="23375" y="3040"/>
                      <a:pt x="20457" y="4863"/>
                    </a:cubicBezTo>
                    <a:cubicBezTo>
                      <a:pt x="20001" y="4917"/>
                      <a:pt x="19543" y="4943"/>
                      <a:pt x="19086" y="4943"/>
                    </a:cubicBezTo>
                    <a:cubicBezTo>
                      <a:pt x="17713" y="4943"/>
                      <a:pt x="16346" y="4704"/>
                      <a:pt x="15046" y="4225"/>
                    </a:cubicBezTo>
                    <a:cubicBezTo>
                      <a:pt x="9484" y="5441"/>
                      <a:pt x="4165" y="7873"/>
                      <a:pt x="0" y="11277"/>
                    </a:cubicBezTo>
                    <a:cubicBezTo>
                      <a:pt x="1155" y="14377"/>
                      <a:pt x="2645" y="17356"/>
                      <a:pt x="4468" y="20122"/>
                    </a:cubicBezTo>
                    <a:cubicBezTo>
                      <a:pt x="3861" y="25502"/>
                      <a:pt x="3283" y="30882"/>
                      <a:pt x="2554" y="36353"/>
                    </a:cubicBezTo>
                    <a:cubicBezTo>
                      <a:pt x="7434" y="37462"/>
                      <a:pt x="12420" y="38013"/>
                      <a:pt x="17406" y="38013"/>
                    </a:cubicBezTo>
                    <a:cubicBezTo>
                      <a:pt x="20897" y="38013"/>
                      <a:pt x="24388" y="37743"/>
                      <a:pt x="27843" y="37204"/>
                    </a:cubicBezTo>
                    <a:cubicBezTo>
                      <a:pt x="28420" y="30487"/>
                      <a:pt x="28694" y="23739"/>
                      <a:pt x="28603" y="17052"/>
                    </a:cubicBezTo>
                    <a:cubicBezTo>
                      <a:pt x="30548" y="15167"/>
                      <a:pt x="32737" y="13587"/>
                      <a:pt x="35107" y="12310"/>
                    </a:cubicBezTo>
                    <a:cubicBezTo>
                      <a:pt x="34317" y="7812"/>
                      <a:pt x="32402" y="3556"/>
                      <a:pt x="29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1" name="Google Shape;1041;p31"/>
              <p:cNvGrpSpPr/>
              <p:nvPr/>
            </p:nvGrpSpPr>
            <p:grpSpPr>
              <a:xfrm>
                <a:off x="1550228" y="2423155"/>
                <a:ext cx="936403" cy="259648"/>
                <a:chOff x="1550228" y="2423155"/>
                <a:chExt cx="936403" cy="259648"/>
              </a:xfrm>
            </p:grpSpPr>
            <p:sp>
              <p:nvSpPr>
                <p:cNvPr id="1042" name="Google Shape;1042;p31"/>
                <p:cNvSpPr/>
                <p:nvPr/>
              </p:nvSpPr>
              <p:spPr>
                <a:xfrm>
                  <a:off x="1550228" y="2609071"/>
                  <a:ext cx="936403" cy="73732"/>
                </a:xfrm>
                <a:custGeom>
                  <a:avLst/>
                  <a:gdLst/>
                  <a:ahLst/>
                  <a:cxnLst/>
                  <a:rect l="l" t="t" r="r" b="b"/>
                  <a:pathLst>
                    <a:path w="25108" h="1977" fill="none" extrusionOk="0">
                      <a:moveTo>
                        <a:pt x="1" y="0"/>
                      </a:moveTo>
                      <a:cubicBezTo>
                        <a:pt x="8238" y="1824"/>
                        <a:pt x="16779" y="1976"/>
                        <a:pt x="25108" y="517"/>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2137440" y="2423155"/>
                  <a:ext cx="124752" cy="82795"/>
                </a:xfrm>
                <a:custGeom>
                  <a:avLst/>
                  <a:gdLst/>
                  <a:ahLst/>
                  <a:cxnLst/>
                  <a:rect l="l" t="t" r="r" b="b"/>
                  <a:pathLst>
                    <a:path w="3345" h="2220" fill="none" extrusionOk="0">
                      <a:moveTo>
                        <a:pt x="1" y="2219"/>
                      </a:moveTo>
                      <a:cubicBezTo>
                        <a:pt x="1217" y="1642"/>
                        <a:pt x="2341" y="912"/>
                        <a:pt x="3344" y="1"/>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2206585" y="2471900"/>
                  <a:ext cx="59001" cy="38600"/>
                </a:xfrm>
                <a:custGeom>
                  <a:avLst/>
                  <a:gdLst/>
                  <a:ahLst/>
                  <a:cxnLst/>
                  <a:rect l="l" t="t" r="r" b="b"/>
                  <a:pathLst>
                    <a:path w="1582" h="1035" fill="none" extrusionOk="0">
                      <a:moveTo>
                        <a:pt x="1" y="1034"/>
                      </a:moveTo>
                      <a:cubicBezTo>
                        <a:pt x="578" y="760"/>
                        <a:pt x="1095" y="396"/>
                        <a:pt x="1581" y="1"/>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5" name="Google Shape;1045;p31"/>
              <p:cNvSpPr/>
              <p:nvPr/>
            </p:nvSpPr>
            <p:spPr>
              <a:xfrm>
                <a:off x="1581966" y="1490182"/>
                <a:ext cx="272104" cy="700624"/>
              </a:xfrm>
              <a:custGeom>
                <a:avLst/>
                <a:gdLst/>
                <a:ahLst/>
                <a:cxnLst/>
                <a:rect l="l" t="t" r="r" b="b"/>
                <a:pathLst>
                  <a:path w="7296" h="18786" fill="none" extrusionOk="0">
                    <a:moveTo>
                      <a:pt x="7144" y="1"/>
                    </a:moveTo>
                    <a:cubicBezTo>
                      <a:pt x="7296" y="2737"/>
                      <a:pt x="7144" y="5472"/>
                      <a:pt x="6749" y="8177"/>
                    </a:cubicBezTo>
                    <a:cubicBezTo>
                      <a:pt x="6566" y="9606"/>
                      <a:pt x="6202" y="11035"/>
                      <a:pt x="5654" y="12372"/>
                    </a:cubicBezTo>
                    <a:cubicBezTo>
                      <a:pt x="4439" y="15168"/>
                      <a:pt x="2463" y="16962"/>
                      <a:pt x="1" y="18785"/>
                    </a:cubicBez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2307506" y="1399517"/>
                <a:ext cx="269829" cy="840033"/>
              </a:xfrm>
              <a:custGeom>
                <a:avLst/>
                <a:gdLst/>
                <a:ahLst/>
                <a:cxnLst/>
                <a:rect l="l" t="t" r="r" b="b"/>
                <a:pathLst>
                  <a:path w="7235" h="22524" fill="none" extrusionOk="0">
                    <a:moveTo>
                      <a:pt x="0" y="0"/>
                    </a:moveTo>
                    <a:cubicBezTo>
                      <a:pt x="2067" y="3435"/>
                      <a:pt x="4134" y="6900"/>
                      <a:pt x="5441" y="10700"/>
                    </a:cubicBezTo>
                    <a:cubicBezTo>
                      <a:pt x="6748" y="14499"/>
                      <a:pt x="7234" y="18694"/>
                      <a:pt x="6049" y="22523"/>
                    </a:cubicBez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1163663" y="1763405"/>
                <a:ext cx="541896" cy="753956"/>
              </a:xfrm>
              <a:custGeom>
                <a:avLst/>
                <a:gdLst/>
                <a:ahLst/>
                <a:cxnLst/>
                <a:rect l="l" t="t" r="r" b="b"/>
                <a:pathLst>
                  <a:path w="14530" h="20216" extrusionOk="0">
                    <a:moveTo>
                      <a:pt x="8056" y="0"/>
                    </a:moveTo>
                    <a:cubicBezTo>
                      <a:pt x="8056" y="0"/>
                      <a:pt x="3557" y="2949"/>
                      <a:pt x="2068" y="4742"/>
                    </a:cubicBezTo>
                    <a:cubicBezTo>
                      <a:pt x="578" y="6535"/>
                      <a:pt x="1" y="8177"/>
                      <a:pt x="882" y="10335"/>
                    </a:cubicBezTo>
                    <a:cubicBezTo>
                      <a:pt x="1369" y="11611"/>
                      <a:pt x="2341" y="12584"/>
                      <a:pt x="3314" y="13557"/>
                    </a:cubicBezTo>
                    <a:lnTo>
                      <a:pt x="6445" y="16718"/>
                    </a:lnTo>
                    <a:cubicBezTo>
                      <a:pt x="6597" y="17964"/>
                      <a:pt x="7417" y="18846"/>
                      <a:pt x="8268" y="19514"/>
                    </a:cubicBezTo>
                    <a:cubicBezTo>
                      <a:pt x="8694" y="19909"/>
                      <a:pt x="9241" y="20153"/>
                      <a:pt x="9788" y="20213"/>
                    </a:cubicBezTo>
                    <a:cubicBezTo>
                      <a:pt x="9809" y="20214"/>
                      <a:pt x="9830" y="20215"/>
                      <a:pt x="9851" y="20215"/>
                    </a:cubicBezTo>
                    <a:cubicBezTo>
                      <a:pt x="10411" y="20215"/>
                      <a:pt x="11004" y="19828"/>
                      <a:pt x="11004" y="19271"/>
                    </a:cubicBezTo>
                    <a:cubicBezTo>
                      <a:pt x="11369" y="19271"/>
                      <a:pt x="11734" y="19210"/>
                      <a:pt x="12038" y="19089"/>
                    </a:cubicBezTo>
                    <a:cubicBezTo>
                      <a:pt x="12402" y="18906"/>
                      <a:pt x="12585" y="18572"/>
                      <a:pt x="12524" y="18207"/>
                    </a:cubicBezTo>
                    <a:lnTo>
                      <a:pt x="12524" y="18207"/>
                    </a:lnTo>
                    <a:cubicBezTo>
                      <a:pt x="12582" y="18216"/>
                      <a:pt x="12640" y="18220"/>
                      <a:pt x="12697" y="18220"/>
                    </a:cubicBezTo>
                    <a:cubicBezTo>
                      <a:pt x="13274" y="18220"/>
                      <a:pt x="13814" y="17815"/>
                      <a:pt x="13952" y="17235"/>
                    </a:cubicBezTo>
                    <a:cubicBezTo>
                      <a:pt x="13952" y="17022"/>
                      <a:pt x="13983" y="16809"/>
                      <a:pt x="14044" y="16627"/>
                    </a:cubicBezTo>
                    <a:cubicBezTo>
                      <a:pt x="14104" y="16505"/>
                      <a:pt x="14226" y="16384"/>
                      <a:pt x="14287" y="16262"/>
                    </a:cubicBezTo>
                    <a:cubicBezTo>
                      <a:pt x="14530" y="15806"/>
                      <a:pt x="14196" y="15259"/>
                      <a:pt x="13861" y="14833"/>
                    </a:cubicBezTo>
                    <a:cubicBezTo>
                      <a:pt x="12433" y="13040"/>
                      <a:pt x="11004" y="11247"/>
                      <a:pt x="9545" y="9423"/>
                    </a:cubicBezTo>
                    <a:cubicBezTo>
                      <a:pt x="10305" y="8693"/>
                      <a:pt x="11065" y="8025"/>
                      <a:pt x="11825" y="7356"/>
                    </a:cubicBezTo>
                    <a:cubicBezTo>
                      <a:pt x="11369" y="6687"/>
                      <a:pt x="10974" y="6019"/>
                      <a:pt x="10579" y="5320"/>
                    </a:cubicBezTo>
                    <a:cubicBezTo>
                      <a:pt x="9636" y="3587"/>
                      <a:pt x="8785" y="1824"/>
                      <a:pt x="8056" y="0"/>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oogle Shape;1048;p31"/>
              <p:cNvGrpSpPr/>
              <p:nvPr/>
            </p:nvGrpSpPr>
            <p:grpSpPr>
              <a:xfrm>
                <a:off x="1495814" y="1328097"/>
                <a:ext cx="1231150" cy="830971"/>
                <a:chOff x="1495814" y="1328097"/>
                <a:chExt cx="1231150" cy="830971"/>
              </a:xfrm>
            </p:grpSpPr>
            <p:grpSp>
              <p:nvGrpSpPr>
                <p:cNvPr id="1049" name="Google Shape;1049;p31"/>
                <p:cNvGrpSpPr/>
                <p:nvPr/>
              </p:nvGrpSpPr>
              <p:grpSpPr>
                <a:xfrm>
                  <a:off x="1502639" y="1328097"/>
                  <a:ext cx="1224325" cy="730088"/>
                  <a:chOff x="1502639" y="1328097"/>
                  <a:chExt cx="1224325" cy="730088"/>
                </a:xfrm>
              </p:grpSpPr>
              <p:sp>
                <p:nvSpPr>
                  <p:cNvPr id="1050" name="Google Shape;1050;p31"/>
                  <p:cNvSpPr/>
                  <p:nvPr/>
                </p:nvSpPr>
                <p:spPr>
                  <a:xfrm>
                    <a:off x="1502639" y="1691985"/>
                    <a:ext cx="166671" cy="317455"/>
                  </a:xfrm>
                  <a:custGeom>
                    <a:avLst/>
                    <a:gdLst/>
                    <a:ahLst/>
                    <a:cxnLst/>
                    <a:rect l="l" t="t" r="r" b="b"/>
                    <a:pathLst>
                      <a:path w="4469" h="8512" fill="none" extrusionOk="0">
                        <a:moveTo>
                          <a:pt x="0" y="0"/>
                        </a:moveTo>
                        <a:cubicBezTo>
                          <a:pt x="730" y="3162"/>
                          <a:pt x="2280" y="6110"/>
                          <a:pt x="4468" y="8511"/>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1613704" y="1932315"/>
                    <a:ext cx="138364" cy="125871"/>
                  </a:xfrm>
                  <a:custGeom>
                    <a:avLst/>
                    <a:gdLst/>
                    <a:ahLst/>
                    <a:cxnLst/>
                    <a:rect l="l" t="t" r="r" b="b"/>
                    <a:pathLst>
                      <a:path w="3710" h="3375" fill="none" extrusionOk="0">
                        <a:moveTo>
                          <a:pt x="3709" y="0"/>
                        </a:moveTo>
                        <a:cubicBezTo>
                          <a:pt x="2524" y="1186"/>
                          <a:pt x="1278" y="2310"/>
                          <a:pt x="1" y="3374"/>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2526280" y="1328097"/>
                    <a:ext cx="200684" cy="462533"/>
                  </a:xfrm>
                  <a:custGeom>
                    <a:avLst/>
                    <a:gdLst/>
                    <a:ahLst/>
                    <a:cxnLst/>
                    <a:rect l="l" t="t" r="r" b="b"/>
                    <a:pathLst>
                      <a:path w="5381" h="12402" fill="none" extrusionOk="0">
                        <a:moveTo>
                          <a:pt x="0" y="0"/>
                        </a:moveTo>
                        <a:cubicBezTo>
                          <a:pt x="2614" y="3739"/>
                          <a:pt x="4438" y="7964"/>
                          <a:pt x="5380" y="12402"/>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2511548" y="1847282"/>
                    <a:ext cx="32894" cy="184834"/>
                  </a:xfrm>
                  <a:custGeom>
                    <a:avLst/>
                    <a:gdLst/>
                    <a:ahLst/>
                    <a:cxnLst/>
                    <a:rect l="l" t="t" r="r" b="b"/>
                    <a:pathLst>
                      <a:path w="882" h="4956" fill="none" extrusionOk="0">
                        <a:moveTo>
                          <a:pt x="882" y="1"/>
                        </a:moveTo>
                        <a:cubicBezTo>
                          <a:pt x="487" y="821"/>
                          <a:pt x="243" y="1672"/>
                          <a:pt x="91" y="2584"/>
                        </a:cubicBezTo>
                        <a:cubicBezTo>
                          <a:pt x="0" y="3375"/>
                          <a:pt x="31" y="4165"/>
                          <a:pt x="152" y="4955"/>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4" name="Google Shape;1054;p31"/>
                <p:cNvSpPr/>
                <p:nvPr/>
              </p:nvSpPr>
              <p:spPr>
                <a:xfrm>
                  <a:off x="1495814" y="2050204"/>
                  <a:ext cx="64670" cy="108864"/>
                </a:xfrm>
                <a:custGeom>
                  <a:avLst/>
                  <a:gdLst/>
                  <a:ahLst/>
                  <a:cxnLst/>
                  <a:rect l="l" t="t" r="r" b="b"/>
                  <a:pathLst>
                    <a:path w="1734" h="2919" fill="none" extrusionOk="0">
                      <a:moveTo>
                        <a:pt x="1" y="0"/>
                      </a:moveTo>
                      <a:cubicBezTo>
                        <a:pt x="1" y="578"/>
                        <a:pt x="214" y="1155"/>
                        <a:pt x="578" y="1642"/>
                      </a:cubicBezTo>
                      <a:cubicBezTo>
                        <a:pt x="913" y="2098"/>
                        <a:pt x="1308" y="2523"/>
                        <a:pt x="1733" y="2918"/>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5" name="Google Shape;1055;p31"/>
              <p:cNvSpPr/>
              <p:nvPr/>
            </p:nvSpPr>
            <p:spPr>
              <a:xfrm>
                <a:off x="1164819" y="1898302"/>
                <a:ext cx="185953" cy="281167"/>
              </a:xfrm>
              <a:custGeom>
                <a:avLst/>
                <a:gdLst/>
                <a:ahLst/>
                <a:cxnLst/>
                <a:rect l="l" t="t" r="r" b="b"/>
                <a:pathLst>
                  <a:path w="4986" h="7539" extrusionOk="0">
                    <a:moveTo>
                      <a:pt x="3161" y="0"/>
                    </a:moveTo>
                    <a:lnTo>
                      <a:pt x="3161" y="0"/>
                    </a:lnTo>
                    <a:cubicBezTo>
                      <a:pt x="2766" y="335"/>
                      <a:pt x="2401" y="700"/>
                      <a:pt x="2067" y="1095"/>
                    </a:cubicBezTo>
                    <a:cubicBezTo>
                      <a:pt x="578" y="2918"/>
                      <a:pt x="0" y="4529"/>
                      <a:pt x="851" y="6687"/>
                    </a:cubicBezTo>
                    <a:cubicBezTo>
                      <a:pt x="973" y="6991"/>
                      <a:pt x="1125" y="7265"/>
                      <a:pt x="1277" y="7539"/>
                    </a:cubicBezTo>
                    <a:cubicBezTo>
                      <a:pt x="4985" y="5320"/>
                      <a:pt x="3800" y="1459"/>
                      <a:pt x="31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1916392" y="1220389"/>
                <a:ext cx="61238" cy="88464"/>
              </a:xfrm>
              <a:custGeom>
                <a:avLst/>
                <a:gdLst/>
                <a:ahLst/>
                <a:cxnLst/>
                <a:rect l="l" t="t" r="r" b="b"/>
                <a:pathLst>
                  <a:path w="1642" h="2372" extrusionOk="0">
                    <a:moveTo>
                      <a:pt x="396" y="1"/>
                    </a:moveTo>
                    <a:cubicBezTo>
                      <a:pt x="335" y="31"/>
                      <a:pt x="274" y="92"/>
                      <a:pt x="244" y="153"/>
                    </a:cubicBezTo>
                    <a:cubicBezTo>
                      <a:pt x="31" y="457"/>
                      <a:pt x="1" y="882"/>
                      <a:pt x="183" y="1217"/>
                    </a:cubicBezTo>
                    <a:cubicBezTo>
                      <a:pt x="426" y="1825"/>
                      <a:pt x="973" y="2250"/>
                      <a:pt x="1581" y="2372"/>
                    </a:cubicBezTo>
                    <a:cubicBezTo>
                      <a:pt x="1581" y="1703"/>
                      <a:pt x="1612" y="1034"/>
                      <a:pt x="1642" y="609"/>
                    </a:cubicBezTo>
                    <a:cubicBezTo>
                      <a:pt x="1399" y="274"/>
                      <a:pt x="1004" y="31"/>
                      <a:pt x="578"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1958349" y="1048086"/>
                <a:ext cx="335580" cy="485245"/>
              </a:xfrm>
              <a:custGeom>
                <a:avLst/>
                <a:gdLst/>
                <a:ahLst/>
                <a:cxnLst/>
                <a:rect l="l" t="t" r="r" b="b"/>
                <a:pathLst>
                  <a:path w="8998" h="13011" extrusionOk="0">
                    <a:moveTo>
                      <a:pt x="5175" y="1"/>
                    </a:moveTo>
                    <a:cubicBezTo>
                      <a:pt x="4708" y="1"/>
                      <a:pt x="4237" y="82"/>
                      <a:pt x="3800" y="244"/>
                    </a:cubicBezTo>
                    <a:cubicBezTo>
                      <a:pt x="2432" y="821"/>
                      <a:pt x="1368" y="1946"/>
                      <a:pt x="851" y="3344"/>
                    </a:cubicBezTo>
                    <a:cubicBezTo>
                      <a:pt x="335" y="4742"/>
                      <a:pt x="91" y="6201"/>
                      <a:pt x="122" y="7691"/>
                    </a:cubicBezTo>
                    <a:cubicBezTo>
                      <a:pt x="91" y="9180"/>
                      <a:pt x="152" y="10639"/>
                      <a:pt x="0" y="12098"/>
                    </a:cubicBezTo>
                    <a:cubicBezTo>
                      <a:pt x="1034" y="12706"/>
                      <a:pt x="2219" y="13010"/>
                      <a:pt x="3435" y="13010"/>
                    </a:cubicBezTo>
                    <a:cubicBezTo>
                      <a:pt x="4651" y="13010"/>
                      <a:pt x="5867" y="12767"/>
                      <a:pt x="7052" y="12372"/>
                    </a:cubicBezTo>
                    <a:cubicBezTo>
                      <a:pt x="7052" y="12372"/>
                      <a:pt x="7022" y="10548"/>
                      <a:pt x="6961" y="9758"/>
                    </a:cubicBezTo>
                    <a:cubicBezTo>
                      <a:pt x="8025" y="9363"/>
                      <a:pt x="8511" y="8238"/>
                      <a:pt x="8724" y="7235"/>
                    </a:cubicBezTo>
                    <a:cubicBezTo>
                      <a:pt x="8997" y="5776"/>
                      <a:pt x="8967" y="4287"/>
                      <a:pt x="8572" y="2858"/>
                    </a:cubicBezTo>
                    <a:cubicBezTo>
                      <a:pt x="8450" y="2250"/>
                      <a:pt x="8177" y="1703"/>
                      <a:pt x="7812" y="1186"/>
                    </a:cubicBezTo>
                    <a:cubicBezTo>
                      <a:pt x="7206" y="393"/>
                      <a:pt x="6199" y="1"/>
                      <a:pt x="5175"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8" name="Google Shape;1058;p31"/>
              <p:cNvGrpSpPr/>
              <p:nvPr/>
            </p:nvGrpSpPr>
            <p:grpSpPr>
              <a:xfrm>
                <a:off x="1919785" y="916621"/>
                <a:ext cx="451232" cy="367281"/>
                <a:chOff x="1919785" y="916621"/>
                <a:chExt cx="451232" cy="367281"/>
              </a:xfrm>
            </p:grpSpPr>
            <p:sp>
              <p:nvSpPr>
                <p:cNvPr id="1059" name="Google Shape;1059;p31"/>
                <p:cNvSpPr/>
                <p:nvPr/>
              </p:nvSpPr>
              <p:spPr>
                <a:xfrm>
                  <a:off x="1919785" y="1048086"/>
                  <a:ext cx="124752" cy="235816"/>
                </a:xfrm>
                <a:custGeom>
                  <a:avLst/>
                  <a:gdLst/>
                  <a:ahLst/>
                  <a:cxnLst/>
                  <a:rect l="l" t="t" r="r" b="b"/>
                  <a:pathLst>
                    <a:path w="3345" h="6323" extrusionOk="0">
                      <a:moveTo>
                        <a:pt x="1460" y="1"/>
                      </a:moveTo>
                      <a:cubicBezTo>
                        <a:pt x="517" y="396"/>
                        <a:pt x="122" y="1399"/>
                        <a:pt x="62" y="2372"/>
                      </a:cubicBezTo>
                      <a:cubicBezTo>
                        <a:pt x="1" y="3162"/>
                        <a:pt x="122" y="3983"/>
                        <a:pt x="426" y="4712"/>
                      </a:cubicBezTo>
                      <a:cubicBezTo>
                        <a:pt x="480" y="4703"/>
                        <a:pt x="533" y="4699"/>
                        <a:pt x="587" y="4699"/>
                      </a:cubicBezTo>
                      <a:cubicBezTo>
                        <a:pt x="903" y="4699"/>
                        <a:pt x="1222" y="4848"/>
                        <a:pt x="1429" y="5107"/>
                      </a:cubicBezTo>
                      <a:cubicBezTo>
                        <a:pt x="1429" y="5502"/>
                        <a:pt x="1399" y="5897"/>
                        <a:pt x="1369" y="6323"/>
                      </a:cubicBezTo>
                      <a:cubicBezTo>
                        <a:pt x="1612" y="6323"/>
                        <a:pt x="1824" y="6141"/>
                        <a:pt x="1885" y="5897"/>
                      </a:cubicBezTo>
                      <a:cubicBezTo>
                        <a:pt x="1916" y="5685"/>
                        <a:pt x="1946" y="5442"/>
                        <a:pt x="1946" y="5198"/>
                      </a:cubicBezTo>
                      <a:cubicBezTo>
                        <a:pt x="1946" y="4834"/>
                        <a:pt x="2068" y="4469"/>
                        <a:pt x="2280" y="4165"/>
                      </a:cubicBezTo>
                      <a:cubicBezTo>
                        <a:pt x="2493" y="3891"/>
                        <a:pt x="2767" y="3648"/>
                        <a:pt x="2980" y="3344"/>
                      </a:cubicBezTo>
                      <a:cubicBezTo>
                        <a:pt x="3223" y="3071"/>
                        <a:pt x="3344" y="2706"/>
                        <a:pt x="3314" y="2341"/>
                      </a:cubicBezTo>
                      <a:cubicBezTo>
                        <a:pt x="2645" y="1612"/>
                        <a:pt x="2007" y="821"/>
                        <a:pt x="14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1975355" y="916621"/>
                  <a:ext cx="395663" cy="291349"/>
                </a:xfrm>
                <a:custGeom>
                  <a:avLst/>
                  <a:gdLst/>
                  <a:ahLst/>
                  <a:cxnLst/>
                  <a:rect l="l" t="t" r="r" b="b"/>
                  <a:pathLst>
                    <a:path w="10609" h="7812" extrusionOk="0">
                      <a:moveTo>
                        <a:pt x="5044" y="0"/>
                      </a:moveTo>
                      <a:cubicBezTo>
                        <a:pt x="4685" y="0"/>
                        <a:pt x="4327" y="121"/>
                        <a:pt x="4043" y="334"/>
                      </a:cubicBezTo>
                      <a:cubicBezTo>
                        <a:pt x="3648" y="608"/>
                        <a:pt x="3222" y="821"/>
                        <a:pt x="2797" y="942"/>
                      </a:cubicBezTo>
                      <a:cubicBezTo>
                        <a:pt x="2493" y="1003"/>
                        <a:pt x="2158" y="972"/>
                        <a:pt x="1885" y="1003"/>
                      </a:cubicBezTo>
                      <a:cubicBezTo>
                        <a:pt x="1307" y="1124"/>
                        <a:pt x="790" y="1459"/>
                        <a:pt x="486" y="1976"/>
                      </a:cubicBezTo>
                      <a:cubicBezTo>
                        <a:pt x="183" y="2462"/>
                        <a:pt x="31" y="3039"/>
                        <a:pt x="31" y="3617"/>
                      </a:cubicBezTo>
                      <a:cubicBezTo>
                        <a:pt x="0" y="4590"/>
                        <a:pt x="851" y="5441"/>
                        <a:pt x="1459" y="6261"/>
                      </a:cubicBezTo>
                      <a:cubicBezTo>
                        <a:pt x="1784" y="6337"/>
                        <a:pt x="2117" y="6374"/>
                        <a:pt x="2449" y="6374"/>
                      </a:cubicBezTo>
                      <a:cubicBezTo>
                        <a:pt x="3049" y="6374"/>
                        <a:pt x="3647" y="6253"/>
                        <a:pt x="4195" y="6018"/>
                      </a:cubicBezTo>
                      <a:cubicBezTo>
                        <a:pt x="4529" y="5866"/>
                        <a:pt x="4863" y="5684"/>
                        <a:pt x="5198" y="5562"/>
                      </a:cubicBezTo>
                      <a:cubicBezTo>
                        <a:pt x="5356" y="5505"/>
                        <a:pt x="5527" y="5475"/>
                        <a:pt x="5699" y="5475"/>
                      </a:cubicBezTo>
                      <a:cubicBezTo>
                        <a:pt x="5892" y="5475"/>
                        <a:pt x="6085" y="5512"/>
                        <a:pt x="6262" y="5593"/>
                      </a:cubicBezTo>
                      <a:cubicBezTo>
                        <a:pt x="6505" y="5745"/>
                        <a:pt x="6718" y="5897"/>
                        <a:pt x="6900" y="6109"/>
                      </a:cubicBezTo>
                      <a:cubicBezTo>
                        <a:pt x="7113" y="6322"/>
                        <a:pt x="7356" y="6413"/>
                        <a:pt x="7660" y="6413"/>
                      </a:cubicBezTo>
                      <a:cubicBezTo>
                        <a:pt x="7812" y="6991"/>
                        <a:pt x="7903" y="7416"/>
                        <a:pt x="8055" y="7812"/>
                      </a:cubicBezTo>
                      <a:cubicBezTo>
                        <a:pt x="8329" y="7751"/>
                        <a:pt x="8572" y="7599"/>
                        <a:pt x="8754" y="7386"/>
                      </a:cubicBezTo>
                      <a:cubicBezTo>
                        <a:pt x="8724" y="7204"/>
                        <a:pt x="8693" y="7021"/>
                        <a:pt x="8724" y="6808"/>
                      </a:cubicBezTo>
                      <a:cubicBezTo>
                        <a:pt x="9392" y="6778"/>
                        <a:pt x="10031" y="6596"/>
                        <a:pt x="10608" y="6261"/>
                      </a:cubicBezTo>
                      <a:cubicBezTo>
                        <a:pt x="10304" y="6109"/>
                        <a:pt x="10061" y="5805"/>
                        <a:pt x="9970" y="5471"/>
                      </a:cubicBezTo>
                      <a:cubicBezTo>
                        <a:pt x="9879" y="5106"/>
                        <a:pt x="9970" y="4681"/>
                        <a:pt x="9727" y="4346"/>
                      </a:cubicBezTo>
                      <a:cubicBezTo>
                        <a:pt x="9621" y="4187"/>
                        <a:pt x="9422" y="4097"/>
                        <a:pt x="9231" y="4097"/>
                      </a:cubicBezTo>
                      <a:cubicBezTo>
                        <a:pt x="9204" y="4097"/>
                        <a:pt x="9176" y="4099"/>
                        <a:pt x="9149" y="4103"/>
                      </a:cubicBezTo>
                      <a:cubicBezTo>
                        <a:pt x="9575" y="3556"/>
                        <a:pt x="9757" y="2857"/>
                        <a:pt x="9605" y="2158"/>
                      </a:cubicBezTo>
                      <a:lnTo>
                        <a:pt x="9605" y="2158"/>
                      </a:lnTo>
                      <a:cubicBezTo>
                        <a:pt x="9400" y="2196"/>
                        <a:pt x="9195" y="2214"/>
                        <a:pt x="8993" y="2214"/>
                      </a:cubicBezTo>
                      <a:cubicBezTo>
                        <a:pt x="8053" y="2214"/>
                        <a:pt x="7160" y="1814"/>
                        <a:pt x="6535" y="1064"/>
                      </a:cubicBezTo>
                      <a:cubicBezTo>
                        <a:pt x="6170" y="669"/>
                        <a:pt x="5867" y="152"/>
                        <a:pt x="5350" y="30"/>
                      </a:cubicBezTo>
                      <a:cubicBezTo>
                        <a:pt x="5249" y="10"/>
                        <a:pt x="5147" y="0"/>
                        <a:pt x="5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1943617" y="1015229"/>
                  <a:ext cx="38563" cy="46507"/>
                </a:xfrm>
                <a:custGeom>
                  <a:avLst/>
                  <a:gdLst/>
                  <a:ahLst/>
                  <a:cxnLst/>
                  <a:rect l="l" t="t" r="r" b="b"/>
                  <a:pathLst>
                    <a:path w="1034" h="1247" extrusionOk="0">
                      <a:moveTo>
                        <a:pt x="638" y="0"/>
                      </a:moveTo>
                      <a:cubicBezTo>
                        <a:pt x="578" y="0"/>
                        <a:pt x="578" y="91"/>
                        <a:pt x="578" y="152"/>
                      </a:cubicBezTo>
                      <a:cubicBezTo>
                        <a:pt x="578" y="304"/>
                        <a:pt x="608" y="487"/>
                        <a:pt x="669" y="639"/>
                      </a:cubicBezTo>
                      <a:cubicBezTo>
                        <a:pt x="547" y="456"/>
                        <a:pt x="334" y="335"/>
                        <a:pt x="152" y="243"/>
                      </a:cubicBezTo>
                      <a:cubicBezTo>
                        <a:pt x="137" y="228"/>
                        <a:pt x="122" y="221"/>
                        <a:pt x="106" y="221"/>
                      </a:cubicBezTo>
                      <a:cubicBezTo>
                        <a:pt x="91" y="221"/>
                        <a:pt x="76" y="228"/>
                        <a:pt x="61" y="243"/>
                      </a:cubicBezTo>
                      <a:cubicBezTo>
                        <a:pt x="0" y="274"/>
                        <a:pt x="30" y="304"/>
                        <a:pt x="61" y="335"/>
                      </a:cubicBezTo>
                      <a:cubicBezTo>
                        <a:pt x="182" y="517"/>
                        <a:pt x="334" y="669"/>
                        <a:pt x="486" y="791"/>
                      </a:cubicBezTo>
                      <a:lnTo>
                        <a:pt x="152" y="791"/>
                      </a:lnTo>
                      <a:cubicBezTo>
                        <a:pt x="122" y="791"/>
                        <a:pt x="122" y="821"/>
                        <a:pt x="122" y="821"/>
                      </a:cubicBezTo>
                      <a:cubicBezTo>
                        <a:pt x="91" y="851"/>
                        <a:pt x="122" y="882"/>
                        <a:pt x="152" y="912"/>
                      </a:cubicBezTo>
                      <a:cubicBezTo>
                        <a:pt x="395" y="1094"/>
                        <a:pt x="669" y="1186"/>
                        <a:pt x="942" y="1246"/>
                      </a:cubicBezTo>
                      <a:cubicBezTo>
                        <a:pt x="1034" y="973"/>
                        <a:pt x="1034" y="669"/>
                        <a:pt x="942" y="395"/>
                      </a:cubicBezTo>
                      <a:cubicBezTo>
                        <a:pt x="882" y="274"/>
                        <a:pt x="790" y="122"/>
                        <a:pt x="699" y="31"/>
                      </a:cubicBezTo>
                      <a:cubicBezTo>
                        <a:pt x="669" y="0"/>
                        <a:pt x="669" y="0"/>
                        <a:pt x="6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 name="Google Shape;1062;p31"/>
              <p:cNvSpPr/>
              <p:nvPr/>
            </p:nvSpPr>
            <p:spPr>
              <a:xfrm>
                <a:off x="2139715" y="1411974"/>
                <a:ext cx="80520" cy="36512"/>
              </a:xfrm>
              <a:custGeom>
                <a:avLst/>
                <a:gdLst/>
                <a:ahLst/>
                <a:cxnLst/>
                <a:rect l="l" t="t" r="r" b="b"/>
                <a:pathLst>
                  <a:path w="2159" h="979" extrusionOk="0">
                    <a:moveTo>
                      <a:pt x="1" y="1"/>
                    </a:moveTo>
                    <a:lnTo>
                      <a:pt x="1" y="1"/>
                    </a:lnTo>
                    <a:cubicBezTo>
                      <a:pt x="1" y="1"/>
                      <a:pt x="867" y="979"/>
                      <a:pt x="2010" y="979"/>
                    </a:cubicBezTo>
                    <a:cubicBezTo>
                      <a:pt x="2059" y="979"/>
                      <a:pt x="2109" y="977"/>
                      <a:pt x="2159" y="973"/>
                    </a:cubicBezTo>
                    <a:lnTo>
                      <a:pt x="2098" y="122"/>
                    </a:lnTo>
                    <a:cubicBezTo>
                      <a:pt x="2098" y="122"/>
                      <a:pt x="1846" y="254"/>
                      <a:pt x="1343" y="254"/>
                    </a:cubicBezTo>
                    <a:cubicBezTo>
                      <a:pt x="1007" y="254"/>
                      <a:pt x="560" y="195"/>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2280281" y="1189695"/>
                <a:ext cx="52176" cy="90813"/>
              </a:xfrm>
              <a:custGeom>
                <a:avLst/>
                <a:gdLst/>
                <a:ahLst/>
                <a:cxnLst/>
                <a:rect l="l" t="t" r="r" b="b"/>
                <a:pathLst>
                  <a:path w="1399" h="2435" extrusionOk="0">
                    <a:moveTo>
                      <a:pt x="805" y="1"/>
                    </a:moveTo>
                    <a:cubicBezTo>
                      <a:pt x="517" y="1"/>
                      <a:pt x="238" y="262"/>
                      <a:pt x="122" y="550"/>
                    </a:cubicBezTo>
                    <a:cubicBezTo>
                      <a:pt x="31" y="763"/>
                      <a:pt x="1" y="976"/>
                      <a:pt x="1" y="1219"/>
                    </a:cubicBezTo>
                    <a:cubicBezTo>
                      <a:pt x="31" y="1432"/>
                      <a:pt x="92" y="1918"/>
                      <a:pt x="183" y="2435"/>
                    </a:cubicBezTo>
                    <a:cubicBezTo>
                      <a:pt x="882" y="2161"/>
                      <a:pt x="1368" y="1523"/>
                      <a:pt x="1368" y="763"/>
                    </a:cubicBezTo>
                    <a:cubicBezTo>
                      <a:pt x="1399" y="429"/>
                      <a:pt x="1186" y="94"/>
                      <a:pt x="852" y="3"/>
                    </a:cubicBezTo>
                    <a:cubicBezTo>
                      <a:pt x="836" y="2"/>
                      <a:pt x="821" y="1"/>
                      <a:pt x="805"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2182791" y="1194320"/>
                <a:ext cx="26106" cy="69182"/>
              </a:xfrm>
              <a:custGeom>
                <a:avLst/>
                <a:gdLst/>
                <a:ahLst/>
                <a:cxnLst/>
                <a:rect l="l" t="t" r="r" b="b"/>
                <a:pathLst>
                  <a:path w="700" h="1855" extrusionOk="0">
                    <a:moveTo>
                      <a:pt x="305" y="1"/>
                    </a:moveTo>
                    <a:cubicBezTo>
                      <a:pt x="291" y="59"/>
                      <a:pt x="282" y="117"/>
                      <a:pt x="276" y="174"/>
                    </a:cubicBezTo>
                    <a:lnTo>
                      <a:pt x="276" y="174"/>
                    </a:lnTo>
                    <a:lnTo>
                      <a:pt x="305" y="1"/>
                    </a:lnTo>
                    <a:close/>
                    <a:moveTo>
                      <a:pt x="276" y="174"/>
                    </a:moveTo>
                    <a:lnTo>
                      <a:pt x="1" y="1855"/>
                    </a:lnTo>
                    <a:cubicBezTo>
                      <a:pt x="274" y="1794"/>
                      <a:pt x="487" y="1612"/>
                      <a:pt x="639" y="1399"/>
                    </a:cubicBezTo>
                    <a:cubicBezTo>
                      <a:pt x="669" y="1369"/>
                      <a:pt x="700" y="1338"/>
                      <a:pt x="700" y="1277"/>
                    </a:cubicBezTo>
                    <a:cubicBezTo>
                      <a:pt x="700" y="1217"/>
                      <a:pt x="608" y="1156"/>
                      <a:pt x="548" y="1095"/>
                    </a:cubicBezTo>
                    <a:cubicBezTo>
                      <a:pt x="340" y="836"/>
                      <a:pt x="243" y="510"/>
                      <a:pt x="276" y="1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5" name="Google Shape;1065;p31"/>
              <p:cNvGrpSpPr/>
              <p:nvPr/>
            </p:nvGrpSpPr>
            <p:grpSpPr>
              <a:xfrm>
                <a:off x="1937948" y="1194320"/>
                <a:ext cx="368439" cy="378657"/>
                <a:chOff x="1937948" y="1194320"/>
                <a:chExt cx="368439" cy="378657"/>
              </a:xfrm>
            </p:grpSpPr>
            <p:sp>
              <p:nvSpPr>
                <p:cNvPr id="1066" name="Google Shape;1066;p31"/>
                <p:cNvSpPr/>
                <p:nvPr/>
              </p:nvSpPr>
              <p:spPr>
                <a:xfrm>
                  <a:off x="1937948" y="1248733"/>
                  <a:ext cx="34013" cy="14769"/>
                </a:xfrm>
                <a:custGeom>
                  <a:avLst/>
                  <a:gdLst/>
                  <a:ahLst/>
                  <a:cxnLst/>
                  <a:rect l="l" t="t" r="r" b="b"/>
                  <a:pathLst>
                    <a:path w="912" h="396" fill="none" extrusionOk="0">
                      <a:moveTo>
                        <a:pt x="0" y="1"/>
                      </a:moveTo>
                      <a:cubicBezTo>
                        <a:pt x="213" y="274"/>
                        <a:pt x="578" y="396"/>
                        <a:pt x="912" y="335"/>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1949286" y="1498126"/>
                  <a:ext cx="281167" cy="74851"/>
                </a:xfrm>
                <a:custGeom>
                  <a:avLst/>
                  <a:gdLst/>
                  <a:ahLst/>
                  <a:cxnLst/>
                  <a:rect l="l" t="t" r="r" b="b"/>
                  <a:pathLst>
                    <a:path w="7539" h="2007" fill="none" extrusionOk="0">
                      <a:moveTo>
                        <a:pt x="0" y="1"/>
                      </a:moveTo>
                      <a:cubicBezTo>
                        <a:pt x="0" y="1"/>
                        <a:pt x="2888" y="2007"/>
                        <a:pt x="7538" y="183"/>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2124983" y="1400636"/>
                  <a:ext cx="117927" cy="27263"/>
                </a:xfrm>
                <a:custGeom>
                  <a:avLst/>
                  <a:gdLst/>
                  <a:ahLst/>
                  <a:cxnLst/>
                  <a:rect l="l" t="t" r="r" b="b"/>
                  <a:pathLst>
                    <a:path w="3162" h="731" fill="none" extrusionOk="0">
                      <a:moveTo>
                        <a:pt x="0" y="31"/>
                      </a:moveTo>
                      <a:cubicBezTo>
                        <a:pt x="912" y="730"/>
                        <a:pt x="2219" y="730"/>
                        <a:pt x="3162" y="1"/>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2280281" y="1221545"/>
                  <a:ext cx="26106" cy="23832"/>
                </a:xfrm>
                <a:custGeom>
                  <a:avLst/>
                  <a:gdLst/>
                  <a:ahLst/>
                  <a:cxnLst/>
                  <a:rect l="l" t="t" r="r" b="b"/>
                  <a:pathLst>
                    <a:path w="700" h="639" fill="none" extrusionOk="0">
                      <a:moveTo>
                        <a:pt x="700" y="0"/>
                      </a:moveTo>
                      <a:cubicBezTo>
                        <a:pt x="578" y="304"/>
                        <a:pt x="335" y="547"/>
                        <a:pt x="1" y="639"/>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2182791" y="1194320"/>
                  <a:ext cx="26106" cy="69182"/>
                </a:xfrm>
                <a:custGeom>
                  <a:avLst/>
                  <a:gdLst/>
                  <a:ahLst/>
                  <a:cxnLst/>
                  <a:rect l="l" t="t" r="r" b="b"/>
                  <a:pathLst>
                    <a:path w="700" h="1855" fill="none" extrusionOk="0">
                      <a:moveTo>
                        <a:pt x="305" y="1"/>
                      </a:moveTo>
                      <a:cubicBezTo>
                        <a:pt x="213" y="396"/>
                        <a:pt x="305" y="791"/>
                        <a:pt x="548" y="1095"/>
                      </a:cubicBezTo>
                      <a:cubicBezTo>
                        <a:pt x="608" y="1156"/>
                        <a:pt x="700" y="1217"/>
                        <a:pt x="700" y="1277"/>
                      </a:cubicBezTo>
                      <a:cubicBezTo>
                        <a:pt x="700" y="1338"/>
                        <a:pt x="669" y="1369"/>
                        <a:pt x="639" y="1399"/>
                      </a:cubicBezTo>
                      <a:cubicBezTo>
                        <a:pt x="487" y="1612"/>
                        <a:pt x="274" y="1794"/>
                        <a:pt x="1" y="1855"/>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2141990" y="1258952"/>
                  <a:ext cx="27225" cy="26107"/>
                </a:xfrm>
                <a:custGeom>
                  <a:avLst/>
                  <a:gdLst/>
                  <a:ahLst/>
                  <a:cxnLst/>
                  <a:rect l="l" t="t" r="r" b="b"/>
                  <a:pathLst>
                    <a:path w="730" h="700" fill="none" extrusionOk="0">
                      <a:moveTo>
                        <a:pt x="0" y="0"/>
                      </a:moveTo>
                      <a:cubicBezTo>
                        <a:pt x="61" y="365"/>
                        <a:pt x="335" y="669"/>
                        <a:pt x="730" y="699"/>
                      </a:cubicBezTo>
                    </a:path>
                  </a:pathLst>
                </a:custGeom>
                <a:solidFill>
                  <a:schemeClr val="dk2"/>
                </a:solid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2" name="Google Shape;1072;p31"/>
              <p:cNvSpPr/>
              <p:nvPr/>
            </p:nvSpPr>
            <p:spPr>
              <a:xfrm>
                <a:off x="2119315" y="1163999"/>
                <a:ext cx="36325" cy="26890"/>
              </a:xfrm>
              <a:custGeom>
                <a:avLst/>
                <a:gdLst/>
                <a:ahLst/>
                <a:cxnLst/>
                <a:rect l="l" t="t" r="r" b="b"/>
                <a:pathLst>
                  <a:path w="974" h="721" extrusionOk="0">
                    <a:moveTo>
                      <a:pt x="741" y="1"/>
                    </a:moveTo>
                    <a:cubicBezTo>
                      <a:pt x="699" y="1"/>
                      <a:pt x="654" y="8"/>
                      <a:pt x="608" y="23"/>
                    </a:cubicBezTo>
                    <a:cubicBezTo>
                      <a:pt x="517" y="84"/>
                      <a:pt x="456" y="115"/>
                      <a:pt x="365" y="175"/>
                    </a:cubicBezTo>
                    <a:cubicBezTo>
                      <a:pt x="274" y="206"/>
                      <a:pt x="213" y="236"/>
                      <a:pt x="122" y="297"/>
                    </a:cubicBezTo>
                    <a:cubicBezTo>
                      <a:pt x="61" y="358"/>
                      <a:pt x="0" y="449"/>
                      <a:pt x="0" y="540"/>
                    </a:cubicBezTo>
                    <a:cubicBezTo>
                      <a:pt x="0" y="612"/>
                      <a:pt x="56" y="720"/>
                      <a:pt x="139" y="720"/>
                    </a:cubicBezTo>
                    <a:cubicBezTo>
                      <a:pt x="162" y="720"/>
                      <a:pt x="187" y="712"/>
                      <a:pt x="213" y="692"/>
                    </a:cubicBezTo>
                    <a:lnTo>
                      <a:pt x="821" y="358"/>
                    </a:lnTo>
                    <a:cubicBezTo>
                      <a:pt x="882" y="327"/>
                      <a:pt x="912" y="297"/>
                      <a:pt x="943" y="267"/>
                    </a:cubicBezTo>
                    <a:cubicBezTo>
                      <a:pt x="973" y="175"/>
                      <a:pt x="943" y="84"/>
                      <a:pt x="851" y="23"/>
                    </a:cubicBezTo>
                    <a:cubicBezTo>
                      <a:pt x="821" y="8"/>
                      <a:pt x="783" y="1"/>
                      <a:pt x="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2138596" y="1199989"/>
                <a:ext cx="12494" cy="11375"/>
              </a:xfrm>
              <a:custGeom>
                <a:avLst/>
                <a:gdLst/>
                <a:ahLst/>
                <a:cxnLst/>
                <a:rect l="l" t="t" r="r" b="b"/>
                <a:pathLst>
                  <a:path w="335" h="305" extrusionOk="0">
                    <a:moveTo>
                      <a:pt x="182" y="1"/>
                    </a:moveTo>
                    <a:cubicBezTo>
                      <a:pt x="91" y="1"/>
                      <a:pt x="0" y="62"/>
                      <a:pt x="0" y="153"/>
                    </a:cubicBezTo>
                    <a:cubicBezTo>
                      <a:pt x="0" y="244"/>
                      <a:pt x="91" y="305"/>
                      <a:pt x="182" y="305"/>
                    </a:cubicBezTo>
                    <a:cubicBezTo>
                      <a:pt x="274" y="305"/>
                      <a:pt x="334" y="244"/>
                      <a:pt x="334" y="153"/>
                    </a:cubicBezTo>
                    <a:cubicBezTo>
                      <a:pt x="334" y="62"/>
                      <a:pt x="274" y="1"/>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2219079" y="1165528"/>
                <a:ext cx="36288" cy="27524"/>
              </a:xfrm>
              <a:custGeom>
                <a:avLst/>
                <a:gdLst/>
                <a:ahLst/>
                <a:cxnLst/>
                <a:rect l="l" t="t" r="r" b="b"/>
                <a:pathLst>
                  <a:path w="973" h="738" extrusionOk="0">
                    <a:moveTo>
                      <a:pt x="267" y="1"/>
                    </a:moveTo>
                    <a:cubicBezTo>
                      <a:pt x="211" y="1"/>
                      <a:pt x="166" y="29"/>
                      <a:pt x="122" y="74"/>
                    </a:cubicBezTo>
                    <a:cubicBezTo>
                      <a:pt x="61" y="104"/>
                      <a:pt x="31" y="165"/>
                      <a:pt x="0" y="226"/>
                    </a:cubicBezTo>
                    <a:cubicBezTo>
                      <a:pt x="31" y="286"/>
                      <a:pt x="61" y="317"/>
                      <a:pt x="183" y="378"/>
                    </a:cubicBezTo>
                    <a:lnTo>
                      <a:pt x="547" y="651"/>
                    </a:lnTo>
                    <a:cubicBezTo>
                      <a:pt x="612" y="694"/>
                      <a:pt x="691" y="737"/>
                      <a:pt x="776" y="737"/>
                    </a:cubicBezTo>
                    <a:cubicBezTo>
                      <a:pt x="810" y="737"/>
                      <a:pt x="846" y="730"/>
                      <a:pt x="882" y="712"/>
                    </a:cubicBezTo>
                    <a:cubicBezTo>
                      <a:pt x="942" y="651"/>
                      <a:pt x="973" y="530"/>
                      <a:pt x="942" y="438"/>
                    </a:cubicBezTo>
                    <a:cubicBezTo>
                      <a:pt x="882" y="347"/>
                      <a:pt x="821" y="286"/>
                      <a:pt x="730" y="226"/>
                    </a:cubicBezTo>
                    <a:lnTo>
                      <a:pt x="608" y="134"/>
                    </a:lnTo>
                    <a:cubicBezTo>
                      <a:pt x="517" y="74"/>
                      <a:pt x="426" y="43"/>
                      <a:pt x="335" y="13"/>
                    </a:cubicBezTo>
                    <a:cubicBezTo>
                      <a:pt x="310" y="5"/>
                      <a:pt x="288" y="1"/>
                      <a:pt x="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1"/>
              <p:cNvSpPr/>
              <p:nvPr/>
            </p:nvSpPr>
            <p:spPr>
              <a:xfrm>
                <a:off x="2218434" y="1200006"/>
                <a:ext cx="19909" cy="12525"/>
              </a:xfrm>
              <a:custGeom>
                <a:avLst/>
                <a:gdLst/>
                <a:ahLst/>
                <a:cxnLst/>
                <a:rect l="l" t="t" r="r" b="b"/>
                <a:pathLst>
                  <a:path w="369" h="232" extrusionOk="0">
                    <a:moveTo>
                      <a:pt x="187" y="1"/>
                    </a:moveTo>
                    <a:cubicBezTo>
                      <a:pt x="1" y="1"/>
                      <a:pt x="206" y="232"/>
                      <a:pt x="313" y="232"/>
                    </a:cubicBezTo>
                    <a:cubicBezTo>
                      <a:pt x="345" y="232"/>
                      <a:pt x="369" y="210"/>
                      <a:pt x="369" y="153"/>
                    </a:cubicBezTo>
                    <a:cubicBezTo>
                      <a:pt x="369" y="62"/>
                      <a:pt x="278" y="1"/>
                      <a:pt x="1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1"/>
              <p:cNvSpPr/>
              <p:nvPr/>
            </p:nvSpPr>
            <p:spPr>
              <a:xfrm>
                <a:off x="2233811" y="1228258"/>
                <a:ext cx="57845" cy="68175"/>
              </a:xfrm>
              <a:custGeom>
                <a:avLst/>
                <a:gdLst/>
                <a:ahLst/>
                <a:cxnLst/>
                <a:rect l="l" t="t" r="r" b="b"/>
                <a:pathLst>
                  <a:path w="1551" h="1828" extrusionOk="0">
                    <a:moveTo>
                      <a:pt x="1036" y="1"/>
                    </a:moveTo>
                    <a:cubicBezTo>
                      <a:pt x="513" y="1"/>
                      <a:pt x="59" y="387"/>
                      <a:pt x="0" y="914"/>
                    </a:cubicBezTo>
                    <a:cubicBezTo>
                      <a:pt x="59" y="1442"/>
                      <a:pt x="485" y="1828"/>
                      <a:pt x="1005" y="1828"/>
                    </a:cubicBezTo>
                    <a:cubicBezTo>
                      <a:pt x="1025" y="1828"/>
                      <a:pt x="1044" y="1827"/>
                      <a:pt x="1064" y="1826"/>
                    </a:cubicBezTo>
                    <a:cubicBezTo>
                      <a:pt x="1186" y="1826"/>
                      <a:pt x="1338" y="1796"/>
                      <a:pt x="1459" y="1766"/>
                    </a:cubicBezTo>
                    <a:cubicBezTo>
                      <a:pt x="1520" y="1218"/>
                      <a:pt x="1551" y="641"/>
                      <a:pt x="1520" y="94"/>
                    </a:cubicBezTo>
                    <a:cubicBezTo>
                      <a:pt x="1368" y="33"/>
                      <a:pt x="1216" y="3"/>
                      <a:pt x="1095" y="3"/>
                    </a:cubicBezTo>
                    <a:cubicBezTo>
                      <a:pt x="1075" y="2"/>
                      <a:pt x="1055" y="1"/>
                      <a:pt x="1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1"/>
              <p:cNvSpPr/>
              <p:nvPr/>
            </p:nvSpPr>
            <p:spPr>
              <a:xfrm>
                <a:off x="2010487" y="1228258"/>
                <a:ext cx="98198" cy="79960"/>
              </a:xfrm>
              <a:custGeom>
                <a:avLst/>
                <a:gdLst/>
                <a:ahLst/>
                <a:cxnLst/>
                <a:rect l="l" t="t" r="r" b="b"/>
                <a:pathLst>
                  <a:path w="2633" h="2144" extrusionOk="0">
                    <a:moveTo>
                      <a:pt x="1518" y="1"/>
                    </a:moveTo>
                    <a:cubicBezTo>
                      <a:pt x="1499" y="1"/>
                      <a:pt x="1479" y="2"/>
                      <a:pt x="1459" y="3"/>
                    </a:cubicBezTo>
                    <a:cubicBezTo>
                      <a:pt x="456" y="3"/>
                      <a:pt x="0" y="1249"/>
                      <a:pt x="760" y="1887"/>
                    </a:cubicBezTo>
                    <a:cubicBezTo>
                      <a:pt x="972" y="2065"/>
                      <a:pt x="1214" y="2144"/>
                      <a:pt x="1451" y="2144"/>
                    </a:cubicBezTo>
                    <a:cubicBezTo>
                      <a:pt x="2062" y="2144"/>
                      <a:pt x="2633" y="1616"/>
                      <a:pt x="2523" y="914"/>
                    </a:cubicBezTo>
                    <a:cubicBezTo>
                      <a:pt x="2465" y="387"/>
                      <a:pt x="2039" y="1"/>
                      <a:pt x="15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31"/>
            <p:cNvSpPr/>
            <p:nvPr/>
          </p:nvSpPr>
          <p:spPr>
            <a:xfrm>
              <a:off x="3464600" y="872700"/>
              <a:ext cx="100775" cy="98750"/>
            </a:xfrm>
            <a:custGeom>
              <a:avLst/>
              <a:gdLst/>
              <a:ahLst/>
              <a:cxnLst/>
              <a:rect l="l" t="t" r="r" b="b"/>
              <a:pathLst>
                <a:path w="4031" h="3950" extrusionOk="0">
                  <a:moveTo>
                    <a:pt x="0" y="3789"/>
                  </a:moveTo>
                  <a:lnTo>
                    <a:pt x="726" y="3950"/>
                  </a:lnTo>
                  <a:lnTo>
                    <a:pt x="4031" y="1129"/>
                  </a:lnTo>
                  <a:lnTo>
                    <a:pt x="3467" y="0"/>
                  </a:lnTo>
                  <a:lnTo>
                    <a:pt x="1492" y="1330"/>
                  </a:lnTo>
                  <a:close/>
                </a:path>
              </a:pathLst>
            </a:custGeom>
            <a:solidFill>
              <a:schemeClr val="lt1"/>
            </a:solidFill>
            <a:ln>
              <a:noFill/>
            </a:ln>
          </p:spPr>
        </p:sp>
      </p:grpSp>
      <p:sp>
        <p:nvSpPr>
          <p:cNvPr id="3" name="Subtitle 2">
            <a:extLst>
              <a:ext uri="{FF2B5EF4-FFF2-40B4-BE49-F238E27FC236}">
                <a16:creationId xmlns:a16="http://schemas.microsoft.com/office/drawing/2014/main" id="{ADAAE971-0C7C-4C21-B76F-CE3A523AED96}"/>
              </a:ext>
            </a:extLst>
          </p:cNvPr>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80" name="Google Shape;980;p30"/>
          <p:cNvSpPr txBox="1">
            <a:spLocks noGrp="1"/>
          </p:cNvSpPr>
          <p:nvPr>
            <p:ph type="title" idx="15"/>
          </p:nvPr>
        </p:nvSpPr>
        <p:spPr>
          <a:xfrm>
            <a:off x="1289100" y="535000"/>
            <a:ext cx="65658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Khái quát chương trình</a:t>
            </a:r>
            <a:endParaRPr b="1">
              <a:latin typeface="Times New Roman" panose="02020603050405020304" pitchFamily="18" charset="0"/>
              <a:cs typeface="Times New Roman" panose="02020603050405020304" pitchFamily="18" charset="0"/>
            </a:endParaRPr>
          </a:p>
        </p:txBody>
      </p:sp>
      <p:sp>
        <p:nvSpPr>
          <p:cNvPr id="43" name="Google Shape;1085;p32">
            <a:extLst>
              <a:ext uri="{FF2B5EF4-FFF2-40B4-BE49-F238E27FC236}">
                <a16:creationId xmlns:a16="http://schemas.microsoft.com/office/drawing/2014/main" id="{C6DE0F3E-640B-4C84-9382-EF9B42571FE6}"/>
              </a:ext>
            </a:extLst>
          </p:cNvPr>
          <p:cNvSpPr txBox="1">
            <a:spLocks noGrp="1"/>
          </p:cNvSpPr>
          <p:nvPr>
            <p:ph type="subTitle" idx="1"/>
          </p:nvPr>
        </p:nvSpPr>
        <p:spPr>
          <a:xfrm>
            <a:off x="635995" y="1214350"/>
            <a:ext cx="7872010" cy="1719900"/>
          </a:xfrm>
          <a:prstGeom prst="rect">
            <a:avLst/>
          </a:prstGeom>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vi-VN" b="1">
                <a:latin typeface="+mj-lt"/>
              </a:rPr>
              <a:t>Chương trình quản lý sinh viên và giảng viên trong mùa Covid nhằm nắm chắc và theo dõi tình hình sức khoẻ và tiêm phòng của sinh viên và giảng viên trong giai đoạn covid đang lan tràn trên cả nước.</a:t>
            </a:r>
          </a:p>
          <a:p>
            <a:pPr marL="285750" lvl="0" indent="-285750">
              <a:buFont typeface="Arial" panose="020B0604020202020204" pitchFamily="34" charset="0"/>
              <a:buChar char="•"/>
            </a:pPr>
            <a:endParaRPr lang="vi-VN" b="1">
              <a:solidFill>
                <a:schemeClr val="bg2"/>
              </a:solidFill>
              <a:latin typeface="+mj-lt"/>
              <a:cs typeface="Times New Roman" panose="02020603050405020304" pitchFamily="18" charset="0"/>
            </a:endParaRPr>
          </a:p>
          <a:p>
            <a:pPr marL="285750" lvl="0" indent="-285750">
              <a:buFont typeface="Arial" panose="020B0604020202020204" pitchFamily="34" charset="0"/>
              <a:buChar char="•"/>
            </a:pPr>
            <a:r>
              <a:rPr lang="vi-VN" b="1">
                <a:solidFill>
                  <a:schemeClr val="bg2"/>
                </a:solidFill>
                <a:latin typeface="+mj-lt"/>
                <a:cs typeface="Times New Roman" panose="02020603050405020304" pitchFamily="18" charset="0"/>
              </a:rPr>
              <a:t>Chương trình quản lý giúp bạn quản lý danh sách sinh viên và giảng viên cho biết thông tin, thêm hoặc xóa về sinh viên và giảng viên</a:t>
            </a:r>
            <a:r>
              <a:rPr lang="en-US" b="1">
                <a:solidFill>
                  <a:schemeClr val="bg2"/>
                </a:solidFill>
                <a:latin typeface="+mj-lt"/>
                <a:cs typeface="Times New Roman" panose="02020603050405020304" pitchFamily="18" charset="0"/>
              </a:rPr>
              <a:t> </a:t>
            </a:r>
            <a:r>
              <a:rPr lang="vi-VN" b="1">
                <a:solidFill>
                  <a:schemeClr val="bg2"/>
                </a:solidFill>
                <a:latin typeface="+mj-lt"/>
                <a:cs typeface="Times New Roman" panose="02020603050405020304" pitchFamily="18" charset="0"/>
              </a:rPr>
              <a:t>một cách dễ dàng hơn.</a:t>
            </a:r>
          </a:p>
        </p:txBody>
      </p:sp>
    </p:spTree>
    <p:extLst>
      <p:ext uri="{BB962C8B-B14F-4D97-AF65-F5344CB8AC3E}">
        <p14:creationId xmlns:p14="http://schemas.microsoft.com/office/powerpoint/2010/main" val="312769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xEl>
                                              <p:pRg st="2" end="2"/>
                                            </p:txEl>
                                          </p:spTgt>
                                        </p:tgtEl>
                                        <p:attrNameLst>
                                          <p:attrName>style.visibility</p:attrName>
                                        </p:attrNameLst>
                                      </p:cBhvr>
                                      <p:to>
                                        <p:strVal val="visible"/>
                                      </p:to>
                                    </p:set>
                                    <p:animEffect transition="in" filter="fade">
                                      <p:cBhvr>
                                        <p:cTn id="12" dur="500"/>
                                        <p:tgtEl>
                                          <p:spTgt spid="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31"/>
          <p:cNvSpPr/>
          <p:nvPr/>
        </p:nvSpPr>
        <p:spPr>
          <a:xfrm rot="-10505273" flipH="1">
            <a:off x="599383" y="596471"/>
            <a:ext cx="2833252" cy="3221171"/>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1"/>
          <p:cNvSpPr txBox="1">
            <a:spLocks noGrp="1"/>
          </p:cNvSpPr>
          <p:nvPr>
            <p:ph type="title"/>
          </p:nvPr>
        </p:nvSpPr>
        <p:spPr>
          <a:xfrm>
            <a:off x="3991901" y="2239400"/>
            <a:ext cx="4437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Các cơ sở dữ liệu</a:t>
            </a:r>
            <a:endParaRPr b="1">
              <a:latin typeface="Times New Roman" panose="02020603050405020304" pitchFamily="18" charset="0"/>
              <a:cs typeface="Times New Roman" panose="02020603050405020304" pitchFamily="18" charset="0"/>
            </a:endParaRPr>
          </a:p>
        </p:txBody>
      </p:sp>
      <p:sp>
        <p:nvSpPr>
          <p:cNvPr id="987" name="Google Shape;987;p31"/>
          <p:cNvSpPr txBox="1">
            <a:spLocks noGrp="1"/>
          </p:cNvSpPr>
          <p:nvPr>
            <p:ph type="title" idx="2"/>
          </p:nvPr>
        </p:nvSpPr>
        <p:spPr>
          <a:xfrm>
            <a:off x="5191385" y="1089113"/>
            <a:ext cx="2037900" cy="12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02</a:t>
            </a:r>
            <a:endParaRPr/>
          </a:p>
        </p:txBody>
      </p:sp>
      <p:grpSp>
        <p:nvGrpSpPr>
          <p:cNvPr id="989" name="Google Shape;989;p31"/>
          <p:cNvGrpSpPr/>
          <p:nvPr/>
        </p:nvGrpSpPr>
        <p:grpSpPr>
          <a:xfrm>
            <a:off x="820807" y="1331636"/>
            <a:ext cx="2185287" cy="1825292"/>
            <a:chOff x="1125588" y="1638662"/>
            <a:chExt cx="1964126" cy="1640564"/>
          </a:xfrm>
        </p:grpSpPr>
        <p:sp>
          <p:nvSpPr>
            <p:cNvPr id="990" name="Google Shape;990;p31"/>
            <p:cNvSpPr/>
            <p:nvPr/>
          </p:nvSpPr>
          <p:spPr>
            <a:xfrm>
              <a:off x="2976747" y="2345555"/>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1125588" y="2018970"/>
              <a:ext cx="125845" cy="107971"/>
            </a:xfrm>
            <a:custGeom>
              <a:avLst/>
              <a:gdLst/>
              <a:ahLst/>
              <a:cxnLst/>
              <a:rect l="l" t="t" r="r" b="b"/>
              <a:pathLst>
                <a:path w="1042" h="894" extrusionOk="0">
                  <a:moveTo>
                    <a:pt x="594" y="1"/>
                  </a:moveTo>
                  <a:cubicBezTo>
                    <a:pt x="198" y="1"/>
                    <a:pt x="0" y="485"/>
                    <a:pt x="279" y="763"/>
                  </a:cubicBezTo>
                  <a:cubicBezTo>
                    <a:pt x="371" y="853"/>
                    <a:pt x="484" y="894"/>
                    <a:pt x="593" y="894"/>
                  </a:cubicBezTo>
                  <a:cubicBezTo>
                    <a:pt x="823" y="894"/>
                    <a:pt x="1042" y="716"/>
                    <a:pt x="1042" y="448"/>
                  </a:cubicBezTo>
                  <a:cubicBezTo>
                    <a:pt x="1042" y="199"/>
                    <a:pt x="844" y="1"/>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1412276" y="1638662"/>
              <a:ext cx="70893" cy="71860"/>
            </a:xfrm>
            <a:custGeom>
              <a:avLst/>
              <a:gdLst/>
              <a:ahLst/>
              <a:cxnLst/>
              <a:rect l="l" t="t" r="r" b="b"/>
              <a:pathLst>
                <a:path w="587" h="595" extrusionOk="0">
                  <a:moveTo>
                    <a:pt x="294" y="0"/>
                  </a:moveTo>
                  <a:cubicBezTo>
                    <a:pt x="132" y="0"/>
                    <a:pt x="0" y="132"/>
                    <a:pt x="0" y="301"/>
                  </a:cubicBezTo>
                  <a:cubicBezTo>
                    <a:pt x="0" y="462"/>
                    <a:pt x="132" y="594"/>
                    <a:pt x="294" y="594"/>
                  </a:cubicBezTo>
                  <a:cubicBezTo>
                    <a:pt x="455" y="594"/>
                    <a:pt x="587" y="462"/>
                    <a:pt x="587" y="301"/>
                  </a:cubicBezTo>
                  <a:cubicBezTo>
                    <a:pt x="587" y="132"/>
                    <a:pt x="455" y="0"/>
                    <a:pt x="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2963024" y="2757010"/>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2808796" y="3208332"/>
              <a:ext cx="71014" cy="70893"/>
            </a:xfrm>
            <a:custGeom>
              <a:avLst/>
              <a:gdLst/>
              <a:ahLst/>
              <a:cxnLst/>
              <a:rect l="l" t="t" r="r" b="b"/>
              <a:pathLst>
                <a:path w="588" h="587" extrusionOk="0">
                  <a:moveTo>
                    <a:pt x="294" y="0"/>
                  </a:moveTo>
                  <a:cubicBezTo>
                    <a:pt x="133" y="0"/>
                    <a:pt x="1" y="132"/>
                    <a:pt x="1" y="293"/>
                  </a:cubicBezTo>
                  <a:cubicBezTo>
                    <a:pt x="1" y="455"/>
                    <a:pt x="133" y="587"/>
                    <a:pt x="294" y="587"/>
                  </a:cubicBezTo>
                  <a:cubicBezTo>
                    <a:pt x="455" y="587"/>
                    <a:pt x="587" y="455"/>
                    <a:pt x="587" y="293"/>
                  </a:cubicBezTo>
                  <a:cubicBezTo>
                    <a:pt x="587" y="132"/>
                    <a:pt x="455" y="0"/>
                    <a:pt x="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31"/>
          <p:cNvGrpSpPr/>
          <p:nvPr/>
        </p:nvGrpSpPr>
        <p:grpSpPr>
          <a:xfrm rot="-1456141" flipH="1">
            <a:off x="4767528" y="967895"/>
            <a:ext cx="653719" cy="659288"/>
            <a:chOff x="2671346" y="3429005"/>
            <a:chExt cx="524278" cy="528745"/>
          </a:xfrm>
        </p:grpSpPr>
        <p:grpSp>
          <p:nvGrpSpPr>
            <p:cNvPr id="996" name="Google Shape;996;p31"/>
            <p:cNvGrpSpPr/>
            <p:nvPr/>
          </p:nvGrpSpPr>
          <p:grpSpPr>
            <a:xfrm>
              <a:off x="2671346" y="3429005"/>
              <a:ext cx="524278" cy="528745"/>
              <a:chOff x="2671346" y="3429005"/>
              <a:chExt cx="524278" cy="528745"/>
            </a:xfrm>
          </p:grpSpPr>
          <p:sp>
            <p:nvSpPr>
              <p:cNvPr id="997" name="Google Shape;997;p31"/>
              <p:cNvSpPr/>
              <p:nvPr/>
            </p:nvSpPr>
            <p:spPr>
              <a:xfrm>
                <a:off x="2736926" y="3496880"/>
                <a:ext cx="375482" cy="365458"/>
              </a:xfrm>
              <a:custGeom>
                <a:avLst/>
                <a:gdLst/>
                <a:ahLst/>
                <a:cxnLst/>
                <a:rect l="l" t="t" r="r" b="b"/>
                <a:pathLst>
                  <a:path w="3109" h="3026" extrusionOk="0">
                    <a:moveTo>
                      <a:pt x="1554" y="1"/>
                    </a:moveTo>
                    <a:cubicBezTo>
                      <a:pt x="754" y="1"/>
                      <a:pt x="87" y="624"/>
                      <a:pt x="44" y="1433"/>
                    </a:cubicBezTo>
                    <a:cubicBezTo>
                      <a:pt x="0" y="2268"/>
                      <a:pt x="638" y="2979"/>
                      <a:pt x="1474" y="3023"/>
                    </a:cubicBezTo>
                    <a:cubicBezTo>
                      <a:pt x="1501" y="3025"/>
                      <a:pt x="1528" y="3026"/>
                      <a:pt x="1555" y="3026"/>
                    </a:cubicBezTo>
                    <a:cubicBezTo>
                      <a:pt x="2348" y="3026"/>
                      <a:pt x="3022" y="2402"/>
                      <a:pt x="3065" y="1594"/>
                    </a:cubicBezTo>
                    <a:cubicBezTo>
                      <a:pt x="3109" y="758"/>
                      <a:pt x="2464" y="47"/>
                      <a:pt x="1635" y="3"/>
                    </a:cubicBezTo>
                    <a:cubicBezTo>
                      <a:pt x="1608" y="1"/>
                      <a:pt x="1581" y="1"/>
                      <a:pt x="1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p:cNvSpPr/>
              <p:nvPr/>
            </p:nvSpPr>
            <p:spPr>
              <a:xfrm>
                <a:off x="2751902" y="3463063"/>
                <a:ext cx="130314" cy="146618"/>
              </a:xfrm>
              <a:custGeom>
                <a:avLst/>
                <a:gdLst/>
                <a:ahLst/>
                <a:cxnLst/>
                <a:rect l="l" t="t" r="r" b="b"/>
                <a:pathLst>
                  <a:path w="1079" h="1214" extrusionOk="0">
                    <a:moveTo>
                      <a:pt x="31" y="0"/>
                    </a:moveTo>
                    <a:cubicBezTo>
                      <a:pt x="22" y="0"/>
                      <a:pt x="14" y="4"/>
                      <a:pt x="8" y="12"/>
                    </a:cubicBezTo>
                    <a:cubicBezTo>
                      <a:pt x="1" y="26"/>
                      <a:pt x="1" y="41"/>
                      <a:pt x="8" y="56"/>
                    </a:cubicBezTo>
                    <a:cubicBezTo>
                      <a:pt x="103" y="459"/>
                      <a:pt x="243" y="847"/>
                      <a:pt x="426" y="1214"/>
                    </a:cubicBezTo>
                    <a:cubicBezTo>
                      <a:pt x="675" y="1111"/>
                      <a:pt x="903" y="950"/>
                      <a:pt x="1079" y="745"/>
                    </a:cubicBezTo>
                    <a:cubicBezTo>
                      <a:pt x="756" y="481"/>
                      <a:pt x="426" y="239"/>
                      <a:pt x="81" y="19"/>
                    </a:cubicBezTo>
                    <a:cubicBezTo>
                      <a:pt x="68" y="10"/>
                      <a:pt x="48" y="0"/>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p:cNvSpPr/>
              <p:nvPr/>
            </p:nvSpPr>
            <p:spPr>
              <a:xfrm>
                <a:off x="2989223" y="3744224"/>
                <a:ext cx="139130" cy="128502"/>
              </a:xfrm>
              <a:custGeom>
                <a:avLst/>
                <a:gdLst/>
                <a:ahLst/>
                <a:cxnLst/>
                <a:rect l="l" t="t" r="r" b="b"/>
                <a:pathLst>
                  <a:path w="1152" h="1064" extrusionOk="0">
                    <a:moveTo>
                      <a:pt x="463" y="0"/>
                    </a:moveTo>
                    <a:cubicBezTo>
                      <a:pt x="272" y="147"/>
                      <a:pt x="118" y="323"/>
                      <a:pt x="1" y="528"/>
                    </a:cubicBezTo>
                    <a:cubicBezTo>
                      <a:pt x="397" y="682"/>
                      <a:pt x="734" y="968"/>
                      <a:pt x="1152" y="1063"/>
                    </a:cubicBezTo>
                    <a:cubicBezTo>
                      <a:pt x="961" y="690"/>
                      <a:pt x="726" y="33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p:cNvSpPr/>
              <p:nvPr/>
            </p:nvSpPr>
            <p:spPr>
              <a:xfrm>
                <a:off x="2671346" y="3648571"/>
                <a:ext cx="125845" cy="71860"/>
              </a:xfrm>
              <a:custGeom>
                <a:avLst/>
                <a:gdLst/>
                <a:ahLst/>
                <a:cxnLst/>
                <a:rect l="l" t="t" r="r" b="b"/>
                <a:pathLst>
                  <a:path w="1042" h="595" extrusionOk="0">
                    <a:moveTo>
                      <a:pt x="961" y="1"/>
                    </a:moveTo>
                    <a:lnTo>
                      <a:pt x="301" y="286"/>
                    </a:lnTo>
                    <a:cubicBezTo>
                      <a:pt x="191" y="330"/>
                      <a:pt x="89" y="382"/>
                      <a:pt x="1" y="462"/>
                    </a:cubicBezTo>
                    <a:lnTo>
                      <a:pt x="983" y="594"/>
                    </a:lnTo>
                    <a:cubicBezTo>
                      <a:pt x="1042" y="455"/>
                      <a:pt x="1005" y="221"/>
                      <a:pt x="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p:cNvSpPr/>
              <p:nvPr/>
            </p:nvSpPr>
            <p:spPr>
              <a:xfrm>
                <a:off x="2859995" y="3804369"/>
                <a:ext cx="96376" cy="153381"/>
              </a:xfrm>
              <a:custGeom>
                <a:avLst/>
                <a:gdLst/>
                <a:ahLst/>
                <a:cxnLst/>
                <a:rect l="l" t="t" r="r" b="b"/>
                <a:pathLst>
                  <a:path w="798" h="1270" extrusionOk="0">
                    <a:moveTo>
                      <a:pt x="8" y="1"/>
                    </a:moveTo>
                    <a:lnTo>
                      <a:pt x="8" y="1"/>
                    </a:lnTo>
                    <a:cubicBezTo>
                      <a:pt x="0" y="426"/>
                      <a:pt x="37" y="851"/>
                      <a:pt x="125" y="1269"/>
                    </a:cubicBezTo>
                    <a:cubicBezTo>
                      <a:pt x="316" y="1181"/>
                      <a:pt x="469" y="1035"/>
                      <a:pt x="565" y="851"/>
                    </a:cubicBezTo>
                    <a:cubicBezTo>
                      <a:pt x="660" y="668"/>
                      <a:pt x="733" y="470"/>
                      <a:pt x="777" y="272"/>
                    </a:cubicBezTo>
                    <a:cubicBezTo>
                      <a:pt x="798" y="231"/>
                      <a:pt x="774" y="183"/>
                      <a:pt x="728" y="183"/>
                    </a:cubicBezTo>
                    <a:cubicBezTo>
                      <a:pt x="725" y="183"/>
                      <a:pt x="722" y="184"/>
                      <a:pt x="719" y="184"/>
                    </a:cubicBezTo>
                    <a:cubicBezTo>
                      <a:pt x="491" y="126"/>
                      <a:pt x="257" y="82"/>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p:cNvSpPr/>
              <p:nvPr/>
            </p:nvSpPr>
            <p:spPr>
              <a:xfrm>
                <a:off x="2912169" y="3429005"/>
                <a:ext cx="65700" cy="93961"/>
              </a:xfrm>
              <a:custGeom>
                <a:avLst/>
                <a:gdLst/>
                <a:ahLst/>
                <a:cxnLst/>
                <a:rect l="l" t="t" r="r" b="b"/>
                <a:pathLst>
                  <a:path w="544" h="778" extrusionOk="0">
                    <a:moveTo>
                      <a:pt x="155" y="0"/>
                    </a:moveTo>
                    <a:cubicBezTo>
                      <a:pt x="74" y="242"/>
                      <a:pt x="23" y="499"/>
                      <a:pt x="1" y="756"/>
                    </a:cubicBezTo>
                    <a:cubicBezTo>
                      <a:pt x="89" y="770"/>
                      <a:pt x="175" y="778"/>
                      <a:pt x="261" y="778"/>
                    </a:cubicBezTo>
                    <a:cubicBezTo>
                      <a:pt x="347" y="778"/>
                      <a:pt x="433" y="770"/>
                      <a:pt x="521" y="756"/>
                    </a:cubicBezTo>
                    <a:cubicBezTo>
                      <a:pt x="529" y="756"/>
                      <a:pt x="529" y="748"/>
                      <a:pt x="536" y="748"/>
                    </a:cubicBezTo>
                    <a:cubicBezTo>
                      <a:pt x="543" y="741"/>
                      <a:pt x="543" y="726"/>
                      <a:pt x="536" y="719"/>
                    </a:cubicBezTo>
                    <a:lnTo>
                      <a:pt x="294" y="154"/>
                    </a:lnTo>
                    <a:cubicBezTo>
                      <a:pt x="265" y="88"/>
                      <a:pt x="228" y="8"/>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1"/>
              <p:cNvSpPr/>
              <p:nvPr/>
            </p:nvSpPr>
            <p:spPr>
              <a:xfrm>
                <a:off x="3035238" y="3577073"/>
                <a:ext cx="160386" cy="100000"/>
              </a:xfrm>
              <a:custGeom>
                <a:avLst/>
                <a:gdLst/>
                <a:ahLst/>
                <a:cxnLst/>
                <a:rect l="l" t="t" r="r" b="b"/>
                <a:pathLst>
                  <a:path w="1328" h="828" extrusionOk="0">
                    <a:moveTo>
                      <a:pt x="945" y="1"/>
                    </a:moveTo>
                    <a:cubicBezTo>
                      <a:pt x="626" y="1"/>
                      <a:pt x="310" y="27"/>
                      <a:pt x="1" y="79"/>
                    </a:cubicBezTo>
                    <a:cubicBezTo>
                      <a:pt x="118" y="292"/>
                      <a:pt x="243" y="541"/>
                      <a:pt x="367" y="798"/>
                    </a:cubicBezTo>
                    <a:cubicBezTo>
                      <a:pt x="375" y="813"/>
                      <a:pt x="389" y="827"/>
                      <a:pt x="411" y="827"/>
                    </a:cubicBezTo>
                    <a:cubicBezTo>
                      <a:pt x="419" y="827"/>
                      <a:pt x="426" y="820"/>
                      <a:pt x="433" y="813"/>
                    </a:cubicBezTo>
                    <a:cubicBezTo>
                      <a:pt x="697" y="512"/>
                      <a:pt x="998" y="241"/>
                      <a:pt x="1328" y="13"/>
                    </a:cubicBezTo>
                    <a:cubicBezTo>
                      <a:pt x="1200" y="5"/>
                      <a:pt x="1072"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31"/>
            <p:cNvGrpSpPr/>
            <p:nvPr/>
          </p:nvGrpSpPr>
          <p:grpSpPr>
            <a:xfrm>
              <a:off x="2795864" y="3598088"/>
              <a:ext cx="152779" cy="123792"/>
              <a:chOff x="2795864" y="3598088"/>
              <a:chExt cx="152779" cy="123792"/>
            </a:xfrm>
          </p:grpSpPr>
          <p:sp>
            <p:nvSpPr>
              <p:cNvPr id="1005" name="Google Shape;1005;p31"/>
              <p:cNvSpPr/>
              <p:nvPr/>
            </p:nvSpPr>
            <p:spPr>
              <a:xfrm>
                <a:off x="2795864" y="3650262"/>
                <a:ext cx="60628" cy="45773"/>
              </a:xfrm>
              <a:custGeom>
                <a:avLst/>
                <a:gdLst/>
                <a:ahLst/>
                <a:cxnLst/>
                <a:rect l="l" t="t" r="r" b="b"/>
                <a:pathLst>
                  <a:path w="502" h="379" extrusionOk="0">
                    <a:moveTo>
                      <a:pt x="249" y="0"/>
                    </a:moveTo>
                    <a:cubicBezTo>
                      <a:pt x="91" y="0"/>
                      <a:pt x="0" y="182"/>
                      <a:pt x="106" y="309"/>
                    </a:cubicBezTo>
                    <a:cubicBezTo>
                      <a:pt x="143" y="354"/>
                      <a:pt x="196" y="379"/>
                      <a:pt x="249" y="379"/>
                    </a:cubicBezTo>
                    <a:cubicBezTo>
                      <a:pt x="292" y="379"/>
                      <a:pt x="334" y="363"/>
                      <a:pt x="370" y="331"/>
                    </a:cubicBezTo>
                    <a:cubicBezTo>
                      <a:pt x="502" y="229"/>
                      <a:pt x="436" y="16"/>
                      <a:pt x="267" y="1"/>
                    </a:cubicBezTo>
                    <a:cubicBezTo>
                      <a:pt x="261" y="1"/>
                      <a:pt x="255" y="0"/>
                      <a:pt x="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p:cNvSpPr/>
              <p:nvPr/>
            </p:nvSpPr>
            <p:spPr>
              <a:xfrm>
                <a:off x="2903594" y="3598088"/>
                <a:ext cx="45048" cy="34299"/>
              </a:xfrm>
              <a:custGeom>
                <a:avLst/>
                <a:gdLst/>
                <a:ahLst/>
                <a:cxnLst/>
                <a:rect l="l" t="t" r="r" b="b"/>
                <a:pathLst>
                  <a:path w="373" h="284" extrusionOk="0">
                    <a:moveTo>
                      <a:pt x="194" y="0"/>
                    </a:moveTo>
                    <a:cubicBezTo>
                      <a:pt x="75" y="0"/>
                      <a:pt x="1" y="135"/>
                      <a:pt x="79" y="228"/>
                    </a:cubicBezTo>
                    <a:cubicBezTo>
                      <a:pt x="108" y="265"/>
                      <a:pt x="148" y="284"/>
                      <a:pt x="189" y="284"/>
                    </a:cubicBezTo>
                    <a:cubicBezTo>
                      <a:pt x="220" y="284"/>
                      <a:pt x="251" y="272"/>
                      <a:pt x="277" y="250"/>
                    </a:cubicBezTo>
                    <a:cubicBezTo>
                      <a:pt x="372" y="169"/>
                      <a:pt x="328" y="15"/>
                      <a:pt x="204" y="1"/>
                    </a:cubicBezTo>
                    <a:cubicBezTo>
                      <a:pt x="201" y="0"/>
                      <a:pt x="197"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2876178" y="3687460"/>
                <a:ext cx="44082" cy="34420"/>
              </a:xfrm>
              <a:custGeom>
                <a:avLst/>
                <a:gdLst/>
                <a:ahLst/>
                <a:cxnLst/>
                <a:rect l="l" t="t" r="r" b="b"/>
                <a:pathLst>
                  <a:path w="365" h="285" extrusionOk="0">
                    <a:moveTo>
                      <a:pt x="187" y="1"/>
                    </a:moveTo>
                    <a:cubicBezTo>
                      <a:pt x="68" y="1"/>
                      <a:pt x="0" y="136"/>
                      <a:pt x="72" y="228"/>
                    </a:cubicBezTo>
                    <a:cubicBezTo>
                      <a:pt x="100" y="266"/>
                      <a:pt x="141" y="284"/>
                      <a:pt x="181" y="284"/>
                    </a:cubicBezTo>
                    <a:cubicBezTo>
                      <a:pt x="213" y="284"/>
                      <a:pt x="244" y="273"/>
                      <a:pt x="269" y="250"/>
                    </a:cubicBezTo>
                    <a:cubicBezTo>
                      <a:pt x="365" y="170"/>
                      <a:pt x="321" y="16"/>
                      <a:pt x="196" y="1"/>
                    </a:cubicBezTo>
                    <a:cubicBezTo>
                      <a:pt x="193" y="1"/>
                      <a:pt x="190" y="1"/>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8" name="Google Shape;1008;p31"/>
          <p:cNvGrpSpPr/>
          <p:nvPr/>
        </p:nvGrpSpPr>
        <p:grpSpPr>
          <a:xfrm>
            <a:off x="1089161" y="764769"/>
            <a:ext cx="2476214" cy="3930047"/>
            <a:chOff x="1089161" y="764769"/>
            <a:chExt cx="2476214" cy="3930047"/>
          </a:xfrm>
        </p:grpSpPr>
        <p:grpSp>
          <p:nvGrpSpPr>
            <p:cNvPr id="1009" name="Google Shape;1009;p31"/>
            <p:cNvGrpSpPr/>
            <p:nvPr/>
          </p:nvGrpSpPr>
          <p:grpSpPr>
            <a:xfrm>
              <a:off x="1089161" y="764769"/>
              <a:ext cx="2401433" cy="3930047"/>
              <a:chOff x="1163663" y="806750"/>
              <a:chExt cx="2207199" cy="3612176"/>
            </a:xfrm>
          </p:grpSpPr>
          <p:sp>
            <p:nvSpPr>
              <p:cNvPr id="1010" name="Google Shape;1010;p31"/>
              <p:cNvSpPr/>
              <p:nvPr/>
            </p:nvSpPr>
            <p:spPr>
              <a:xfrm>
                <a:off x="1892597" y="4196125"/>
                <a:ext cx="577028" cy="222800"/>
              </a:xfrm>
              <a:custGeom>
                <a:avLst/>
                <a:gdLst/>
                <a:ahLst/>
                <a:cxnLst/>
                <a:rect l="l" t="t" r="r" b="b"/>
                <a:pathLst>
                  <a:path w="15472" h="5974" extrusionOk="0">
                    <a:moveTo>
                      <a:pt x="1216" y="0"/>
                    </a:moveTo>
                    <a:cubicBezTo>
                      <a:pt x="426" y="1854"/>
                      <a:pt x="0" y="3891"/>
                      <a:pt x="0" y="5927"/>
                    </a:cubicBezTo>
                    <a:cubicBezTo>
                      <a:pt x="1304" y="5959"/>
                      <a:pt x="2607" y="5974"/>
                      <a:pt x="3914" y="5974"/>
                    </a:cubicBezTo>
                    <a:cubicBezTo>
                      <a:pt x="7665" y="5974"/>
                      <a:pt x="11442" y="5849"/>
                      <a:pt x="15320" y="5623"/>
                    </a:cubicBezTo>
                    <a:cubicBezTo>
                      <a:pt x="15472" y="5228"/>
                      <a:pt x="15441" y="4742"/>
                      <a:pt x="15168" y="4377"/>
                    </a:cubicBezTo>
                    <a:cubicBezTo>
                      <a:pt x="14925" y="4012"/>
                      <a:pt x="14590" y="3678"/>
                      <a:pt x="14225" y="3465"/>
                    </a:cubicBezTo>
                    <a:lnTo>
                      <a:pt x="6748" y="243"/>
                    </a:lnTo>
                    <a:cubicBezTo>
                      <a:pt x="6195" y="350"/>
                      <a:pt x="5666" y="392"/>
                      <a:pt x="5143" y="392"/>
                    </a:cubicBezTo>
                    <a:cubicBezTo>
                      <a:pt x="3882" y="392"/>
                      <a:pt x="2655" y="151"/>
                      <a:pt x="1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1927729" y="4380885"/>
                <a:ext cx="501096" cy="37"/>
              </a:xfrm>
              <a:custGeom>
                <a:avLst/>
                <a:gdLst/>
                <a:ahLst/>
                <a:cxnLst/>
                <a:rect l="l" t="t" r="r" b="b"/>
                <a:pathLst>
                  <a:path w="13436" h="1" fill="none" extrusionOk="0">
                    <a:moveTo>
                      <a:pt x="1" y="1"/>
                    </a:moveTo>
                    <a:lnTo>
                      <a:pt x="13435" y="1"/>
                    </a:ln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p:cNvSpPr/>
              <p:nvPr/>
            </p:nvSpPr>
            <p:spPr>
              <a:xfrm>
                <a:off x="1905054" y="4298127"/>
                <a:ext cx="89583" cy="82795"/>
              </a:xfrm>
              <a:custGeom>
                <a:avLst/>
                <a:gdLst/>
                <a:ahLst/>
                <a:cxnLst/>
                <a:rect l="l" t="t" r="r" b="b"/>
                <a:pathLst>
                  <a:path w="2402" h="2220" fill="none" extrusionOk="0">
                    <a:moveTo>
                      <a:pt x="1" y="1"/>
                    </a:moveTo>
                    <a:cubicBezTo>
                      <a:pt x="1" y="1"/>
                      <a:pt x="2007" y="366"/>
                      <a:pt x="2402" y="2220"/>
                    </a:cubicBezTo>
                  </a:path>
                </a:pathLst>
              </a:custGeom>
              <a:noFill/>
              <a:ln w="4550" cap="flat" cmpd="sng">
                <a:solidFill>
                  <a:srgbClr val="6B3D2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1927729" y="3205344"/>
                <a:ext cx="453470" cy="1020839"/>
              </a:xfrm>
              <a:custGeom>
                <a:avLst/>
                <a:gdLst/>
                <a:ahLst/>
                <a:cxnLst/>
                <a:rect l="l" t="t" r="r" b="b"/>
                <a:pathLst>
                  <a:path w="12159" h="27372" extrusionOk="0">
                    <a:moveTo>
                      <a:pt x="11824" y="1"/>
                    </a:moveTo>
                    <a:lnTo>
                      <a:pt x="11824" y="1"/>
                    </a:lnTo>
                    <a:cubicBezTo>
                      <a:pt x="8299" y="426"/>
                      <a:pt x="4803" y="852"/>
                      <a:pt x="1095" y="1308"/>
                    </a:cubicBezTo>
                    <a:cubicBezTo>
                      <a:pt x="274" y="9757"/>
                      <a:pt x="1" y="18268"/>
                      <a:pt x="304" y="26779"/>
                    </a:cubicBezTo>
                    <a:cubicBezTo>
                      <a:pt x="1254" y="27172"/>
                      <a:pt x="2266" y="27371"/>
                      <a:pt x="3278" y="27371"/>
                    </a:cubicBezTo>
                    <a:cubicBezTo>
                      <a:pt x="4144" y="27371"/>
                      <a:pt x="5010" y="27225"/>
                      <a:pt x="5836" y="26931"/>
                    </a:cubicBezTo>
                    <a:cubicBezTo>
                      <a:pt x="8116" y="19545"/>
                      <a:pt x="10031" y="12037"/>
                      <a:pt x="11581" y="4438"/>
                    </a:cubicBezTo>
                    <a:cubicBezTo>
                      <a:pt x="11885" y="2979"/>
                      <a:pt x="12159" y="1490"/>
                      <a:pt x="11824"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a:off x="2180516" y="3205344"/>
                <a:ext cx="200684" cy="375262"/>
              </a:xfrm>
              <a:custGeom>
                <a:avLst/>
                <a:gdLst/>
                <a:ahLst/>
                <a:cxnLst/>
                <a:rect l="l" t="t" r="r" b="b"/>
                <a:pathLst>
                  <a:path w="5381" h="10062" extrusionOk="0">
                    <a:moveTo>
                      <a:pt x="5046" y="1"/>
                    </a:moveTo>
                    <a:lnTo>
                      <a:pt x="3132" y="244"/>
                    </a:lnTo>
                    <a:lnTo>
                      <a:pt x="1581" y="578"/>
                    </a:lnTo>
                    <a:cubicBezTo>
                      <a:pt x="1581" y="578"/>
                      <a:pt x="1" y="8511"/>
                      <a:pt x="3587" y="10061"/>
                    </a:cubicBezTo>
                    <a:cubicBezTo>
                      <a:pt x="4013" y="8207"/>
                      <a:pt x="4408" y="6323"/>
                      <a:pt x="4803" y="4438"/>
                    </a:cubicBezTo>
                    <a:cubicBezTo>
                      <a:pt x="5107" y="2979"/>
                      <a:pt x="5381" y="1490"/>
                      <a:pt x="50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a:off x="1990087" y="4086142"/>
                <a:ext cx="47626" cy="62395"/>
              </a:xfrm>
              <a:custGeom>
                <a:avLst/>
                <a:gdLst/>
                <a:ahLst/>
                <a:cxnLst/>
                <a:rect l="l" t="t" r="r" b="b"/>
                <a:pathLst>
                  <a:path w="1277" h="1673" fill="none" extrusionOk="0">
                    <a:moveTo>
                      <a:pt x="91" y="1"/>
                    </a:moveTo>
                    <a:cubicBezTo>
                      <a:pt x="91" y="1"/>
                      <a:pt x="0" y="1490"/>
                      <a:pt x="1277" y="1673"/>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a:off x="1580847" y="4196125"/>
                <a:ext cx="577028" cy="222800"/>
              </a:xfrm>
              <a:custGeom>
                <a:avLst/>
                <a:gdLst/>
                <a:ahLst/>
                <a:cxnLst/>
                <a:rect l="l" t="t" r="r" b="b"/>
                <a:pathLst>
                  <a:path w="15472" h="5974" extrusionOk="0">
                    <a:moveTo>
                      <a:pt x="1216" y="0"/>
                    </a:moveTo>
                    <a:cubicBezTo>
                      <a:pt x="426" y="1854"/>
                      <a:pt x="0" y="3891"/>
                      <a:pt x="0" y="5927"/>
                    </a:cubicBezTo>
                    <a:cubicBezTo>
                      <a:pt x="1304" y="5959"/>
                      <a:pt x="2607" y="5974"/>
                      <a:pt x="3914" y="5974"/>
                    </a:cubicBezTo>
                    <a:cubicBezTo>
                      <a:pt x="7665" y="5974"/>
                      <a:pt x="11442" y="5849"/>
                      <a:pt x="15320" y="5623"/>
                    </a:cubicBezTo>
                    <a:cubicBezTo>
                      <a:pt x="15472" y="5228"/>
                      <a:pt x="15441" y="4742"/>
                      <a:pt x="15168" y="4377"/>
                    </a:cubicBezTo>
                    <a:cubicBezTo>
                      <a:pt x="14925" y="4012"/>
                      <a:pt x="14590" y="3678"/>
                      <a:pt x="14226" y="3465"/>
                    </a:cubicBezTo>
                    <a:lnTo>
                      <a:pt x="6748" y="243"/>
                    </a:lnTo>
                    <a:cubicBezTo>
                      <a:pt x="6195" y="350"/>
                      <a:pt x="5664" y="392"/>
                      <a:pt x="5137" y="392"/>
                    </a:cubicBezTo>
                    <a:cubicBezTo>
                      <a:pt x="3869" y="392"/>
                      <a:pt x="2634" y="151"/>
                      <a:pt x="1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1"/>
              <p:cNvSpPr/>
              <p:nvPr/>
            </p:nvSpPr>
            <p:spPr>
              <a:xfrm>
                <a:off x="1615979" y="4380885"/>
                <a:ext cx="501096" cy="37"/>
              </a:xfrm>
              <a:custGeom>
                <a:avLst/>
                <a:gdLst/>
                <a:ahLst/>
                <a:cxnLst/>
                <a:rect l="l" t="t" r="r" b="b"/>
                <a:pathLst>
                  <a:path w="13436" h="1" fill="none" extrusionOk="0">
                    <a:moveTo>
                      <a:pt x="1" y="1"/>
                    </a:moveTo>
                    <a:lnTo>
                      <a:pt x="13436" y="1"/>
                    </a:ln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a:off x="1593303" y="4298127"/>
                <a:ext cx="89620" cy="82795"/>
              </a:xfrm>
              <a:custGeom>
                <a:avLst/>
                <a:gdLst/>
                <a:ahLst/>
                <a:cxnLst/>
                <a:rect l="l" t="t" r="r" b="b"/>
                <a:pathLst>
                  <a:path w="2403" h="2220" fill="none" extrusionOk="0">
                    <a:moveTo>
                      <a:pt x="1" y="1"/>
                    </a:moveTo>
                    <a:cubicBezTo>
                      <a:pt x="1" y="1"/>
                      <a:pt x="2007" y="366"/>
                      <a:pt x="2402" y="2220"/>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 name="Google Shape;1019;p31"/>
              <p:cNvGrpSpPr/>
              <p:nvPr/>
            </p:nvGrpSpPr>
            <p:grpSpPr>
              <a:xfrm>
                <a:off x="1877866" y="4233532"/>
                <a:ext cx="358257" cy="36288"/>
                <a:chOff x="1877866" y="4233532"/>
                <a:chExt cx="358257" cy="36288"/>
              </a:xfrm>
            </p:grpSpPr>
            <p:sp>
              <p:nvSpPr>
                <p:cNvPr id="1020" name="Google Shape;1020;p31"/>
                <p:cNvSpPr/>
                <p:nvPr/>
              </p:nvSpPr>
              <p:spPr>
                <a:xfrm>
                  <a:off x="2189579" y="4233532"/>
                  <a:ext cx="26144" cy="28381"/>
                </a:xfrm>
                <a:custGeom>
                  <a:avLst/>
                  <a:gdLst/>
                  <a:ahLst/>
                  <a:cxnLst/>
                  <a:rect l="l" t="t" r="r" b="b"/>
                  <a:pathLst>
                    <a:path w="701" h="761" fill="none" extrusionOk="0">
                      <a:moveTo>
                        <a:pt x="62" y="760"/>
                      </a:moveTo>
                      <a:cubicBezTo>
                        <a:pt x="62" y="760"/>
                        <a:pt x="1" y="304"/>
                        <a:pt x="700" y="0"/>
                      </a:cubicBezTo>
                    </a:path>
                  </a:pathLst>
                </a:custGeom>
                <a:noFill/>
                <a:ln w="952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a:off x="2210016" y="4241476"/>
                  <a:ext cx="26106" cy="28344"/>
                </a:xfrm>
                <a:custGeom>
                  <a:avLst/>
                  <a:gdLst/>
                  <a:ahLst/>
                  <a:cxnLst/>
                  <a:rect l="l" t="t" r="r" b="b"/>
                  <a:pathLst>
                    <a:path w="700" h="760" fill="none" extrusionOk="0">
                      <a:moveTo>
                        <a:pt x="61" y="760"/>
                      </a:moveTo>
                      <a:cubicBezTo>
                        <a:pt x="61" y="760"/>
                        <a:pt x="0" y="334"/>
                        <a:pt x="699" y="0"/>
                      </a:cubicBezTo>
                    </a:path>
                  </a:pathLst>
                </a:custGeom>
                <a:noFill/>
                <a:ln w="952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1877866" y="4233532"/>
                  <a:ext cx="26106" cy="28381"/>
                </a:xfrm>
                <a:custGeom>
                  <a:avLst/>
                  <a:gdLst/>
                  <a:ahLst/>
                  <a:cxnLst/>
                  <a:rect l="l" t="t" r="r" b="b"/>
                  <a:pathLst>
                    <a:path w="700" h="761" fill="none" extrusionOk="0">
                      <a:moveTo>
                        <a:pt x="61" y="760"/>
                      </a:moveTo>
                      <a:cubicBezTo>
                        <a:pt x="61" y="760"/>
                        <a:pt x="0" y="304"/>
                        <a:pt x="699" y="0"/>
                      </a:cubicBezTo>
                    </a:path>
                  </a:pathLst>
                </a:custGeom>
                <a:noFill/>
                <a:ln w="952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1898266" y="4241476"/>
                  <a:ext cx="26106" cy="28344"/>
                </a:xfrm>
                <a:custGeom>
                  <a:avLst/>
                  <a:gdLst/>
                  <a:ahLst/>
                  <a:cxnLst/>
                  <a:rect l="l" t="t" r="r" b="b"/>
                  <a:pathLst>
                    <a:path w="700" h="760" fill="none" extrusionOk="0">
                      <a:moveTo>
                        <a:pt x="61" y="760"/>
                      </a:moveTo>
                      <a:cubicBezTo>
                        <a:pt x="61" y="760"/>
                        <a:pt x="0" y="334"/>
                        <a:pt x="699" y="0"/>
                      </a:cubicBezTo>
                    </a:path>
                  </a:pathLst>
                </a:custGeom>
                <a:noFill/>
                <a:ln w="952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4" name="Google Shape;1024;p31"/>
              <p:cNvSpPr/>
              <p:nvPr/>
            </p:nvSpPr>
            <p:spPr>
              <a:xfrm>
                <a:off x="1615979" y="3205344"/>
                <a:ext cx="453470" cy="1020839"/>
              </a:xfrm>
              <a:custGeom>
                <a:avLst/>
                <a:gdLst/>
                <a:ahLst/>
                <a:cxnLst/>
                <a:rect l="l" t="t" r="r" b="b"/>
                <a:pathLst>
                  <a:path w="12159" h="27372" extrusionOk="0">
                    <a:moveTo>
                      <a:pt x="11825" y="1"/>
                    </a:moveTo>
                    <a:cubicBezTo>
                      <a:pt x="8299" y="426"/>
                      <a:pt x="4773" y="852"/>
                      <a:pt x="1095" y="1308"/>
                    </a:cubicBezTo>
                    <a:cubicBezTo>
                      <a:pt x="274" y="9757"/>
                      <a:pt x="1" y="18268"/>
                      <a:pt x="305" y="26779"/>
                    </a:cubicBezTo>
                    <a:cubicBezTo>
                      <a:pt x="1255" y="27172"/>
                      <a:pt x="2266" y="27371"/>
                      <a:pt x="3278" y="27371"/>
                    </a:cubicBezTo>
                    <a:cubicBezTo>
                      <a:pt x="4144" y="27371"/>
                      <a:pt x="5010" y="27225"/>
                      <a:pt x="5837" y="26931"/>
                    </a:cubicBezTo>
                    <a:cubicBezTo>
                      <a:pt x="8116" y="19545"/>
                      <a:pt x="10031" y="12037"/>
                      <a:pt x="11581" y="4438"/>
                    </a:cubicBezTo>
                    <a:cubicBezTo>
                      <a:pt x="11885" y="2979"/>
                      <a:pt x="12159" y="1490"/>
                      <a:pt x="11825"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1868766" y="3205344"/>
                <a:ext cx="200684" cy="375262"/>
              </a:xfrm>
              <a:custGeom>
                <a:avLst/>
                <a:gdLst/>
                <a:ahLst/>
                <a:cxnLst/>
                <a:rect l="l" t="t" r="r" b="b"/>
                <a:pathLst>
                  <a:path w="5381" h="10062" extrusionOk="0">
                    <a:moveTo>
                      <a:pt x="5047" y="1"/>
                    </a:moveTo>
                    <a:lnTo>
                      <a:pt x="3132" y="244"/>
                    </a:lnTo>
                    <a:lnTo>
                      <a:pt x="1582" y="578"/>
                    </a:lnTo>
                    <a:cubicBezTo>
                      <a:pt x="1582" y="578"/>
                      <a:pt x="1" y="8511"/>
                      <a:pt x="3588" y="10061"/>
                    </a:cubicBezTo>
                    <a:cubicBezTo>
                      <a:pt x="4013" y="8207"/>
                      <a:pt x="4408" y="6323"/>
                      <a:pt x="4803" y="4438"/>
                    </a:cubicBezTo>
                    <a:cubicBezTo>
                      <a:pt x="5107" y="2979"/>
                      <a:pt x="5381" y="1490"/>
                      <a:pt x="5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1678336" y="4086142"/>
                <a:ext cx="47663" cy="62395"/>
              </a:xfrm>
              <a:custGeom>
                <a:avLst/>
                <a:gdLst/>
                <a:ahLst/>
                <a:cxnLst/>
                <a:rect l="l" t="t" r="r" b="b"/>
                <a:pathLst>
                  <a:path w="1278" h="1673" fill="none" extrusionOk="0">
                    <a:moveTo>
                      <a:pt x="92" y="1"/>
                    </a:moveTo>
                    <a:cubicBezTo>
                      <a:pt x="92" y="1"/>
                      <a:pt x="0" y="1490"/>
                      <a:pt x="1277" y="1673"/>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1532102" y="2638310"/>
                <a:ext cx="916002" cy="664858"/>
              </a:xfrm>
              <a:custGeom>
                <a:avLst/>
                <a:gdLst/>
                <a:ahLst/>
                <a:cxnLst/>
                <a:rect l="l" t="t" r="r" b="b"/>
                <a:pathLst>
                  <a:path w="24561" h="17827" extrusionOk="0">
                    <a:moveTo>
                      <a:pt x="8021" y="1"/>
                    </a:moveTo>
                    <a:cubicBezTo>
                      <a:pt x="5822" y="1"/>
                      <a:pt x="3721" y="110"/>
                      <a:pt x="1915" y="493"/>
                    </a:cubicBezTo>
                    <a:cubicBezTo>
                      <a:pt x="1247" y="5508"/>
                      <a:pt x="578" y="10524"/>
                      <a:pt x="0" y="15630"/>
                    </a:cubicBezTo>
                    <a:cubicBezTo>
                      <a:pt x="2303" y="17071"/>
                      <a:pt x="5012" y="17826"/>
                      <a:pt x="7812" y="17826"/>
                    </a:cubicBezTo>
                    <a:cubicBezTo>
                      <a:pt x="10150" y="17826"/>
                      <a:pt x="12552" y="17300"/>
                      <a:pt x="14834" y="16208"/>
                    </a:cubicBezTo>
                    <a:cubicBezTo>
                      <a:pt x="16481" y="16574"/>
                      <a:pt x="18162" y="16763"/>
                      <a:pt x="19843" y="16763"/>
                    </a:cubicBezTo>
                    <a:cubicBezTo>
                      <a:pt x="20952" y="16763"/>
                      <a:pt x="22062" y="16681"/>
                      <a:pt x="23162" y="16512"/>
                    </a:cubicBezTo>
                    <a:cubicBezTo>
                      <a:pt x="23679" y="11223"/>
                      <a:pt x="24074" y="5934"/>
                      <a:pt x="24560" y="493"/>
                    </a:cubicBezTo>
                    <a:lnTo>
                      <a:pt x="12493" y="98"/>
                    </a:lnTo>
                    <a:cubicBezTo>
                      <a:pt x="10998" y="49"/>
                      <a:pt x="9488" y="1"/>
                      <a:pt x="8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8" name="Google Shape;1028;p31"/>
              <p:cNvGrpSpPr/>
              <p:nvPr/>
            </p:nvGrpSpPr>
            <p:grpSpPr>
              <a:xfrm>
                <a:off x="1538890" y="2698616"/>
                <a:ext cx="889937" cy="633717"/>
                <a:chOff x="1538890" y="2698616"/>
                <a:chExt cx="889937" cy="633717"/>
              </a:xfrm>
            </p:grpSpPr>
            <p:sp>
              <p:nvSpPr>
                <p:cNvPr id="1029" name="Google Shape;1029;p31"/>
                <p:cNvSpPr/>
                <p:nvPr/>
              </p:nvSpPr>
              <p:spPr>
                <a:xfrm>
                  <a:off x="2085301" y="2904933"/>
                  <a:ext cx="12494" cy="337855"/>
                </a:xfrm>
                <a:custGeom>
                  <a:avLst/>
                  <a:gdLst/>
                  <a:ahLst/>
                  <a:cxnLst/>
                  <a:rect l="l" t="t" r="r" b="b"/>
                  <a:pathLst>
                    <a:path w="335" h="9059" fill="none" extrusionOk="0">
                      <a:moveTo>
                        <a:pt x="1" y="9059"/>
                      </a:moveTo>
                      <a:lnTo>
                        <a:pt x="335" y="1"/>
                      </a:ln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1993481" y="2886807"/>
                  <a:ext cx="224479" cy="36288"/>
                </a:xfrm>
                <a:custGeom>
                  <a:avLst/>
                  <a:gdLst/>
                  <a:ahLst/>
                  <a:cxnLst/>
                  <a:rect l="l" t="t" r="r" b="b"/>
                  <a:pathLst>
                    <a:path w="6019" h="973" fill="none" extrusionOk="0">
                      <a:moveTo>
                        <a:pt x="0" y="213"/>
                      </a:moveTo>
                      <a:cubicBezTo>
                        <a:pt x="0" y="213"/>
                        <a:pt x="3709" y="973"/>
                        <a:pt x="6019" y="0"/>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1538890" y="3180394"/>
                  <a:ext cx="859314" cy="151940"/>
                </a:xfrm>
                <a:custGeom>
                  <a:avLst/>
                  <a:gdLst/>
                  <a:ahLst/>
                  <a:cxnLst/>
                  <a:rect l="l" t="t" r="r" b="b"/>
                  <a:pathLst>
                    <a:path w="23041" h="4074" fill="none" extrusionOk="0">
                      <a:moveTo>
                        <a:pt x="1" y="1"/>
                      </a:moveTo>
                      <a:cubicBezTo>
                        <a:pt x="1" y="1"/>
                        <a:pt x="8056" y="4074"/>
                        <a:pt x="14652" y="548"/>
                      </a:cubicBezTo>
                      <a:cubicBezTo>
                        <a:pt x="14652" y="548"/>
                        <a:pt x="18998" y="2280"/>
                        <a:pt x="23041" y="305"/>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1568390" y="2700891"/>
                  <a:ext cx="172340" cy="196134"/>
                </a:xfrm>
                <a:custGeom>
                  <a:avLst/>
                  <a:gdLst/>
                  <a:ahLst/>
                  <a:cxnLst/>
                  <a:rect l="l" t="t" r="r" b="b"/>
                  <a:pathLst>
                    <a:path w="4621" h="5259" fill="none" extrusionOk="0">
                      <a:moveTo>
                        <a:pt x="3830" y="0"/>
                      </a:moveTo>
                      <a:cubicBezTo>
                        <a:pt x="3830" y="0"/>
                        <a:pt x="4620" y="5259"/>
                        <a:pt x="0" y="5198"/>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2368707" y="2698616"/>
                  <a:ext cx="60120" cy="206353"/>
                </a:xfrm>
                <a:custGeom>
                  <a:avLst/>
                  <a:gdLst/>
                  <a:ahLst/>
                  <a:cxnLst/>
                  <a:rect l="l" t="t" r="r" b="b"/>
                  <a:pathLst>
                    <a:path w="1612" h="5533" fill="none" extrusionOk="0">
                      <a:moveTo>
                        <a:pt x="456" y="1"/>
                      </a:moveTo>
                      <a:cubicBezTo>
                        <a:pt x="456" y="1"/>
                        <a:pt x="0" y="4651"/>
                        <a:pt x="1611" y="5533"/>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4" name="Google Shape;1034;p31"/>
              <p:cNvSpPr/>
              <p:nvPr/>
            </p:nvSpPr>
            <p:spPr>
              <a:xfrm>
                <a:off x="2573905" y="806750"/>
                <a:ext cx="796957" cy="897728"/>
              </a:xfrm>
              <a:custGeom>
                <a:avLst/>
                <a:gdLst/>
                <a:ahLst/>
                <a:cxnLst/>
                <a:rect l="l" t="t" r="r" b="b"/>
                <a:pathLst>
                  <a:path w="21369" h="24071" extrusionOk="0">
                    <a:moveTo>
                      <a:pt x="14846" y="0"/>
                    </a:moveTo>
                    <a:cubicBezTo>
                      <a:pt x="14666" y="0"/>
                      <a:pt x="14489" y="92"/>
                      <a:pt x="14408" y="271"/>
                    </a:cubicBezTo>
                    <a:cubicBezTo>
                      <a:pt x="14316" y="453"/>
                      <a:pt x="14225" y="666"/>
                      <a:pt x="14195" y="879"/>
                    </a:cubicBezTo>
                    <a:cubicBezTo>
                      <a:pt x="13952" y="1821"/>
                      <a:pt x="13648" y="2763"/>
                      <a:pt x="13283" y="3675"/>
                    </a:cubicBezTo>
                    <a:cubicBezTo>
                      <a:pt x="8663" y="7049"/>
                      <a:pt x="4225" y="10697"/>
                      <a:pt x="0" y="14587"/>
                    </a:cubicBezTo>
                    <a:cubicBezTo>
                      <a:pt x="1034" y="17870"/>
                      <a:pt x="2401" y="21031"/>
                      <a:pt x="4043" y="24071"/>
                    </a:cubicBezTo>
                    <a:cubicBezTo>
                      <a:pt x="8298" y="20302"/>
                      <a:pt x="12158" y="16107"/>
                      <a:pt x="15563" y="11548"/>
                    </a:cubicBezTo>
                    <a:cubicBezTo>
                      <a:pt x="15745" y="11244"/>
                      <a:pt x="15988" y="10970"/>
                      <a:pt x="16231" y="10727"/>
                    </a:cubicBezTo>
                    <a:cubicBezTo>
                      <a:pt x="16779" y="10302"/>
                      <a:pt x="17478" y="10119"/>
                      <a:pt x="18116" y="9846"/>
                    </a:cubicBezTo>
                    <a:cubicBezTo>
                      <a:pt x="19636" y="9177"/>
                      <a:pt x="20791" y="7840"/>
                      <a:pt x="21247" y="6229"/>
                    </a:cubicBezTo>
                    <a:cubicBezTo>
                      <a:pt x="21338" y="5955"/>
                      <a:pt x="21368" y="5681"/>
                      <a:pt x="21307" y="5408"/>
                    </a:cubicBezTo>
                    <a:cubicBezTo>
                      <a:pt x="21223" y="5126"/>
                      <a:pt x="20981" y="4949"/>
                      <a:pt x="20729" y="4949"/>
                    </a:cubicBezTo>
                    <a:cubicBezTo>
                      <a:pt x="20709" y="4949"/>
                      <a:pt x="20689" y="4950"/>
                      <a:pt x="20669" y="4952"/>
                    </a:cubicBezTo>
                    <a:cubicBezTo>
                      <a:pt x="21004" y="4283"/>
                      <a:pt x="20548" y="3493"/>
                      <a:pt x="19818" y="3463"/>
                    </a:cubicBezTo>
                    <a:cubicBezTo>
                      <a:pt x="19897" y="2780"/>
                      <a:pt x="19387" y="2234"/>
                      <a:pt x="18757" y="2234"/>
                    </a:cubicBezTo>
                    <a:cubicBezTo>
                      <a:pt x="18657" y="2234"/>
                      <a:pt x="18554" y="2248"/>
                      <a:pt x="18450" y="2277"/>
                    </a:cubicBezTo>
                    <a:cubicBezTo>
                      <a:pt x="18481" y="1791"/>
                      <a:pt x="18481" y="1213"/>
                      <a:pt x="18055" y="940"/>
                    </a:cubicBezTo>
                    <a:cubicBezTo>
                      <a:pt x="17949" y="874"/>
                      <a:pt x="17831" y="846"/>
                      <a:pt x="17708" y="846"/>
                    </a:cubicBezTo>
                    <a:cubicBezTo>
                      <a:pt x="17374" y="846"/>
                      <a:pt x="16998" y="1052"/>
                      <a:pt x="16687" y="1274"/>
                    </a:cubicBezTo>
                    <a:lnTo>
                      <a:pt x="15593" y="2034"/>
                    </a:lnTo>
                    <a:lnTo>
                      <a:pt x="15593" y="1548"/>
                    </a:lnTo>
                    <a:cubicBezTo>
                      <a:pt x="15654" y="1092"/>
                      <a:pt x="15532" y="605"/>
                      <a:pt x="15259" y="210"/>
                    </a:cubicBezTo>
                    <a:cubicBezTo>
                      <a:pt x="15160" y="69"/>
                      <a:pt x="15002" y="0"/>
                      <a:pt x="14846" y="0"/>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1"/>
              <p:cNvSpPr/>
              <p:nvPr/>
            </p:nvSpPr>
            <p:spPr>
              <a:xfrm>
                <a:off x="3124830" y="842926"/>
                <a:ext cx="227872" cy="289074"/>
              </a:xfrm>
              <a:custGeom>
                <a:avLst/>
                <a:gdLst/>
                <a:ahLst/>
                <a:cxnLst/>
                <a:rect l="l" t="t" r="r" b="b"/>
                <a:pathLst>
                  <a:path w="6110" h="7751" extrusionOk="0">
                    <a:moveTo>
                      <a:pt x="3709" y="1277"/>
                    </a:moveTo>
                    <a:lnTo>
                      <a:pt x="3494" y="1521"/>
                    </a:lnTo>
                    <a:lnTo>
                      <a:pt x="3494" y="1521"/>
                    </a:lnTo>
                    <a:cubicBezTo>
                      <a:pt x="3567" y="1441"/>
                      <a:pt x="3638" y="1359"/>
                      <a:pt x="3709" y="1277"/>
                    </a:cubicBezTo>
                    <a:close/>
                    <a:moveTo>
                      <a:pt x="2432" y="0"/>
                    </a:moveTo>
                    <a:cubicBezTo>
                      <a:pt x="1551" y="486"/>
                      <a:pt x="791" y="1216"/>
                      <a:pt x="304" y="2097"/>
                    </a:cubicBezTo>
                    <a:cubicBezTo>
                      <a:pt x="92" y="2401"/>
                      <a:pt x="0" y="2766"/>
                      <a:pt x="31" y="3100"/>
                    </a:cubicBezTo>
                    <a:cubicBezTo>
                      <a:pt x="61" y="3465"/>
                      <a:pt x="365" y="3769"/>
                      <a:pt x="730" y="3769"/>
                    </a:cubicBezTo>
                    <a:cubicBezTo>
                      <a:pt x="912" y="3739"/>
                      <a:pt x="1095" y="3678"/>
                      <a:pt x="1216" y="3556"/>
                    </a:cubicBezTo>
                    <a:cubicBezTo>
                      <a:pt x="2016" y="2989"/>
                      <a:pt x="2729" y="2355"/>
                      <a:pt x="3372" y="1655"/>
                    </a:cubicBezTo>
                    <a:lnTo>
                      <a:pt x="3372" y="1655"/>
                    </a:lnTo>
                    <a:lnTo>
                      <a:pt x="3374" y="1658"/>
                    </a:lnTo>
                    <a:lnTo>
                      <a:pt x="3494" y="1521"/>
                    </a:lnTo>
                    <a:lnTo>
                      <a:pt x="3494" y="1521"/>
                    </a:lnTo>
                    <a:cubicBezTo>
                      <a:pt x="3454" y="1566"/>
                      <a:pt x="3413" y="1611"/>
                      <a:pt x="3372" y="1655"/>
                    </a:cubicBezTo>
                    <a:lnTo>
                      <a:pt x="3372" y="1655"/>
                    </a:lnTo>
                    <a:lnTo>
                      <a:pt x="2432" y="0"/>
                    </a:lnTo>
                    <a:close/>
                    <a:moveTo>
                      <a:pt x="3374" y="1658"/>
                    </a:moveTo>
                    <a:lnTo>
                      <a:pt x="1763" y="3496"/>
                    </a:lnTo>
                    <a:cubicBezTo>
                      <a:pt x="1581" y="3708"/>
                      <a:pt x="1429" y="3921"/>
                      <a:pt x="1307" y="4195"/>
                    </a:cubicBezTo>
                    <a:cubicBezTo>
                      <a:pt x="1216" y="4529"/>
                      <a:pt x="1307" y="4894"/>
                      <a:pt x="1551" y="5137"/>
                    </a:cubicBezTo>
                    <a:cubicBezTo>
                      <a:pt x="1678" y="5316"/>
                      <a:pt x="1871" y="5387"/>
                      <a:pt x="2074" y="5387"/>
                    </a:cubicBezTo>
                    <a:cubicBezTo>
                      <a:pt x="2112" y="5387"/>
                      <a:pt x="2150" y="5385"/>
                      <a:pt x="2189" y="5380"/>
                    </a:cubicBezTo>
                    <a:cubicBezTo>
                      <a:pt x="2341" y="5319"/>
                      <a:pt x="2462" y="5228"/>
                      <a:pt x="2584" y="5137"/>
                    </a:cubicBezTo>
                    <a:cubicBezTo>
                      <a:pt x="2733" y="5003"/>
                      <a:pt x="2880" y="4868"/>
                      <a:pt x="3026" y="4731"/>
                    </a:cubicBezTo>
                    <a:lnTo>
                      <a:pt x="3026" y="4731"/>
                    </a:lnTo>
                    <a:cubicBezTo>
                      <a:pt x="2858" y="4930"/>
                      <a:pt x="2725" y="5150"/>
                      <a:pt x="2645" y="5411"/>
                    </a:cubicBezTo>
                    <a:cubicBezTo>
                      <a:pt x="2523" y="5806"/>
                      <a:pt x="2706" y="6231"/>
                      <a:pt x="3101" y="6353"/>
                    </a:cubicBezTo>
                    <a:cubicBezTo>
                      <a:pt x="3139" y="6357"/>
                      <a:pt x="3177" y="6359"/>
                      <a:pt x="3215" y="6359"/>
                    </a:cubicBezTo>
                    <a:cubicBezTo>
                      <a:pt x="3473" y="6359"/>
                      <a:pt x="3705" y="6269"/>
                      <a:pt x="3891" y="6110"/>
                    </a:cubicBezTo>
                    <a:cubicBezTo>
                      <a:pt x="3968" y="6057"/>
                      <a:pt x="4044" y="6004"/>
                      <a:pt x="4119" y="5949"/>
                    </a:cubicBezTo>
                    <a:lnTo>
                      <a:pt x="4119" y="5949"/>
                    </a:lnTo>
                    <a:lnTo>
                      <a:pt x="3982" y="6079"/>
                    </a:lnTo>
                    <a:cubicBezTo>
                      <a:pt x="3648" y="6414"/>
                      <a:pt x="3253" y="6870"/>
                      <a:pt x="3465" y="7325"/>
                    </a:cubicBezTo>
                    <a:cubicBezTo>
                      <a:pt x="3587" y="7599"/>
                      <a:pt x="3891" y="7751"/>
                      <a:pt x="4195" y="7751"/>
                    </a:cubicBezTo>
                    <a:cubicBezTo>
                      <a:pt x="4499" y="7721"/>
                      <a:pt x="4773" y="7629"/>
                      <a:pt x="5016" y="7447"/>
                    </a:cubicBezTo>
                    <a:cubicBezTo>
                      <a:pt x="5441" y="7204"/>
                      <a:pt x="5806" y="6870"/>
                      <a:pt x="6110" y="6474"/>
                    </a:cubicBezTo>
                    <a:lnTo>
                      <a:pt x="5254" y="4968"/>
                    </a:lnTo>
                    <a:lnTo>
                      <a:pt x="5254" y="4968"/>
                    </a:lnTo>
                    <a:cubicBezTo>
                      <a:pt x="5480" y="4740"/>
                      <a:pt x="5694" y="4501"/>
                      <a:pt x="5897" y="4256"/>
                    </a:cubicBezTo>
                    <a:lnTo>
                      <a:pt x="5897" y="4256"/>
                    </a:lnTo>
                    <a:lnTo>
                      <a:pt x="5217" y="4903"/>
                    </a:lnTo>
                    <a:lnTo>
                      <a:pt x="5217" y="4903"/>
                    </a:lnTo>
                    <a:lnTo>
                      <a:pt x="4356" y="3388"/>
                    </a:lnTo>
                    <a:lnTo>
                      <a:pt x="4356" y="3388"/>
                    </a:lnTo>
                    <a:cubicBezTo>
                      <a:pt x="4600" y="3125"/>
                      <a:pt x="4839" y="2857"/>
                      <a:pt x="5076" y="2584"/>
                    </a:cubicBezTo>
                    <a:lnTo>
                      <a:pt x="5076" y="2584"/>
                    </a:lnTo>
                    <a:cubicBezTo>
                      <a:pt x="4834" y="2851"/>
                      <a:pt x="4592" y="3114"/>
                      <a:pt x="4348" y="3373"/>
                    </a:cubicBezTo>
                    <a:lnTo>
                      <a:pt x="4348" y="3373"/>
                    </a:lnTo>
                    <a:lnTo>
                      <a:pt x="3374" y="1658"/>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1"/>
              <p:cNvSpPr/>
              <p:nvPr/>
            </p:nvSpPr>
            <p:spPr>
              <a:xfrm>
                <a:off x="3124830" y="842926"/>
                <a:ext cx="227872" cy="289074"/>
              </a:xfrm>
              <a:custGeom>
                <a:avLst/>
                <a:gdLst/>
                <a:ahLst/>
                <a:cxnLst/>
                <a:rect l="l" t="t" r="r" b="b"/>
                <a:pathLst>
                  <a:path w="6110" h="7751" fill="none" extrusionOk="0">
                    <a:moveTo>
                      <a:pt x="2432" y="0"/>
                    </a:moveTo>
                    <a:cubicBezTo>
                      <a:pt x="1551" y="486"/>
                      <a:pt x="791" y="1216"/>
                      <a:pt x="304" y="2097"/>
                    </a:cubicBezTo>
                    <a:cubicBezTo>
                      <a:pt x="92" y="2401"/>
                      <a:pt x="0" y="2766"/>
                      <a:pt x="31" y="3100"/>
                    </a:cubicBezTo>
                    <a:cubicBezTo>
                      <a:pt x="61" y="3465"/>
                      <a:pt x="365" y="3769"/>
                      <a:pt x="730" y="3769"/>
                    </a:cubicBezTo>
                    <a:cubicBezTo>
                      <a:pt x="912" y="3739"/>
                      <a:pt x="1095" y="3678"/>
                      <a:pt x="1216" y="3556"/>
                    </a:cubicBezTo>
                    <a:cubicBezTo>
                      <a:pt x="2158" y="2888"/>
                      <a:pt x="2979" y="2128"/>
                      <a:pt x="3709" y="1277"/>
                    </a:cubicBezTo>
                    <a:lnTo>
                      <a:pt x="1763" y="3496"/>
                    </a:lnTo>
                    <a:cubicBezTo>
                      <a:pt x="1581" y="3708"/>
                      <a:pt x="1429" y="3921"/>
                      <a:pt x="1307" y="4195"/>
                    </a:cubicBezTo>
                    <a:cubicBezTo>
                      <a:pt x="1216" y="4529"/>
                      <a:pt x="1307" y="4894"/>
                      <a:pt x="1551" y="5137"/>
                    </a:cubicBezTo>
                    <a:cubicBezTo>
                      <a:pt x="1703" y="5350"/>
                      <a:pt x="1946" y="5411"/>
                      <a:pt x="2189" y="5380"/>
                    </a:cubicBezTo>
                    <a:cubicBezTo>
                      <a:pt x="2341" y="5319"/>
                      <a:pt x="2462" y="5228"/>
                      <a:pt x="2584" y="5137"/>
                    </a:cubicBezTo>
                    <a:cubicBezTo>
                      <a:pt x="3465" y="4347"/>
                      <a:pt x="4286" y="3496"/>
                      <a:pt x="5076" y="2584"/>
                    </a:cubicBezTo>
                    <a:cubicBezTo>
                      <a:pt x="4499" y="3222"/>
                      <a:pt x="3921" y="3830"/>
                      <a:pt x="3314" y="4438"/>
                    </a:cubicBezTo>
                    <a:cubicBezTo>
                      <a:pt x="3010" y="4711"/>
                      <a:pt x="2766" y="5015"/>
                      <a:pt x="2645" y="5411"/>
                    </a:cubicBezTo>
                    <a:cubicBezTo>
                      <a:pt x="2523" y="5806"/>
                      <a:pt x="2706" y="6231"/>
                      <a:pt x="3101" y="6353"/>
                    </a:cubicBezTo>
                    <a:cubicBezTo>
                      <a:pt x="3405" y="6383"/>
                      <a:pt x="3678" y="6292"/>
                      <a:pt x="3891" y="6110"/>
                    </a:cubicBezTo>
                    <a:cubicBezTo>
                      <a:pt x="4651" y="5593"/>
                      <a:pt x="5320" y="4955"/>
                      <a:pt x="5897" y="4256"/>
                    </a:cubicBezTo>
                    <a:lnTo>
                      <a:pt x="3982" y="6079"/>
                    </a:lnTo>
                    <a:cubicBezTo>
                      <a:pt x="3648" y="6414"/>
                      <a:pt x="3253" y="6870"/>
                      <a:pt x="3465" y="7325"/>
                    </a:cubicBezTo>
                    <a:cubicBezTo>
                      <a:pt x="3587" y="7599"/>
                      <a:pt x="3891" y="7751"/>
                      <a:pt x="4195" y="7751"/>
                    </a:cubicBezTo>
                    <a:cubicBezTo>
                      <a:pt x="4499" y="7721"/>
                      <a:pt x="4773" y="7629"/>
                      <a:pt x="5016" y="7447"/>
                    </a:cubicBezTo>
                    <a:cubicBezTo>
                      <a:pt x="5441" y="7204"/>
                      <a:pt x="5806" y="6870"/>
                      <a:pt x="6110" y="6474"/>
                    </a:cubicBezTo>
                  </a:path>
                </a:pathLst>
              </a:custGeom>
              <a:noFill/>
              <a:ln w="9525" cap="rnd"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 name="Google Shape;1037;p31"/>
              <p:cNvGrpSpPr/>
              <p:nvPr/>
            </p:nvGrpSpPr>
            <p:grpSpPr>
              <a:xfrm>
                <a:off x="3153174" y="1011835"/>
                <a:ext cx="56726" cy="91858"/>
                <a:chOff x="3153174" y="1011835"/>
                <a:chExt cx="56726" cy="91858"/>
              </a:xfrm>
            </p:grpSpPr>
            <p:sp>
              <p:nvSpPr>
                <p:cNvPr id="1038" name="Google Shape;1038;p31"/>
                <p:cNvSpPr/>
                <p:nvPr/>
              </p:nvSpPr>
              <p:spPr>
                <a:xfrm>
                  <a:off x="3153174" y="1011835"/>
                  <a:ext cx="15888" cy="91858"/>
                </a:xfrm>
                <a:custGeom>
                  <a:avLst/>
                  <a:gdLst/>
                  <a:ahLst/>
                  <a:cxnLst/>
                  <a:rect l="l" t="t" r="r" b="b"/>
                  <a:pathLst>
                    <a:path w="426" h="2463" fill="none" extrusionOk="0">
                      <a:moveTo>
                        <a:pt x="243" y="0"/>
                      </a:moveTo>
                      <a:cubicBezTo>
                        <a:pt x="426" y="821"/>
                        <a:pt x="335" y="1702"/>
                        <a:pt x="0" y="2462"/>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3170181" y="1059424"/>
                  <a:ext cx="39719" cy="12531"/>
                </a:xfrm>
                <a:custGeom>
                  <a:avLst/>
                  <a:gdLst/>
                  <a:ahLst/>
                  <a:cxnLst/>
                  <a:rect l="l" t="t" r="r" b="b"/>
                  <a:pathLst>
                    <a:path w="1065" h="336" fill="none" extrusionOk="0">
                      <a:moveTo>
                        <a:pt x="1064" y="335"/>
                      </a:moveTo>
                      <a:cubicBezTo>
                        <a:pt x="760" y="92"/>
                        <a:pt x="365" y="1"/>
                        <a:pt x="0" y="122"/>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0" name="Google Shape;1040;p31"/>
              <p:cNvSpPr/>
              <p:nvPr/>
            </p:nvSpPr>
            <p:spPr>
              <a:xfrm>
                <a:off x="1451619" y="1309972"/>
                <a:ext cx="1309353" cy="1417695"/>
              </a:xfrm>
              <a:custGeom>
                <a:avLst/>
                <a:gdLst/>
                <a:ahLst/>
                <a:cxnLst/>
                <a:rect l="l" t="t" r="r" b="b"/>
                <a:pathLst>
                  <a:path w="35108" h="38013" extrusionOk="0">
                    <a:moveTo>
                      <a:pt x="29575" y="0"/>
                    </a:moveTo>
                    <a:cubicBezTo>
                      <a:pt x="26445" y="1429"/>
                      <a:pt x="23375" y="3040"/>
                      <a:pt x="20457" y="4863"/>
                    </a:cubicBezTo>
                    <a:cubicBezTo>
                      <a:pt x="20001" y="4917"/>
                      <a:pt x="19543" y="4943"/>
                      <a:pt x="19086" y="4943"/>
                    </a:cubicBezTo>
                    <a:cubicBezTo>
                      <a:pt x="17713" y="4943"/>
                      <a:pt x="16346" y="4704"/>
                      <a:pt x="15046" y="4225"/>
                    </a:cubicBezTo>
                    <a:cubicBezTo>
                      <a:pt x="9484" y="5441"/>
                      <a:pt x="4165" y="7873"/>
                      <a:pt x="0" y="11277"/>
                    </a:cubicBezTo>
                    <a:cubicBezTo>
                      <a:pt x="1155" y="14377"/>
                      <a:pt x="2645" y="17356"/>
                      <a:pt x="4468" y="20122"/>
                    </a:cubicBezTo>
                    <a:cubicBezTo>
                      <a:pt x="3861" y="25502"/>
                      <a:pt x="3283" y="30882"/>
                      <a:pt x="2554" y="36353"/>
                    </a:cubicBezTo>
                    <a:cubicBezTo>
                      <a:pt x="7434" y="37462"/>
                      <a:pt x="12420" y="38013"/>
                      <a:pt x="17406" y="38013"/>
                    </a:cubicBezTo>
                    <a:cubicBezTo>
                      <a:pt x="20897" y="38013"/>
                      <a:pt x="24388" y="37743"/>
                      <a:pt x="27843" y="37204"/>
                    </a:cubicBezTo>
                    <a:cubicBezTo>
                      <a:pt x="28420" y="30487"/>
                      <a:pt x="28694" y="23739"/>
                      <a:pt x="28603" y="17052"/>
                    </a:cubicBezTo>
                    <a:cubicBezTo>
                      <a:pt x="30548" y="15167"/>
                      <a:pt x="32737" y="13587"/>
                      <a:pt x="35107" y="12310"/>
                    </a:cubicBezTo>
                    <a:cubicBezTo>
                      <a:pt x="34317" y="7812"/>
                      <a:pt x="32402" y="3556"/>
                      <a:pt x="29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1" name="Google Shape;1041;p31"/>
              <p:cNvGrpSpPr/>
              <p:nvPr/>
            </p:nvGrpSpPr>
            <p:grpSpPr>
              <a:xfrm>
                <a:off x="1550228" y="2423155"/>
                <a:ext cx="936403" cy="259648"/>
                <a:chOff x="1550228" y="2423155"/>
                <a:chExt cx="936403" cy="259648"/>
              </a:xfrm>
            </p:grpSpPr>
            <p:sp>
              <p:nvSpPr>
                <p:cNvPr id="1042" name="Google Shape;1042;p31"/>
                <p:cNvSpPr/>
                <p:nvPr/>
              </p:nvSpPr>
              <p:spPr>
                <a:xfrm>
                  <a:off x="1550228" y="2609071"/>
                  <a:ext cx="936403" cy="73732"/>
                </a:xfrm>
                <a:custGeom>
                  <a:avLst/>
                  <a:gdLst/>
                  <a:ahLst/>
                  <a:cxnLst/>
                  <a:rect l="l" t="t" r="r" b="b"/>
                  <a:pathLst>
                    <a:path w="25108" h="1977" fill="none" extrusionOk="0">
                      <a:moveTo>
                        <a:pt x="1" y="0"/>
                      </a:moveTo>
                      <a:cubicBezTo>
                        <a:pt x="8238" y="1824"/>
                        <a:pt x="16779" y="1976"/>
                        <a:pt x="25108" y="517"/>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2137440" y="2423155"/>
                  <a:ext cx="124752" cy="82795"/>
                </a:xfrm>
                <a:custGeom>
                  <a:avLst/>
                  <a:gdLst/>
                  <a:ahLst/>
                  <a:cxnLst/>
                  <a:rect l="l" t="t" r="r" b="b"/>
                  <a:pathLst>
                    <a:path w="3345" h="2220" fill="none" extrusionOk="0">
                      <a:moveTo>
                        <a:pt x="1" y="2219"/>
                      </a:moveTo>
                      <a:cubicBezTo>
                        <a:pt x="1217" y="1642"/>
                        <a:pt x="2341" y="912"/>
                        <a:pt x="3344" y="1"/>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2206585" y="2471900"/>
                  <a:ext cx="59001" cy="38600"/>
                </a:xfrm>
                <a:custGeom>
                  <a:avLst/>
                  <a:gdLst/>
                  <a:ahLst/>
                  <a:cxnLst/>
                  <a:rect l="l" t="t" r="r" b="b"/>
                  <a:pathLst>
                    <a:path w="1582" h="1035" fill="none" extrusionOk="0">
                      <a:moveTo>
                        <a:pt x="1" y="1034"/>
                      </a:moveTo>
                      <a:cubicBezTo>
                        <a:pt x="578" y="760"/>
                        <a:pt x="1095" y="396"/>
                        <a:pt x="1581" y="1"/>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5" name="Google Shape;1045;p31"/>
              <p:cNvSpPr/>
              <p:nvPr/>
            </p:nvSpPr>
            <p:spPr>
              <a:xfrm>
                <a:off x="1581966" y="1490182"/>
                <a:ext cx="272104" cy="700624"/>
              </a:xfrm>
              <a:custGeom>
                <a:avLst/>
                <a:gdLst/>
                <a:ahLst/>
                <a:cxnLst/>
                <a:rect l="l" t="t" r="r" b="b"/>
                <a:pathLst>
                  <a:path w="7296" h="18786" fill="none" extrusionOk="0">
                    <a:moveTo>
                      <a:pt x="7144" y="1"/>
                    </a:moveTo>
                    <a:cubicBezTo>
                      <a:pt x="7296" y="2737"/>
                      <a:pt x="7144" y="5472"/>
                      <a:pt x="6749" y="8177"/>
                    </a:cubicBezTo>
                    <a:cubicBezTo>
                      <a:pt x="6566" y="9606"/>
                      <a:pt x="6202" y="11035"/>
                      <a:pt x="5654" y="12372"/>
                    </a:cubicBezTo>
                    <a:cubicBezTo>
                      <a:pt x="4439" y="15168"/>
                      <a:pt x="2463" y="16962"/>
                      <a:pt x="1" y="18785"/>
                    </a:cubicBez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2307506" y="1399517"/>
                <a:ext cx="269829" cy="840033"/>
              </a:xfrm>
              <a:custGeom>
                <a:avLst/>
                <a:gdLst/>
                <a:ahLst/>
                <a:cxnLst/>
                <a:rect l="l" t="t" r="r" b="b"/>
                <a:pathLst>
                  <a:path w="7235" h="22524" fill="none" extrusionOk="0">
                    <a:moveTo>
                      <a:pt x="0" y="0"/>
                    </a:moveTo>
                    <a:cubicBezTo>
                      <a:pt x="2067" y="3435"/>
                      <a:pt x="4134" y="6900"/>
                      <a:pt x="5441" y="10700"/>
                    </a:cubicBezTo>
                    <a:cubicBezTo>
                      <a:pt x="6748" y="14499"/>
                      <a:pt x="7234" y="18694"/>
                      <a:pt x="6049" y="22523"/>
                    </a:cubicBez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1163663" y="1763405"/>
                <a:ext cx="541896" cy="753956"/>
              </a:xfrm>
              <a:custGeom>
                <a:avLst/>
                <a:gdLst/>
                <a:ahLst/>
                <a:cxnLst/>
                <a:rect l="l" t="t" r="r" b="b"/>
                <a:pathLst>
                  <a:path w="14530" h="20216" extrusionOk="0">
                    <a:moveTo>
                      <a:pt x="8056" y="0"/>
                    </a:moveTo>
                    <a:cubicBezTo>
                      <a:pt x="8056" y="0"/>
                      <a:pt x="3557" y="2949"/>
                      <a:pt x="2068" y="4742"/>
                    </a:cubicBezTo>
                    <a:cubicBezTo>
                      <a:pt x="578" y="6535"/>
                      <a:pt x="1" y="8177"/>
                      <a:pt x="882" y="10335"/>
                    </a:cubicBezTo>
                    <a:cubicBezTo>
                      <a:pt x="1369" y="11611"/>
                      <a:pt x="2341" y="12584"/>
                      <a:pt x="3314" y="13557"/>
                    </a:cubicBezTo>
                    <a:lnTo>
                      <a:pt x="6445" y="16718"/>
                    </a:lnTo>
                    <a:cubicBezTo>
                      <a:pt x="6597" y="17964"/>
                      <a:pt x="7417" y="18846"/>
                      <a:pt x="8268" y="19514"/>
                    </a:cubicBezTo>
                    <a:cubicBezTo>
                      <a:pt x="8694" y="19909"/>
                      <a:pt x="9241" y="20153"/>
                      <a:pt x="9788" y="20213"/>
                    </a:cubicBezTo>
                    <a:cubicBezTo>
                      <a:pt x="9809" y="20214"/>
                      <a:pt x="9830" y="20215"/>
                      <a:pt x="9851" y="20215"/>
                    </a:cubicBezTo>
                    <a:cubicBezTo>
                      <a:pt x="10411" y="20215"/>
                      <a:pt x="11004" y="19828"/>
                      <a:pt x="11004" y="19271"/>
                    </a:cubicBezTo>
                    <a:cubicBezTo>
                      <a:pt x="11369" y="19271"/>
                      <a:pt x="11734" y="19210"/>
                      <a:pt x="12038" y="19089"/>
                    </a:cubicBezTo>
                    <a:cubicBezTo>
                      <a:pt x="12402" y="18906"/>
                      <a:pt x="12585" y="18572"/>
                      <a:pt x="12524" y="18207"/>
                    </a:cubicBezTo>
                    <a:lnTo>
                      <a:pt x="12524" y="18207"/>
                    </a:lnTo>
                    <a:cubicBezTo>
                      <a:pt x="12582" y="18216"/>
                      <a:pt x="12640" y="18220"/>
                      <a:pt x="12697" y="18220"/>
                    </a:cubicBezTo>
                    <a:cubicBezTo>
                      <a:pt x="13274" y="18220"/>
                      <a:pt x="13814" y="17815"/>
                      <a:pt x="13952" y="17235"/>
                    </a:cubicBezTo>
                    <a:cubicBezTo>
                      <a:pt x="13952" y="17022"/>
                      <a:pt x="13983" y="16809"/>
                      <a:pt x="14044" y="16627"/>
                    </a:cubicBezTo>
                    <a:cubicBezTo>
                      <a:pt x="14104" y="16505"/>
                      <a:pt x="14226" y="16384"/>
                      <a:pt x="14287" y="16262"/>
                    </a:cubicBezTo>
                    <a:cubicBezTo>
                      <a:pt x="14530" y="15806"/>
                      <a:pt x="14196" y="15259"/>
                      <a:pt x="13861" y="14833"/>
                    </a:cubicBezTo>
                    <a:cubicBezTo>
                      <a:pt x="12433" y="13040"/>
                      <a:pt x="11004" y="11247"/>
                      <a:pt x="9545" y="9423"/>
                    </a:cubicBezTo>
                    <a:cubicBezTo>
                      <a:pt x="10305" y="8693"/>
                      <a:pt x="11065" y="8025"/>
                      <a:pt x="11825" y="7356"/>
                    </a:cubicBezTo>
                    <a:cubicBezTo>
                      <a:pt x="11369" y="6687"/>
                      <a:pt x="10974" y="6019"/>
                      <a:pt x="10579" y="5320"/>
                    </a:cubicBezTo>
                    <a:cubicBezTo>
                      <a:pt x="9636" y="3587"/>
                      <a:pt x="8785" y="1824"/>
                      <a:pt x="8056" y="0"/>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oogle Shape;1048;p31"/>
              <p:cNvGrpSpPr/>
              <p:nvPr/>
            </p:nvGrpSpPr>
            <p:grpSpPr>
              <a:xfrm>
                <a:off x="1495814" y="1328097"/>
                <a:ext cx="1231150" cy="830971"/>
                <a:chOff x="1495814" y="1328097"/>
                <a:chExt cx="1231150" cy="830971"/>
              </a:xfrm>
            </p:grpSpPr>
            <p:grpSp>
              <p:nvGrpSpPr>
                <p:cNvPr id="1049" name="Google Shape;1049;p31"/>
                <p:cNvGrpSpPr/>
                <p:nvPr/>
              </p:nvGrpSpPr>
              <p:grpSpPr>
                <a:xfrm>
                  <a:off x="1502639" y="1328097"/>
                  <a:ext cx="1224325" cy="730088"/>
                  <a:chOff x="1502639" y="1328097"/>
                  <a:chExt cx="1224325" cy="730088"/>
                </a:xfrm>
              </p:grpSpPr>
              <p:sp>
                <p:nvSpPr>
                  <p:cNvPr id="1050" name="Google Shape;1050;p31"/>
                  <p:cNvSpPr/>
                  <p:nvPr/>
                </p:nvSpPr>
                <p:spPr>
                  <a:xfrm>
                    <a:off x="1502639" y="1691985"/>
                    <a:ext cx="166671" cy="317455"/>
                  </a:xfrm>
                  <a:custGeom>
                    <a:avLst/>
                    <a:gdLst/>
                    <a:ahLst/>
                    <a:cxnLst/>
                    <a:rect l="l" t="t" r="r" b="b"/>
                    <a:pathLst>
                      <a:path w="4469" h="8512" fill="none" extrusionOk="0">
                        <a:moveTo>
                          <a:pt x="0" y="0"/>
                        </a:moveTo>
                        <a:cubicBezTo>
                          <a:pt x="730" y="3162"/>
                          <a:pt x="2280" y="6110"/>
                          <a:pt x="4468" y="8511"/>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1613704" y="1932315"/>
                    <a:ext cx="138364" cy="125871"/>
                  </a:xfrm>
                  <a:custGeom>
                    <a:avLst/>
                    <a:gdLst/>
                    <a:ahLst/>
                    <a:cxnLst/>
                    <a:rect l="l" t="t" r="r" b="b"/>
                    <a:pathLst>
                      <a:path w="3710" h="3375" fill="none" extrusionOk="0">
                        <a:moveTo>
                          <a:pt x="3709" y="0"/>
                        </a:moveTo>
                        <a:cubicBezTo>
                          <a:pt x="2524" y="1186"/>
                          <a:pt x="1278" y="2310"/>
                          <a:pt x="1" y="3374"/>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2526280" y="1328097"/>
                    <a:ext cx="200684" cy="462533"/>
                  </a:xfrm>
                  <a:custGeom>
                    <a:avLst/>
                    <a:gdLst/>
                    <a:ahLst/>
                    <a:cxnLst/>
                    <a:rect l="l" t="t" r="r" b="b"/>
                    <a:pathLst>
                      <a:path w="5381" h="12402" fill="none" extrusionOk="0">
                        <a:moveTo>
                          <a:pt x="0" y="0"/>
                        </a:moveTo>
                        <a:cubicBezTo>
                          <a:pt x="2614" y="3739"/>
                          <a:pt x="4438" y="7964"/>
                          <a:pt x="5380" y="12402"/>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2511548" y="1847282"/>
                    <a:ext cx="32894" cy="184834"/>
                  </a:xfrm>
                  <a:custGeom>
                    <a:avLst/>
                    <a:gdLst/>
                    <a:ahLst/>
                    <a:cxnLst/>
                    <a:rect l="l" t="t" r="r" b="b"/>
                    <a:pathLst>
                      <a:path w="882" h="4956" fill="none" extrusionOk="0">
                        <a:moveTo>
                          <a:pt x="882" y="1"/>
                        </a:moveTo>
                        <a:cubicBezTo>
                          <a:pt x="487" y="821"/>
                          <a:pt x="243" y="1672"/>
                          <a:pt x="91" y="2584"/>
                        </a:cubicBezTo>
                        <a:cubicBezTo>
                          <a:pt x="0" y="3375"/>
                          <a:pt x="31" y="4165"/>
                          <a:pt x="152" y="4955"/>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4" name="Google Shape;1054;p31"/>
                <p:cNvSpPr/>
                <p:nvPr/>
              </p:nvSpPr>
              <p:spPr>
                <a:xfrm>
                  <a:off x="1495814" y="2050204"/>
                  <a:ext cx="64670" cy="108864"/>
                </a:xfrm>
                <a:custGeom>
                  <a:avLst/>
                  <a:gdLst/>
                  <a:ahLst/>
                  <a:cxnLst/>
                  <a:rect l="l" t="t" r="r" b="b"/>
                  <a:pathLst>
                    <a:path w="1734" h="2919" fill="none" extrusionOk="0">
                      <a:moveTo>
                        <a:pt x="1" y="0"/>
                      </a:moveTo>
                      <a:cubicBezTo>
                        <a:pt x="1" y="578"/>
                        <a:pt x="214" y="1155"/>
                        <a:pt x="578" y="1642"/>
                      </a:cubicBezTo>
                      <a:cubicBezTo>
                        <a:pt x="913" y="2098"/>
                        <a:pt x="1308" y="2523"/>
                        <a:pt x="1733" y="2918"/>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5" name="Google Shape;1055;p31"/>
              <p:cNvSpPr/>
              <p:nvPr/>
            </p:nvSpPr>
            <p:spPr>
              <a:xfrm>
                <a:off x="1164819" y="1898302"/>
                <a:ext cx="185953" cy="281167"/>
              </a:xfrm>
              <a:custGeom>
                <a:avLst/>
                <a:gdLst/>
                <a:ahLst/>
                <a:cxnLst/>
                <a:rect l="l" t="t" r="r" b="b"/>
                <a:pathLst>
                  <a:path w="4986" h="7539" extrusionOk="0">
                    <a:moveTo>
                      <a:pt x="3161" y="0"/>
                    </a:moveTo>
                    <a:lnTo>
                      <a:pt x="3161" y="0"/>
                    </a:lnTo>
                    <a:cubicBezTo>
                      <a:pt x="2766" y="335"/>
                      <a:pt x="2401" y="700"/>
                      <a:pt x="2067" y="1095"/>
                    </a:cubicBezTo>
                    <a:cubicBezTo>
                      <a:pt x="578" y="2918"/>
                      <a:pt x="0" y="4529"/>
                      <a:pt x="851" y="6687"/>
                    </a:cubicBezTo>
                    <a:cubicBezTo>
                      <a:pt x="973" y="6991"/>
                      <a:pt x="1125" y="7265"/>
                      <a:pt x="1277" y="7539"/>
                    </a:cubicBezTo>
                    <a:cubicBezTo>
                      <a:pt x="4985" y="5320"/>
                      <a:pt x="3800" y="1459"/>
                      <a:pt x="31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1916392" y="1220389"/>
                <a:ext cx="61238" cy="88464"/>
              </a:xfrm>
              <a:custGeom>
                <a:avLst/>
                <a:gdLst/>
                <a:ahLst/>
                <a:cxnLst/>
                <a:rect l="l" t="t" r="r" b="b"/>
                <a:pathLst>
                  <a:path w="1642" h="2372" extrusionOk="0">
                    <a:moveTo>
                      <a:pt x="396" y="1"/>
                    </a:moveTo>
                    <a:cubicBezTo>
                      <a:pt x="335" y="31"/>
                      <a:pt x="274" y="92"/>
                      <a:pt x="244" y="153"/>
                    </a:cubicBezTo>
                    <a:cubicBezTo>
                      <a:pt x="31" y="457"/>
                      <a:pt x="1" y="882"/>
                      <a:pt x="183" y="1217"/>
                    </a:cubicBezTo>
                    <a:cubicBezTo>
                      <a:pt x="426" y="1825"/>
                      <a:pt x="973" y="2250"/>
                      <a:pt x="1581" y="2372"/>
                    </a:cubicBezTo>
                    <a:cubicBezTo>
                      <a:pt x="1581" y="1703"/>
                      <a:pt x="1612" y="1034"/>
                      <a:pt x="1642" y="609"/>
                    </a:cubicBezTo>
                    <a:cubicBezTo>
                      <a:pt x="1399" y="274"/>
                      <a:pt x="1004" y="31"/>
                      <a:pt x="578"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1958349" y="1048086"/>
                <a:ext cx="335580" cy="485245"/>
              </a:xfrm>
              <a:custGeom>
                <a:avLst/>
                <a:gdLst/>
                <a:ahLst/>
                <a:cxnLst/>
                <a:rect l="l" t="t" r="r" b="b"/>
                <a:pathLst>
                  <a:path w="8998" h="13011" extrusionOk="0">
                    <a:moveTo>
                      <a:pt x="5175" y="1"/>
                    </a:moveTo>
                    <a:cubicBezTo>
                      <a:pt x="4708" y="1"/>
                      <a:pt x="4237" y="82"/>
                      <a:pt x="3800" y="244"/>
                    </a:cubicBezTo>
                    <a:cubicBezTo>
                      <a:pt x="2432" y="821"/>
                      <a:pt x="1368" y="1946"/>
                      <a:pt x="851" y="3344"/>
                    </a:cubicBezTo>
                    <a:cubicBezTo>
                      <a:pt x="335" y="4742"/>
                      <a:pt x="91" y="6201"/>
                      <a:pt x="122" y="7691"/>
                    </a:cubicBezTo>
                    <a:cubicBezTo>
                      <a:pt x="91" y="9180"/>
                      <a:pt x="152" y="10639"/>
                      <a:pt x="0" y="12098"/>
                    </a:cubicBezTo>
                    <a:cubicBezTo>
                      <a:pt x="1034" y="12706"/>
                      <a:pt x="2219" y="13010"/>
                      <a:pt x="3435" y="13010"/>
                    </a:cubicBezTo>
                    <a:cubicBezTo>
                      <a:pt x="4651" y="13010"/>
                      <a:pt x="5867" y="12767"/>
                      <a:pt x="7052" y="12372"/>
                    </a:cubicBezTo>
                    <a:cubicBezTo>
                      <a:pt x="7052" y="12372"/>
                      <a:pt x="7022" y="10548"/>
                      <a:pt x="6961" y="9758"/>
                    </a:cubicBezTo>
                    <a:cubicBezTo>
                      <a:pt x="8025" y="9363"/>
                      <a:pt x="8511" y="8238"/>
                      <a:pt x="8724" y="7235"/>
                    </a:cubicBezTo>
                    <a:cubicBezTo>
                      <a:pt x="8997" y="5776"/>
                      <a:pt x="8967" y="4287"/>
                      <a:pt x="8572" y="2858"/>
                    </a:cubicBezTo>
                    <a:cubicBezTo>
                      <a:pt x="8450" y="2250"/>
                      <a:pt x="8177" y="1703"/>
                      <a:pt x="7812" y="1186"/>
                    </a:cubicBezTo>
                    <a:cubicBezTo>
                      <a:pt x="7206" y="393"/>
                      <a:pt x="6199" y="1"/>
                      <a:pt x="5175"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8" name="Google Shape;1058;p31"/>
              <p:cNvGrpSpPr/>
              <p:nvPr/>
            </p:nvGrpSpPr>
            <p:grpSpPr>
              <a:xfrm>
                <a:off x="1919785" y="916621"/>
                <a:ext cx="451232" cy="367281"/>
                <a:chOff x="1919785" y="916621"/>
                <a:chExt cx="451232" cy="367281"/>
              </a:xfrm>
            </p:grpSpPr>
            <p:sp>
              <p:nvSpPr>
                <p:cNvPr id="1059" name="Google Shape;1059;p31"/>
                <p:cNvSpPr/>
                <p:nvPr/>
              </p:nvSpPr>
              <p:spPr>
                <a:xfrm>
                  <a:off x="1919785" y="1048086"/>
                  <a:ext cx="124752" cy="235816"/>
                </a:xfrm>
                <a:custGeom>
                  <a:avLst/>
                  <a:gdLst/>
                  <a:ahLst/>
                  <a:cxnLst/>
                  <a:rect l="l" t="t" r="r" b="b"/>
                  <a:pathLst>
                    <a:path w="3345" h="6323" extrusionOk="0">
                      <a:moveTo>
                        <a:pt x="1460" y="1"/>
                      </a:moveTo>
                      <a:cubicBezTo>
                        <a:pt x="517" y="396"/>
                        <a:pt x="122" y="1399"/>
                        <a:pt x="62" y="2372"/>
                      </a:cubicBezTo>
                      <a:cubicBezTo>
                        <a:pt x="1" y="3162"/>
                        <a:pt x="122" y="3983"/>
                        <a:pt x="426" y="4712"/>
                      </a:cubicBezTo>
                      <a:cubicBezTo>
                        <a:pt x="480" y="4703"/>
                        <a:pt x="533" y="4699"/>
                        <a:pt x="587" y="4699"/>
                      </a:cubicBezTo>
                      <a:cubicBezTo>
                        <a:pt x="903" y="4699"/>
                        <a:pt x="1222" y="4848"/>
                        <a:pt x="1429" y="5107"/>
                      </a:cubicBezTo>
                      <a:cubicBezTo>
                        <a:pt x="1429" y="5502"/>
                        <a:pt x="1399" y="5897"/>
                        <a:pt x="1369" y="6323"/>
                      </a:cubicBezTo>
                      <a:cubicBezTo>
                        <a:pt x="1612" y="6323"/>
                        <a:pt x="1824" y="6141"/>
                        <a:pt x="1885" y="5897"/>
                      </a:cubicBezTo>
                      <a:cubicBezTo>
                        <a:pt x="1916" y="5685"/>
                        <a:pt x="1946" y="5442"/>
                        <a:pt x="1946" y="5198"/>
                      </a:cubicBezTo>
                      <a:cubicBezTo>
                        <a:pt x="1946" y="4834"/>
                        <a:pt x="2068" y="4469"/>
                        <a:pt x="2280" y="4165"/>
                      </a:cubicBezTo>
                      <a:cubicBezTo>
                        <a:pt x="2493" y="3891"/>
                        <a:pt x="2767" y="3648"/>
                        <a:pt x="2980" y="3344"/>
                      </a:cubicBezTo>
                      <a:cubicBezTo>
                        <a:pt x="3223" y="3071"/>
                        <a:pt x="3344" y="2706"/>
                        <a:pt x="3314" y="2341"/>
                      </a:cubicBezTo>
                      <a:cubicBezTo>
                        <a:pt x="2645" y="1612"/>
                        <a:pt x="2007" y="821"/>
                        <a:pt x="14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1975355" y="916621"/>
                  <a:ext cx="395663" cy="291349"/>
                </a:xfrm>
                <a:custGeom>
                  <a:avLst/>
                  <a:gdLst/>
                  <a:ahLst/>
                  <a:cxnLst/>
                  <a:rect l="l" t="t" r="r" b="b"/>
                  <a:pathLst>
                    <a:path w="10609" h="7812" extrusionOk="0">
                      <a:moveTo>
                        <a:pt x="5044" y="0"/>
                      </a:moveTo>
                      <a:cubicBezTo>
                        <a:pt x="4685" y="0"/>
                        <a:pt x="4327" y="121"/>
                        <a:pt x="4043" y="334"/>
                      </a:cubicBezTo>
                      <a:cubicBezTo>
                        <a:pt x="3648" y="608"/>
                        <a:pt x="3222" y="821"/>
                        <a:pt x="2797" y="942"/>
                      </a:cubicBezTo>
                      <a:cubicBezTo>
                        <a:pt x="2493" y="1003"/>
                        <a:pt x="2158" y="972"/>
                        <a:pt x="1885" y="1003"/>
                      </a:cubicBezTo>
                      <a:cubicBezTo>
                        <a:pt x="1307" y="1124"/>
                        <a:pt x="790" y="1459"/>
                        <a:pt x="486" y="1976"/>
                      </a:cubicBezTo>
                      <a:cubicBezTo>
                        <a:pt x="183" y="2462"/>
                        <a:pt x="31" y="3039"/>
                        <a:pt x="31" y="3617"/>
                      </a:cubicBezTo>
                      <a:cubicBezTo>
                        <a:pt x="0" y="4590"/>
                        <a:pt x="851" y="5441"/>
                        <a:pt x="1459" y="6261"/>
                      </a:cubicBezTo>
                      <a:cubicBezTo>
                        <a:pt x="1784" y="6337"/>
                        <a:pt x="2117" y="6374"/>
                        <a:pt x="2449" y="6374"/>
                      </a:cubicBezTo>
                      <a:cubicBezTo>
                        <a:pt x="3049" y="6374"/>
                        <a:pt x="3647" y="6253"/>
                        <a:pt x="4195" y="6018"/>
                      </a:cubicBezTo>
                      <a:cubicBezTo>
                        <a:pt x="4529" y="5866"/>
                        <a:pt x="4863" y="5684"/>
                        <a:pt x="5198" y="5562"/>
                      </a:cubicBezTo>
                      <a:cubicBezTo>
                        <a:pt x="5356" y="5505"/>
                        <a:pt x="5527" y="5475"/>
                        <a:pt x="5699" y="5475"/>
                      </a:cubicBezTo>
                      <a:cubicBezTo>
                        <a:pt x="5892" y="5475"/>
                        <a:pt x="6085" y="5512"/>
                        <a:pt x="6262" y="5593"/>
                      </a:cubicBezTo>
                      <a:cubicBezTo>
                        <a:pt x="6505" y="5745"/>
                        <a:pt x="6718" y="5897"/>
                        <a:pt x="6900" y="6109"/>
                      </a:cubicBezTo>
                      <a:cubicBezTo>
                        <a:pt x="7113" y="6322"/>
                        <a:pt x="7356" y="6413"/>
                        <a:pt x="7660" y="6413"/>
                      </a:cubicBezTo>
                      <a:cubicBezTo>
                        <a:pt x="7812" y="6991"/>
                        <a:pt x="7903" y="7416"/>
                        <a:pt x="8055" y="7812"/>
                      </a:cubicBezTo>
                      <a:cubicBezTo>
                        <a:pt x="8329" y="7751"/>
                        <a:pt x="8572" y="7599"/>
                        <a:pt x="8754" y="7386"/>
                      </a:cubicBezTo>
                      <a:cubicBezTo>
                        <a:pt x="8724" y="7204"/>
                        <a:pt x="8693" y="7021"/>
                        <a:pt x="8724" y="6808"/>
                      </a:cubicBezTo>
                      <a:cubicBezTo>
                        <a:pt x="9392" y="6778"/>
                        <a:pt x="10031" y="6596"/>
                        <a:pt x="10608" y="6261"/>
                      </a:cubicBezTo>
                      <a:cubicBezTo>
                        <a:pt x="10304" y="6109"/>
                        <a:pt x="10061" y="5805"/>
                        <a:pt x="9970" y="5471"/>
                      </a:cubicBezTo>
                      <a:cubicBezTo>
                        <a:pt x="9879" y="5106"/>
                        <a:pt x="9970" y="4681"/>
                        <a:pt x="9727" y="4346"/>
                      </a:cubicBezTo>
                      <a:cubicBezTo>
                        <a:pt x="9621" y="4187"/>
                        <a:pt x="9422" y="4097"/>
                        <a:pt x="9231" y="4097"/>
                      </a:cubicBezTo>
                      <a:cubicBezTo>
                        <a:pt x="9204" y="4097"/>
                        <a:pt x="9176" y="4099"/>
                        <a:pt x="9149" y="4103"/>
                      </a:cubicBezTo>
                      <a:cubicBezTo>
                        <a:pt x="9575" y="3556"/>
                        <a:pt x="9757" y="2857"/>
                        <a:pt x="9605" y="2158"/>
                      </a:cubicBezTo>
                      <a:lnTo>
                        <a:pt x="9605" y="2158"/>
                      </a:lnTo>
                      <a:cubicBezTo>
                        <a:pt x="9400" y="2196"/>
                        <a:pt x="9195" y="2214"/>
                        <a:pt x="8993" y="2214"/>
                      </a:cubicBezTo>
                      <a:cubicBezTo>
                        <a:pt x="8053" y="2214"/>
                        <a:pt x="7160" y="1814"/>
                        <a:pt x="6535" y="1064"/>
                      </a:cubicBezTo>
                      <a:cubicBezTo>
                        <a:pt x="6170" y="669"/>
                        <a:pt x="5867" y="152"/>
                        <a:pt x="5350" y="30"/>
                      </a:cubicBezTo>
                      <a:cubicBezTo>
                        <a:pt x="5249" y="10"/>
                        <a:pt x="5147" y="0"/>
                        <a:pt x="5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1943617" y="1015229"/>
                  <a:ext cx="38563" cy="46507"/>
                </a:xfrm>
                <a:custGeom>
                  <a:avLst/>
                  <a:gdLst/>
                  <a:ahLst/>
                  <a:cxnLst/>
                  <a:rect l="l" t="t" r="r" b="b"/>
                  <a:pathLst>
                    <a:path w="1034" h="1247" extrusionOk="0">
                      <a:moveTo>
                        <a:pt x="638" y="0"/>
                      </a:moveTo>
                      <a:cubicBezTo>
                        <a:pt x="578" y="0"/>
                        <a:pt x="578" y="91"/>
                        <a:pt x="578" y="152"/>
                      </a:cubicBezTo>
                      <a:cubicBezTo>
                        <a:pt x="578" y="304"/>
                        <a:pt x="608" y="487"/>
                        <a:pt x="669" y="639"/>
                      </a:cubicBezTo>
                      <a:cubicBezTo>
                        <a:pt x="547" y="456"/>
                        <a:pt x="334" y="335"/>
                        <a:pt x="152" y="243"/>
                      </a:cubicBezTo>
                      <a:cubicBezTo>
                        <a:pt x="137" y="228"/>
                        <a:pt x="122" y="221"/>
                        <a:pt x="106" y="221"/>
                      </a:cubicBezTo>
                      <a:cubicBezTo>
                        <a:pt x="91" y="221"/>
                        <a:pt x="76" y="228"/>
                        <a:pt x="61" y="243"/>
                      </a:cubicBezTo>
                      <a:cubicBezTo>
                        <a:pt x="0" y="274"/>
                        <a:pt x="30" y="304"/>
                        <a:pt x="61" y="335"/>
                      </a:cubicBezTo>
                      <a:cubicBezTo>
                        <a:pt x="182" y="517"/>
                        <a:pt x="334" y="669"/>
                        <a:pt x="486" y="791"/>
                      </a:cubicBezTo>
                      <a:lnTo>
                        <a:pt x="152" y="791"/>
                      </a:lnTo>
                      <a:cubicBezTo>
                        <a:pt x="122" y="791"/>
                        <a:pt x="122" y="821"/>
                        <a:pt x="122" y="821"/>
                      </a:cubicBezTo>
                      <a:cubicBezTo>
                        <a:pt x="91" y="851"/>
                        <a:pt x="122" y="882"/>
                        <a:pt x="152" y="912"/>
                      </a:cubicBezTo>
                      <a:cubicBezTo>
                        <a:pt x="395" y="1094"/>
                        <a:pt x="669" y="1186"/>
                        <a:pt x="942" y="1246"/>
                      </a:cubicBezTo>
                      <a:cubicBezTo>
                        <a:pt x="1034" y="973"/>
                        <a:pt x="1034" y="669"/>
                        <a:pt x="942" y="395"/>
                      </a:cubicBezTo>
                      <a:cubicBezTo>
                        <a:pt x="882" y="274"/>
                        <a:pt x="790" y="122"/>
                        <a:pt x="699" y="31"/>
                      </a:cubicBezTo>
                      <a:cubicBezTo>
                        <a:pt x="669" y="0"/>
                        <a:pt x="669" y="0"/>
                        <a:pt x="6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 name="Google Shape;1062;p31"/>
              <p:cNvSpPr/>
              <p:nvPr/>
            </p:nvSpPr>
            <p:spPr>
              <a:xfrm>
                <a:off x="2139715" y="1411974"/>
                <a:ext cx="80520" cy="36512"/>
              </a:xfrm>
              <a:custGeom>
                <a:avLst/>
                <a:gdLst/>
                <a:ahLst/>
                <a:cxnLst/>
                <a:rect l="l" t="t" r="r" b="b"/>
                <a:pathLst>
                  <a:path w="2159" h="979" extrusionOk="0">
                    <a:moveTo>
                      <a:pt x="1" y="1"/>
                    </a:moveTo>
                    <a:lnTo>
                      <a:pt x="1" y="1"/>
                    </a:lnTo>
                    <a:cubicBezTo>
                      <a:pt x="1" y="1"/>
                      <a:pt x="867" y="979"/>
                      <a:pt x="2010" y="979"/>
                    </a:cubicBezTo>
                    <a:cubicBezTo>
                      <a:pt x="2059" y="979"/>
                      <a:pt x="2109" y="977"/>
                      <a:pt x="2159" y="973"/>
                    </a:cubicBezTo>
                    <a:lnTo>
                      <a:pt x="2098" y="122"/>
                    </a:lnTo>
                    <a:cubicBezTo>
                      <a:pt x="2098" y="122"/>
                      <a:pt x="1846" y="254"/>
                      <a:pt x="1343" y="254"/>
                    </a:cubicBezTo>
                    <a:cubicBezTo>
                      <a:pt x="1007" y="254"/>
                      <a:pt x="560" y="195"/>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2280281" y="1189695"/>
                <a:ext cx="52176" cy="90813"/>
              </a:xfrm>
              <a:custGeom>
                <a:avLst/>
                <a:gdLst/>
                <a:ahLst/>
                <a:cxnLst/>
                <a:rect l="l" t="t" r="r" b="b"/>
                <a:pathLst>
                  <a:path w="1399" h="2435" extrusionOk="0">
                    <a:moveTo>
                      <a:pt x="805" y="1"/>
                    </a:moveTo>
                    <a:cubicBezTo>
                      <a:pt x="517" y="1"/>
                      <a:pt x="238" y="262"/>
                      <a:pt x="122" y="550"/>
                    </a:cubicBezTo>
                    <a:cubicBezTo>
                      <a:pt x="31" y="763"/>
                      <a:pt x="1" y="976"/>
                      <a:pt x="1" y="1219"/>
                    </a:cubicBezTo>
                    <a:cubicBezTo>
                      <a:pt x="31" y="1432"/>
                      <a:pt x="92" y="1918"/>
                      <a:pt x="183" y="2435"/>
                    </a:cubicBezTo>
                    <a:cubicBezTo>
                      <a:pt x="882" y="2161"/>
                      <a:pt x="1368" y="1523"/>
                      <a:pt x="1368" y="763"/>
                    </a:cubicBezTo>
                    <a:cubicBezTo>
                      <a:pt x="1399" y="429"/>
                      <a:pt x="1186" y="94"/>
                      <a:pt x="852" y="3"/>
                    </a:cubicBezTo>
                    <a:cubicBezTo>
                      <a:pt x="836" y="2"/>
                      <a:pt x="821" y="1"/>
                      <a:pt x="805"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2182791" y="1194320"/>
                <a:ext cx="26106" cy="69182"/>
              </a:xfrm>
              <a:custGeom>
                <a:avLst/>
                <a:gdLst/>
                <a:ahLst/>
                <a:cxnLst/>
                <a:rect l="l" t="t" r="r" b="b"/>
                <a:pathLst>
                  <a:path w="700" h="1855" extrusionOk="0">
                    <a:moveTo>
                      <a:pt x="305" y="1"/>
                    </a:moveTo>
                    <a:cubicBezTo>
                      <a:pt x="291" y="59"/>
                      <a:pt x="282" y="117"/>
                      <a:pt x="276" y="174"/>
                    </a:cubicBezTo>
                    <a:lnTo>
                      <a:pt x="276" y="174"/>
                    </a:lnTo>
                    <a:lnTo>
                      <a:pt x="305" y="1"/>
                    </a:lnTo>
                    <a:close/>
                    <a:moveTo>
                      <a:pt x="276" y="174"/>
                    </a:moveTo>
                    <a:lnTo>
                      <a:pt x="1" y="1855"/>
                    </a:lnTo>
                    <a:cubicBezTo>
                      <a:pt x="274" y="1794"/>
                      <a:pt x="487" y="1612"/>
                      <a:pt x="639" y="1399"/>
                    </a:cubicBezTo>
                    <a:cubicBezTo>
                      <a:pt x="669" y="1369"/>
                      <a:pt x="700" y="1338"/>
                      <a:pt x="700" y="1277"/>
                    </a:cubicBezTo>
                    <a:cubicBezTo>
                      <a:pt x="700" y="1217"/>
                      <a:pt x="608" y="1156"/>
                      <a:pt x="548" y="1095"/>
                    </a:cubicBezTo>
                    <a:cubicBezTo>
                      <a:pt x="340" y="836"/>
                      <a:pt x="243" y="510"/>
                      <a:pt x="276" y="1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5" name="Google Shape;1065;p31"/>
              <p:cNvGrpSpPr/>
              <p:nvPr/>
            </p:nvGrpSpPr>
            <p:grpSpPr>
              <a:xfrm>
                <a:off x="1937948" y="1194320"/>
                <a:ext cx="368439" cy="378657"/>
                <a:chOff x="1937948" y="1194320"/>
                <a:chExt cx="368439" cy="378657"/>
              </a:xfrm>
            </p:grpSpPr>
            <p:sp>
              <p:nvSpPr>
                <p:cNvPr id="1066" name="Google Shape;1066;p31"/>
                <p:cNvSpPr/>
                <p:nvPr/>
              </p:nvSpPr>
              <p:spPr>
                <a:xfrm>
                  <a:off x="1937948" y="1248733"/>
                  <a:ext cx="34013" cy="14769"/>
                </a:xfrm>
                <a:custGeom>
                  <a:avLst/>
                  <a:gdLst/>
                  <a:ahLst/>
                  <a:cxnLst/>
                  <a:rect l="l" t="t" r="r" b="b"/>
                  <a:pathLst>
                    <a:path w="912" h="396" fill="none" extrusionOk="0">
                      <a:moveTo>
                        <a:pt x="0" y="1"/>
                      </a:moveTo>
                      <a:cubicBezTo>
                        <a:pt x="213" y="274"/>
                        <a:pt x="578" y="396"/>
                        <a:pt x="912" y="335"/>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1949286" y="1498126"/>
                  <a:ext cx="281167" cy="74851"/>
                </a:xfrm>
                <a:custGeom>
                  <a:avLst/>
                  <a:gdLst/>
                  <a:ahLst/>
                  <a:cxnLst/>
                  <a:rect l="l" t="t" r="r" b="b"/>
                  <a:pathLst>
                    <a:path w="7539" h="2007" fill="none" extrusionOk="0">
                      <a:moveTo>
                        <a:pt x="0" y="1"/>
                      </a:moveTo>
                      <a:cubicBezTo>
                        <a:pt x="0" y="1"/>
                        <a:pt x="2888" y="2007"/>
                        <a:pt x="7538" y="183"/>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2124983" y="1400636"/>
                  <a:ext cx="117927" cy="27263"/>
                </a:xfrm>
                <a:custGeom>
                  <a:avLst/>
                  <a:gdLst/>
                  <a:ahLst/>
                  <a:cxnLst/>
                  <a:rect l="l" t="t" r="r" b="b"/>
                  <a:pathLst>
                    <a:path w="3162" h="731" fill="none" extrusionOk="0">
                      <a:moveTo>
                        <a:pt x="0" y="31"/>
                      </a:moveTo>
                      <a:cubicBezTo>
                        <a:pt x="912" y="730"/>
                        <a:pt x="2219" y="730"/>
                        <a:pt x="3162" y="1"/>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2280281" y="1221545"/>
                  <a:ext cx="26106" cy="23832"/>
                </a:xfrm>
                <a:custGeom>
                  <a:avLst/>
                  <a:gdLst/>
                  <a:ahLst/>
                  <a:cxnLst/>
                  <a:rect l="l" t="t" r="r" b="b"/>
                  <a:pathLst>
                    <a:path w="700" h="639" fill="none" extrusionOk="0">
                      <a:moveTo>
                        <a:pt x="700" y="0"/>
                      </a:moveTo>
                      <a:cubicBezTo>
                        <a:pt x="578" y="304"/>
                        <a:pt x="335" y="547"/>
                        <a:pt x="1" y="639"/>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2182791" y="1194320"/>
                  <a:ext cx="26106" cy="69182"/>
                </a:xfrm>
                <a:custGeom>
                  <a:avLst/>
                  <a:gdLst/>
                  <a:ahLst/>
                  <a:cxnLst/>
                  <a:rect l="l" t="t" r="r" b="b"/>
                  <a:pathLst>
                    <a:path w="700" h="1855" fill="none" extrusionOk="0">
                      <a:moveTo>
                        <a:pt x="305" y="1"/>
                      </a:moveTo>
                      <a:cubicBezTo>
                        <a:pt x="213" y="396"/>
                        <a:pt x="305" y="791"/>
                        <a:pt x="548" y="1095"/>
                      </a:cubicBezTo>
                      <a:cubicBezTo>
                        <a:pt x="608" y="1156"/>
                        <a:pt x="700" y="1217"/>
                        <a:pt x="700" y="1277"/>
                      </a:cubicBezTo>
                      <a:cubicBezTo>
                        <a:pt x="700" y="1338"/>
                        <a:pt x="669" y="1369"/>
                        <a:pt x="639" y="1399"/>
                      </a:cubicBezTo>
                      <a:cubicBezTo>
                        <a:pt x="487" y="1612"/>
                        <a:pt x="274" y="1794"/>
                        <a:pt x="1" y="1855"/>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2141990" y="1258952"/>
                  <a:ext cx="27225" cy="26107"/>
                </a:xfrm>
                <a:custGeom>
                  <a:avLst/>
                  <a:gdLst/>
                  <a:ahLst/>
                  <a:cxnLst/>
                  <a:rect l="l" t="t" r="r" b="b"/>
                  <a:pathLst>
                    <a:path w="730" h="700" fill="none" extrusionOk="0">
                      <a:moveTo>
                        <a:pt x="0" y="0"/>
                      </a:moveTo>
                      <a:cubicBezTo>
                        <a:pt x="61" y="365"/>
                        <a:pt x="335" y="669"/>
                        <a:pt x="730" y="699"/>
                      </a:cubicBezTo>
                    </a:path>
                  </a:pathLst>
                </a:custGeom>
                <a:solidFill>
                  <a:schemeClr val="dk2"/>
                </a:solid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2" name="Google Shape;1072;p31"/>
              <p:cNvSpPr/>
              <p:nvPr/>
            </p:nvSpPr>
            <p:spPr>
              <a:xfrm>
                <a:off x="2119315" y="1163999"/>
                <a:ext cx="36325" cy="26890"/>
              </a:xfrm>
              <a:custGeom>
                <a:avLst/>
                <a:gdLst/>
                <a:ahLst/>
                <a:cxnLst/>
                <a:rect l="l" t="t" r="r" b="b"/>
                <a:pathLst>
                  <a:path w="974" h="721" extrusionOk="0">
                    <a:moveTo>
                      <a:pt x="741" y="1"/>
                    </a:moveTo>
                    <a:cubicBezTo>
                      <a:pt x="699" y="1"/>
                      <a:pt x="654" y="8"/>
                      <a:pt x="608" y="23"/>
                    </a:cubicBezTo>
                    <a:cubicBezTo>
                      <a:pt x="517" y="84"/>
                      <a:pt x="456" y="115"/>
                      <a:pt x="365" y="175"/>
                    </a:cubicBezTo>
                    <a:cubicBezTo>
                      <a:pt x="274" y="206"/>
                      <a:pt x="213" y="236"/>
                      <a:pt x="122" y="297"/>
                    </a:cubicBezTo>
                    <a:cubicBezTo>
                      <a:pt x="61" y="358"/>
                      <a:pt x="0" y="449"/>
                      <a:pt x="0" y="540"/>
                    </a:cubicBezTo>
                    <a:cubicBezTo>
                      <a:pt x="0" y="612"/>
                      <a:pt x="56" y="720"/>
                      <a:pt x="139" y="720"/>
                    </a:cubicBezTo>
                    <a:cubicBezTo>
                      <a:pt x="162" y="720"/>
                      <a:pt x="187" y="712"/>
                      <a:pt x="213" y="692"/>
                    </a:cubicBezTo>
                    <a:lnTo>
                      <a:pt x="821" y="358"/>
                    </a:lnTo>
                    <a:cubicBezTo>
                      <a:pt x="882" y="327"/>
                      <a:pt x="912" y="297"/>
                      <a:pt x="943" y="267"/>
                    </a:cubicBezTo>
                    <a:cubicBezTo>
                      <a:pt x="973" y="175"/>
                      <a:pt x="943" y="84"/>
                      <a:pt x="851" y="23"/>
                    </a:cubicBezTo>
                    <a:cubicBezTo>
                      <a:pt x="821" y="8"/>
                      <a:pt x="783" y="1"/>
                      <a:pt x="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2138596" y="1199989"/>
                <a:ext cx="12494" cy="11375"/>
              </a:xfrm>
              <a:custGeom>
                <a:avLst/>
                <a:gdLst/>
                <a:ahLst/>
                <a:cxnLst/>
                <a:rect l="l" t="t" r="r" b="b"/>
                <a:pathLst>
                  <a:path w="335" h="305" extrusionOk="0">
                    <a:moveTo>
                      <a:pt x="182" y="1"/>
                    </a:moveTo>
                    <a:cubicBezTo>
                      <a:pt x="91" y="1"/>
                      <a:pt x="0" y="62"/>
                      <a:pt x="0" y="153"/>
                    </a:cubicBezTo>
                    <a:cubicBezTo>
                      <a:pt x="0" y="244"/>
                      <a:pt x="91" y="305"/>
                      <a:pt x="182" y="305"/>
                    </a:cubicBezTo>
                    <a:cubicBezTo>
                      <a:pt x="274" y="305"/>
                      <a:pt x="334" y="244"/>
                      <a:pt x="334" y="153"/>
                    </a:cubicBezTo>
                    <a:cubicBezTo>
                      <a:pt x="334" y="62"/>
                      <a:pt x="274" y="1"/>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2219079" y="1165528"/>
                <a:ext cx="36288" cy="27524"/>
              </a:xfrm>
              <a:custGeom>
                <a:avLst/>
                <a:gdLst/>
                <a:ahLst/>
                <a:cxnLst/>
                <a:rect l="l" t="t" r="r" b="b"/>
                <a:pathLst>
                  <a:path w="973" h="738" extrusionOk="0">
                    <a:moveTo>
                      <a:pt x="267" y="1"/>
                    </a:moveTo>
                    <a:cubicBezTo>
                      <a:pt x="211" y="1"/>
                      <a:pt x="166" y="29"/>
                      <a:pt x="122" y="74"/>
                    </a:cubicBezTo>
                    <a:cubicBezTo>
                      <a:pt x="61" y="104"/>
                      <a:pt x="31" y="165"/>
                      <a:pt x="0" y="226"/>
                    </a:cubicBezTo>
                    <a:cubicBezTo>
                      <a:pt x="31" y="286"/>
                      <a:pt x="61" y="317"/>
                      <a:pt x="183" y="378"/>
                    </a:cubicBezTo>
                    <a:lnTo>
                      <a:pt x="547" y="651"/>
                    </a:lnTo>
                    <a:cubicBezTo>
                      <a:pt x="612" y="694"/>
                      <a:pt x="691" y="737"/>
                      <a:pt x="776" y="737"/>
                    </a:cubicBezTo>
                    <a:cubicBezTo>
                      <a:pt x="810" y="737"/>
                      <a:pt x="846" y="730"/>
                      <a:pt x="882" y="712"/>
                    </a:cubicBezTo>
                    <a:cubicBezTo>
                      <a:pt x="942" y="651"/>
                      <a:pt x="973" y="530"/>
                      <a:pt x="942" y="438"/>
                    </a:cubicBezTo>
                    <a:cubicBezTo>
                      <a:pt x="882" y="347"/>
                      <a:pt x="821" y="286"/>
                      <a:pt x="730" y="226"/>
                    </a:cubicBezTo>
                    <a:lnTo>
                      <a:pt x="608" y="134"/>
                    </a:lnTo>
                    <a:cubicBezTo>
                      <a:pt x="517" y="74"/>
                      <a:pt x="426" y="43"/>
                      <a:pt x="335" y="13"/>
                    </a:cubicBezTo>
                    <a:cubicBezTo>
                      <a:pt x="310" y="5"/>
                      <a:pt x="288" y="1"/>
                      <a:pt x="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1"/>
              <p:cNvSpPr/>
              <p:nvPr/>
            </p:nvSpPr>
            <p:spPr>
              <a:xfrm>
                <a:off x="2218434" y="1200006"/>
                <a:ext cx="19909" cy="12525"/>
              </a:xfrm>
              <a:custGeom>
                <a:avLst/>
                <a:gdLst/>
                <a:ahLst/>
                <a:cxnLst/>
                <a:rect l="l" t="t" r="r" b="b"/>
                <a:pathLst>
                  <a:path w="369" h="232" extrusionOk="0">
                    <a:moveTo>
                      <a:pt x="187" y="1"/>
                    </a:moveTo>
                    <a:cubicBezTo>
                      <a:pt x="1" y="1"/>
                      <a:pt x="206" y="232"/>
                      <a:pt x="313" y="232"/>
                    </a:cubicBezTo>
                    <a:cubicBezTo>
                      <a:pt x="345" y="232"/>
                      <a:pt x="369" y="210"/>
                      <a:pt x="369" y="153"/>
                    </a:cubicBezTo>
                    <a:cubicBezTo>
                      <a:pt x="369" y="62"/>
                      <a:pt x="278" y="1"/>
                      <a:pt x="1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1"/>
              <p:cNvSpPr/>
              <p:nvPr/>
            </p:nvSpPr>
            <p:spPr>
              <a:xfrm>
                <a:off x="2233811" y="1228258"/>
                <a:ext cx="57845" cy="68175"/>
              </a:xfrm>
              <a:custGeom>
                <a:avLst/>
                <a:gdLst/>
                <a:ahLst/>
                <a:cxnLst/>
                <a:rect l="l" t="t" r="r" b="b"/>
                <a:pathLst>
                  <a:path w="1551" h="1828" extrusionOk="0">
                    <a:moveTo>
                      <a:pt x="1036" y="1"/>
                    </a:moveTo>
                    <a:cubicBezTo>
                      <a:pt x="513" y="1"/>
                      <a:pt x="59" y="387"/>
                      <a:pt x="0" y="914"/>
                    </a:cubicBezTo>
                    <a:cubicBezTo>
                      <a:pt x="59" y="1442"/>
                      <a:pt x="485" y="1828"/>
                      <a:pt x="1005" y="1828"/>
                    </a:cubicBezTo>
                    <a:cubicBezTo>
                      <a:pt x="1025" y="1828"/>
                      <a:pt x="1044" y="1827"/>
                      <a:pt x="1064" y="1826"/>
                    </a:cubicBezTo>
                    <a:cubicBezTo>
                      <a:pt x="1186" y="1826"/>
                      <a:pt x="1338" y="1796"/>
                      <a:pt x="1459" y="1766"/>
                    </a:cubicBezTo>
                    <a:cubicBezTo>
                      <a:pt x="1520" y="1218"/>
                      <a:pt x="1551" y="641"/>
                      <a:pt x="1520" y="94"/>
                    </a:cubicBezTo>
                    <a:cubicBezTo>
                      <a:pt x="1368" y="33"/>
                      <a:pt x="1216" y="3"/>
                      <a:pt x="1095" y="3"/>
                    </a:cubicBezTo>
                    <a:cubicBezTo>
                      <a:pt x="1075" y="2"/>
                      <a:pt x="1055" y="1"/>
                      <a:pt x="1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1"/>
              <p:cNvSpPr/>
              <p:nvPr/>
            </p:nvSpPr>
            <p:spPr>
              <a:xfrm>
                <a:off x="2010487" y="1228258"/>
                <a:ext cx="98198" cy="79960"/>
              </a:xfrm>
              <a:custGeom>
                <a:avLst/>
                <a:gdLst/>
                <a:ahLst/>
                <a:cxnLst/>
                <a:rect l="l" t="t" r="r" b="b"/>
                <a:pathLst>
                  <a:path w="2633" h="2144" extrusionOk="0">
                    <a:moveTo>
                      <a:pt x="1518" y="1"/>
                    </a:moveTo>
                    <a:cubicBezTo>
                      <a:pt x="1499" y="1"/>
                      <a:pt x="1479" y="2"/>
                      <a:pt x="1459" y="3"/>
                    </a:cubicBezTo>
                    <a:cubicBezTo>
                      <a:pt x="456" y="3"/>
                      <a:pt x="0" y="1249"/>
                      <a:pt x="760" y="1887"/>
                    </a:cubicBezTo>
                    <a:cubicBezTo>
                      <a:pt x="972" y="2065"/>
                      <a:pt x="1214" y="2144"/>
                      <a:pt x="1451" y="2144"/>
                    </a:cubicBezTo>
                    <a:cubicBezTo>
                      <a:pt x="2062" y="2144"/>
                      <a:pt x="2633" y="1616"/>
                      <a:pt x="2523" y="914"/>
                    </a:cubicBezTo>
                    <a:cubicBezTo>
                      <a:pt x="2465" y="387"/>
                      <a:pt x="2039" y="1"/>
                      <a:pt x="15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31"/>
            <p:cNvSpPr/>
            <p:nvPr/>
          </p:nvSpPr>
          <p:spPr>
            <a:xfrm>
              <a:off x="3464600" y="872700"/>
              <a:ext cx="100775" cy="98750"/>
            </a:xfrm>
            <a:custGeom>
              <a:avLst/>
              <a:gdLst/>
              <a:ahLst/>
              <a:cxnLst/>
              <a:rect l="l" t="t" r="r" b="b"/>
              <a:pathLst>
                <a:path w="4031" h="3950" extrusionOk="0">
                  <a:moveTo>
                    <a:pt x="0" y="3789"/>
                  </a:moveTo>
                  <a:lnTo>
                    <a:pt x="726" y="3950"/>
                  </a:lnTo>
                  <a:lnTo>
                    <a:pt x="4031" y="1129"/>
                  </a:lnTo>
                  <a:lnTo>
                    <a:pt x="3467" y="0"/>
                  </a:lnTo>
                  <a:lnTo>
                    <a:pt x="1492" y="1330"/>
                  </a:lnTo>
                  <a:close/>
                </a:path>
              </a:pathLst>
            </a:custGeom>
            <a:solidFill>
              <a:schemeClr val="lt1"/>
            </a:solidFill>
            <a:ln>
              <a:noFill/>
            </a:ln>
          </p:spPr>
        </p:sp>
      </p:grpSp>
      <p:sp>
        <p:nvSpPr>
          <p:cNvPr id="3" name="Subtitle 2">
            <a:extLst>
              <a:ext uri="{FF2B5EF4-FFF2-40B4-BE49-F238E27FC236}">
                <a16:creationId xmlns:a16="http://schemas.microsoft.com/office/drawing/2014/main" id="{ADAAE971-0C7C-4C21-B76F-CE3A523AED9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6512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80" name="Google Shape;980;p30"/>
          <p:cNvSpPr txBox="1">
            <a:spLocks noGrp="1"/>
          </p:cNvSpPr>
          <p:nvPr>
            <p:ph type="title" idx="15"/>
          </p:nvPr>
        </p:nvSpPr>
        <p:spPr>
          <a:xfrm>
            <a:off x="1289100" y="535000"/>
            <a:ext cx="65658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Các cơ sở dữ liệu</a:t>
            </a:r>
            <a:endParaRPr b="1">
              <a:latin typeface="Times New Roman" panose="02020603050405020304" pitchFamily="18" charset="0"/>
              <a:cs typeface="Times New Roman" panose="02020603050405020304" pitchFamily="18" charset="0"/>
            </a:endParaRPr>
          </a:p>
        </p:txBody>
      </p:sp>
      <p:sp>
        <p:nvSpPr>
          <p:cNvPr id="43" name="Google Shape;1085;p32">
            <a:extLst>
              <a:ext uri="{FF2B5EF4-FFF2-40B4-BE49-F238E27FC236}">
                <a16:creationId xmlns:a16="http://schemas.microsoft.com/office/drawing/2014/main" id="{C6DE0F3E-640B-4C84-9382-EF9B42571FE6}"/>
              </a:ext>
            </a:extLst>
          </p:cNvPr>
          <p:cNvSpPr txBox="1">
            <a:spLocks noGrp="1"/>
          </p:cNvSpPr>
          <p:nvPr>
            <p:ph type="subTitle" idx="1"/>
          </p:nvPr>
        </p:nvSpPr>
        <p:spPr>
          <a:xfrm>
            <a:off x="635995" y="1214350"/>
            <a:ext cx="7872010" cy="17199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vi-VN" sz="1600" b="1">
                <a:solidFill>
                  <a:schemeClr val="bg2"/>
                </a:solidFill>
                <a:latin typeface="Times New Roman" panose="02020603050405020304" pitchFamily="18" charset="0"/>
                <a:cs typeface="Times New Roman" panose="02020603050405020304" pitchFamily="18" charset="0"/>
              </a:rPr>
              <a:t>Tính chất hướng đối tượng ( class, kế thừa, tính đa hình...).</a:t>
            </a:r>
          </a:p>
          <a:p>
            <a:pPr marL="285750" lvl="0" indent="-285750" algn="l" rtl="0">
              <a:spcBef>
                <a:spcPts val="0"/>
              </a:spcBef>
              <a:spcAft>
                <a:spcPts val="0"/>
              </a:spcAft>
              <a:buFont typeface="Arial" panose="020B0604020202020204" pitchFamily="34" charset="0"/>
              <a:buChar char="•"/>
            </a:pPr>
            <a:r>
              <a:rPr lang="vi-VN" sz="1600" b="1">
                <a:solidFill>
                  <a:schemeClr val="bg2"/>
                </a:solidFill>
                <a:latin typeface="Times New Roman" panose="02020603050405020304" pitchFamily="18" charset="0"/>
                <a:cs typeface="Times New Roman" panose="02020603050405020304" pitchFamily="18" charset="0"/>
              </a:rPr>
              <a:t>Cấu trúc dữ liệu sắp xếp (Bubble Sort).</a:t>
            </a:r>
          </a:p>
          <a:p>
            <a:pPr marL="285750" lvl="0" indent="-285750" algn="l" rtl="0">
              <a:spcBef>
                <a:spcPts val="0"/>
              </a:spcBef>
              <a:spcAft>
                <a:spcPts val="0"/>
              </a:spcAft>
              <a:buFont typeface="Arial" panose="020B0604020202020204" pitchFamily="34" charset="0"/>
              <a:buChar char="•"/>
            </a:pPr>
            <a:r>
              <a:rPr lang="vi-VN" sz="1600" b="1">
                <a:solidFill>
                  <a:schemeClr val="bg2"/>
                </a:solidFill>
                <a:latin typeface="Times New Roman" panose="02020603050405020304" pitchFamily="18" charset="0"/>
                <a:cs typeface="Times New Roman" panose="02020603050405020304" pitchFamily="18" charset="0"/>
              </a:rPr>
              <a:t>Đồ họa, giao diện chương trình.</a:t>
            </a:r>
          </a:p>
          <a:p>
            <a:pPr marL="285750" lvl="0" indent="-285750" algn="l" rtl="0">
              <a:spcBef>
                <a:spcPts val="0"/>
              </a:spcBef>
              <a:spcAft>
                <a:spcPts val="0"/>
              </a:spcAft>
              <a:buFont typeface="Arial" panose="020B0604020202020204" pitchFamily="34" charset="0"/>
              <a:buChar char="•"/>
            </a:pPr>
            <a:endParaRPr lang="vi-VN" sz="1600" b="1">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02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80" name="Google Shape;980;p30"/>
          <p:cNvSpPr txBox="1">
            <a:spLocks noGrp="1"/>
          </p:cNvSpPr>
          <p:nvPr>
            <p:ph type="title" idx="15"/>
          </p:nvPr>
        </p:nvSpPr>
        <p:spPr>
          <a:xfrm>
            <a:off x="1289100" y="535000"/>
            <a:ext cx="65658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Các cơ sở dữ liệu</a:t>
            </a:r>
            <a:endParaRPr b="1">
              <a:latin typeface="Times New Roman" panose="02020603050405020304" pitchFamily="18" charset="0"/>
              <a:cs typeface="Times New Roman" panose="02020603050405020304" pitchFamily="18" charset="0"/>
            </a:endParaRPr>
          </a:p>
        </p:txBody>
      </p:sp>
      <p:sp>
        <p:nvSpPr>
          <p:cNvPr id="43" name="Google Shape;1085;p32">
            <a:extLst>
              <a:ext uri="{FF2B5EF4-FFF2-40B4-BE49-F238E27FC236}">
                <a16:creationId xmlns:a16="http://schemas.microsoft.com/office/drawing/2014/main" id="{C6DE0F3E-640B-4C84-9382-EF9B42571FE6}"/>
              </a:ext>
            </a:extLst>
          </p:cNvPr>
          <p:cNvSpPr txBox="1">
            <a:spLocks noGrp="1"/>
          </p:cNvSpPr>
          <p:nvPr>
            <p:ph type="subTitle" idx="1"/>
          </p:nvPr>
        </p:nvSpPr>
        <p:spPr>
          <a:xfrm>
            <a:off x="635995" y="1649611"/>
            <a:ext cx="7872010" cy="2958889"/>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vi-VN" b="1">
                <a:solidFill>
                  <a:schemeClr val="bg2"/>
                </a:solidFill>
                <a:latin typeface="Times New Roman" panose="02020603050405020304" pitchFamily="18" charset="0"/>
                <a:cs typeface="Times New Roman" panose="02020603050405020304" pitchFamily="18" charset="0"/>
              </a:rPr>
              <a:t>Các class trong bài: lớp Person, lớp Student, lớp Teacher, lớp QLStudent và QLTeacher.</a:t>
            </a:r>
          </a:p>
          <a:p>
            <a:pPr marL="0" lvl="0" indent="0" algn="l" rtl="0">
              <a:spcBef>
                <a:spcPts val="0"/>
              </a:spcBef>
              <a:spcAft>
                <a:spcPts val="0"/>
              </a:spcAft>
            </a:pPr>
            <a:endParaRPr lang="vi-VN" b="1">
              <a:solidFill>
                <a:schemeClr val="bg2"/>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b="1">
                <a:solidFill>
                  <a:schemeClr val="bg2"/>
                </a:solidFill>
                <a:latin typeface="Times New Roman" panose="02020603050405020304" pitchFamily="18" charset="0"/>
                <a:cs typeface="Times New Roman" panose="02020603050405020304" pitchFamily="18" charset="0"/>
              </a:rPr>
              <a:t>Lớp </a:t>
            </a:r>
            <a:r>
              <a:rPr lang="vi-VN" b="1">
                <a:solidFill>
                  <a:schemeClr val="bg2"/>
                </a:solidFill>
                <a:latin typeface="Times New Roman" panose="02020603050405020304" pitchFamily="18" charset="0"/>
                <a:cs typeface="Times New Roman" panose="02020603050405020304" pitchFamily="18" charset="0"/>
              </a:rPr>
              <a:t>Person</a:t>
            </a:r>
            <a:r>
              <a:rPr lang="en-US" b="1">
                <a:solidFill>
                  <a:schemeClr val="bg2"/>
                </a:solidFill>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r>
              <a:rPr lang="en-US">
                <a:solidFill>
                  <a:schemeClr val="bg2"/>
                </a:solidFill>
                <a:latin typeface="Times New Roman" panose="02020603050405020304" pitchFamily="18" charset="0"/>
                <a:cs typeface="Times New Roman" panose="02020603050405020304" pitchFamily="18" charset="0"/>
              </a:rPr>
              <a:t>Các thuộc tính gồm: địa chỉ, tên, tuổi, mũi 1, mũi 2, tên vắc xin.    </a:t>
            </a:r>
          </a:p>
          <a:p>
            <a:pPr marL="285750" lvl="0" indent="-285750">
              <a:buFont typeface="Arial" panose="020B0604020202020204" pitchFamily="34" charset="0"/>
              <a:buChar char="•"/>
            </a:pPr>
            <a:r>
              <a:rPr lang="en-US">
                <a:solidFill>
                  <a:schemeClr val="bg2"/>
                </a:solidFill>
                <a:latin typeface="Times New Roman" panose="02020603050405020304" pitchFamily="18" charset="0"/>
                <a:cs typeface="Times New Roman" panose="02020603050405020304" pitchFamily="18" charset="0"/>
              </a:rPr>
              <a:t>Các phương thưc gồm: Nhập, xuất,  phương thức lấy tên , phương thức lấy cả họ và tên.</a:t>
            </a:r>
          </a:p>
          <a:p>
            <a:pPr marL="285750" lvl="0" indent="-285750">
              <a:buFont typeface="Arial" panose="020B0604020202020204" pitchFamily="34" charset="0"/>
              <a:buChar char="•"/>
            </a:pPr>
            <a:endParaRPr lang="en-US" b="1">
              <a:solidFill>
                <a:schemeClr val="bg2"/>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b="1">
                <a:solidFill>
                  <a:schemeClr val="bg2"/>
                </a:solidFill>
                <a:latin typeface="Times New Roman" panose="02020603050405020304" pitchFamily="18" charset="0"/>
                <a:cs typeface="Times New Roman" panose="02020603050405020304" pitchFamily="18" charset="0"/>
              </a:rPr>
              <a:t>Lớp </a:t>
            </a:r>
            <a:r>
              <a:rPr lang="vi-VN" b="1">
                <a:solidFill>
                  <a:schemeClr val="bg2"/>
                </a:solidFill>
                <a:latin typeface="Times New Roman" panose="02020603050405020304" pitchFamily="18" charset="0"/>
                <a:cs typeface="Times New Roman" panose="02020603050405020304" pitchFamily="18" charset="0"/>
              </a:rPr>
              <a:t>Student và lớp Teacher</a:t>
            </a:r>
            <a:r>
              <a:rPr lang="en-US" b="1">
                <a:solidFill>
                  <a:schemeClr val="bg2"/>
                </a:solidFill>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r>
              <a:rPr lang="en-US">
                <a:solidFill>
                  <a:schemeClr val="bg2"/>
                </a:solidFill>
                <a:latin typeface="Times New Roman" panose="02020603050405020304" pitchFamily="18" charset="0"/>
                <a:cs typeface="Times New Roman" panose="02020603050405020304" pitchFamily="18" charset="0"/>
              </a:rPr>
              <a:t>Kế thừa từ lớp</a:t>
            </a:r>
            <a:r>
              <a:rPr lang="vi-VN">
                <a:solidFill>
                  <a:schemeClr val="bg2"/>
                </a:solidFill>
                <a:latin typeface="Times New Roman" panose="02020603050405020304" pitchFamily="18" charset="0"/>
                <a:cs typeface="Times New Roman" panose="02020603050405020304" pitchFamily="18" charset="0"/>
              </a:rPr>
              <a:t> Person.</a:t>
            </a:r>
          </a:p>
          <a:p>
            <a:pPr marL="285750" lvl="0" indent="-285750">
              <a:buFont typeface="Arial" panose="020B0604020202020204" pitchFamily="34" charset="0"/>
              <a:buChar char="•"/>
            </a:pPr>
            <a:r>
              <a:rPr lang="vi-VN">
                <a:solidFill>
                  <a:schemeClr val="bg2"/>
                </a:solidFill>
                <a:latin typeface="Times New Roman" panose="02020603050405020304" pitchFamily="18" charset="0"/>
                <a:cs typeface="Times New Roman" panose="02020603050405020304" pitchFamily="18" charset="0"/>
              </a:rPr>
              <a:t>Lớp Student thêm thuộc tính study, ID và phương thức getID.</a:t>
            </a:r>
          </a:p>
          <a:p>
            <a:pPr marL="285750" indent="-285750">
              <a:buFont typeface="Arial" panose="020B0604020202020204" pitchFamily="34" charset="0"/>
              <a:buChar char="•"/>
            </a:pPr>
            <a:r>
              <a:rPr lang="vi-VN">
                <a:solidFill>
                  <a:schemeClr val="bg2"/>
                </a:solidFill>
                <a:latin typeface="Times New Roman" panose="02020603050405020304" pitchFamily="18" charset="0"/>
                <a:cs typeface="Times New Roman" panose="02020603050405020304" pitchFamily="18" charset="0"/>
              </a:rPr>
              <a:t>Lớp Student thêm thuộc tính teach, ID và phương thức getID.</a:t>
            </a:r>
          </a:p>
          <a:p>
            <a:pPr marL="0" lvl="0" indent="0"/>
            <a:endParaRPr lang="en-US" b="1">
              <a:solidFill>
                <a:schemeClr val="bg2"/>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b="1">
                <a:solidFill>
                  <a:schemeClr val="bg2"/>
                </a:solidFill>
                <a:latin typeface="Times New Roman" panose="02020603050405020304" pitchFamily="18" charset="0"/>
                <a:cs typeface="Times New Roman" panose="02020603050405020304" pitchFamily="18" charset="0"/>
              </a:rPr>
              <a:t>Lớp </a:t>
            </a:r>
            <a:r>
              <a:rPr lang="vi-VN" b="1">
                <a:solidFill>
                  <a:schemeClr val="bg2"/>
                </a:solidFill>
                <a:latin typeface="Times New Roman" panose="02020603050405020304" pitchFamily="18" charset="0"/>
                <a:cs typeface="Times New Roman" panose="02020603050405020304" pitchFamily="18" charset="0"/>
              </a:rPr>
              <a:t>QLStudent và QLTeacher</a:t>
            </a:r>
            <a:r>
              <a:rPr lang="en-US" b="1">
                <a:solidFill>
                  <a:schemeClr val="bg2"/>
                </a:solidFill>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r>
              <a:rPr lang="vi-VN">
                <a:solidFill>
                  <a:schemeClr val="bg2"/>
                </a:solidFill>
                <a:latin typeface="Times New Roman" panose="02020603050405020304" pitchFamily="18" charset="0"/>
                <a:cs typeface="Times New Roman" panose="02020603050405020304" pitchFamily="18" charset="0"/>
              </a:rPr>
              <a:t>Lớp quản lý có một vector Arr để quản lý sinh viên và giảng viên</a:t>
            </a:r>
          </a:p>
          <a:p>
            <a:pPr marL="285750" lvl="0" indent="-285750">
              <a:buFont typeface="Arial" panose="020B0604020202020204" pitchFamily="34" charset="0"/>
              <a:buChar char="•"/>
            </a:pPr>
            <a:r>
              <a:rPr lang="vi-VN">
                <a:solidFill>
                  <a:schemeClr val="bg2"/>
                </a:solidFill>
                <a:latin typeface="Times New Roman" panose="02020603050405020304" pitchFamily="18" charset="0"/>
                <a:cs typeface="Times New Roman" panose="02020603050405020304" pitchFamily="18" charset="0"/>
              </a:rPr>
              <a:t>Có các phương thức: Nhập, xuất, sắp xếp, tìm kiếm, xóa.</a:t>
            </a:r>
          </a:p>
        </p:txBody>
      </p:sp>
    </p:spTree>
    <p:extLst>
      <p:ext uri="{BB962C8B-B14F-4D97-AF65-F5344CB8AC3E}">
        <p14:creationId xmlns:p14="http://schemas.microsoft.com/office/powerpoint/2010/main" val="380377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3">
                                            <p:txEl>
                                              <p:pRg st="2" end="2"/>
                                            </p:txEl>
                                          </p:spTgt>
                                        </p:tgtEl>
                                        <p:attrNameLst>
                                          <p:attrName>style.visibility</p:attrName>
                                        </p:attrNameLst>
                                      </p:cBhvr>
                                      <p:to>
                                        <p:strVal val="visible"/>
                                      </p:to>
                                    </p:set>
                                    <p:animEffect transition="in" filter="fade">
                                      <p:cBhvr>
                                        <p:cTn id="11" dur="500"/>
                                        <p:tgtEl>
                                          <p:spTgt spid="4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3">
                                            <p:txEl>
                                              <p:pRg st="3" end="3"/>
                                            </p:txEl>
                                          </p:spTgt>
                                        </p:tgtEl>
                                        <p:attrNameLst>
                                          <p:attrName>style.visibility</p:attrName>
                                        </p:attrNameLst>
                                      </p:cBhvr>
                                      <p:to>
                                        <p:strVal val="visible"/>
                                      </p:to>
                                    </p:set>
                                    <p:animEffect transition="in" filter="fade">
                                      <p:cBhvr>
                                        <p:cTn id="14" dur="500"/>
                                        <p:tgtEl>
                                          <p:spTgt spid="43">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3">
                                            <p:txEl>
                                              <p:pRg st="4" end="4"/>
                                            </p:txEl>
                                          </p:spTgt>
                                        </p:tgtEl>
                                        <p:attrNameLst>
                                          <p:attrName>style.visibility</p:attrName>
                                        </p:attrNameLst>
                                      </p:cBhvr>
                                      <p:to>
                                        <p:strVal val="visible"/>
                                      </p:to>
                                    </p:set>
                                    <p:animEffect transition="in" filter="fade">
                                      <p:cBhvr>
                                        <p:cTn id="17" dur="500"/>
                                        <p:tgtEl>
                                          <p:spTgt spid="4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
                                            <p:txEl>
                                              <p:pRg st="6" end="6"/>
                                            </p:txEl>
                                          </p:spTgt>
                                        </p:tgtEl>
                                        <p:attrNameLst>
                                          <p:attrName>style.visibility</p:attrName>
                                        </p:attrNameLst>
                                      </p:cBhvr>
                                      <p:to>
                                        <p:strVal val="visible"/>
                                      </p:to>
                                    </p:set>
                                    <p:animEffect transition="in" filter="fade">
                                      <p:cBhvr>
                                        <p:cTn id="22" dur="500"/>
                                        <p:tgtEl>
                                          <p:spTgt spid="4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3">
                                            <p:txEl>
                                              <p:pRg st="7" end="7"/>
                                            </p:txEl>
                                          </p:spTgt>
                                        </p:tgtEl>
                                        <p:attrNameLst>
                                          <p:attrName>style.visibility</p:attrName>
                                        </p:attrNameLst>
                                      </p:cBhvr>
                                      <p:to>
                                        <p:strVal val="visible"/>
                                      </p:to>
                                    </p:set>
                                    <p:animEffect transition="in" filter="fade">
                                      <p:cBhvr>
                                        <p:cTn id="25" dur="500"/>
                                        <p:tgtEl>
                                          <p:spTgt spid="4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3">
                                            <p:txEl>
                                              <p:pRg st="8" end="8"/>
                                            </p:txEl>
                                          </p:spTgt>
                                        </p:tgtEl>
                                        <p:attrNameLst>
                                          <p:attrName>style.visibility</p:attrName>
                                        </p:attrNameLst>
                                      </p:cBhvr>
                                      <p:to>
                                        <p:strVal val="visible"/>
                                      </p:to>
                                    </p:set>
                                    <p:animEffect transition="in" filter="fade">
                                      <p:cBhvr>
                                        <p:cTn id="28" dur="500"/>
                                        <p:tgtEl>
                                          <p:spTgt spid="4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3">
                                            <p:txEl>
                                              <p:pRg st="9" end="9"/>
                                            </p:txEl>
                                          </p:spTgt>
                                        </p:tgtEl>
                                        <p:attrNameLst>
                                          <p:attrName>style.visibility</p:attrName>
                                        </p:attrNameLst>
                                      </p:cBhvr>
                                      <p:to>
                                        <p:strVal val="visible"/>
                                      </p:to>
                                    </p:set>
                                    <p:animEffect transition="in" filter="fade">
                                      <p:cBhvr>
                                        <p:cTn id="31" dur="500"/>
                                        <p:tgtEl>
                                          <p:spTgt spid="43">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3">
                                            <p:txEl>
                                              <p:pRg st="11" end="11"/>
                                            </p:txEl>
                                          </p:spTgt>
                                        </p:tgtEl>
                                        <p:attrNameLst>
                                          <p:attrName>style.visibility</p:attrName>
                                        </p:attrNameLst>
                                      </p:cBhvr>
                                      <p:to>
                                        <p:strVal val="visible"/>
                                      </p:to>
                                    </p:set>
                                    <p:animEffect transition="in" filter="fade">
                                      <p:cBhvr>
                                        <p:cTn id="36" dur="500"/>
                                        <p:tgtEl>
                                          <p:spTgt spid="4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3">
                                            <p:txEl>
                                              <p:pRg st="12" end="12"/>
                                            </p:txEl>
                                          </p:spTgt>
                                        </p:tgtEl>
                                        <p:attrNameLst>
                                          <p:attrName>style.visibility</p:attrName>
                                        </p:attrNameLst>
                                      </p:cBhvr>
                                      <p:to>
                                        <p:strVal val="visible"/>
                                      </p:to>
                                    </p:set>
                                    <p:animEffect transition="in" filter="fade">
                                      <p:cBhvr>
                                        <p:cTn id="39" dur="500"/>
                                        <p:tgtEl>
                                          <p:spTgt spid="4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3">
                                            <p:txEl>
                                              <p:pRg st="13" end="13"/>
                                            </p:txEl>
                                          </p:spTgt>
                                        </p:tgtEl>
                                        <p:attrNameLst>
                                          <p:attrName>style.visibility</p:attrName>
                                        </p:attrNameLst>
                                      </p:cBhvr>
                                      <p:to>
                                        <p:strVal val="visible"/>
                                      </p:to>
                                    </p:set>
                                    <p:animEffect transition="in" filter="fade">
                                      <p:cBhvr>
                                        <p:cTn id="42" dur="500"/>
                                        <p:tgtEl>
                                          <p:spTgt spid="4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80" name="Google Shape;980;p30"/>
          <p:cNvSpPr txBox="1">
            <a:spLocks noGrp="1"/>
          </p:cNvSpPr>
          <p:nvPr>
            <p:ph type="title" idx="15"/>
          </p:nvPr>
        </p:nvSpPr>
        <p:spPr>
          <a:xfrm>
            <a:off x="1289100" y="535000"/>
            <a:ext cx="65658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Các cơ sở dữ liệu</a:t>
            </a:r>
            <a:endParaRPr b="1">
              <a:latin typeface="Times New Roman" panose="02020603050405020304" pitchFamily="18" charset="0"/>
              <a:cs typeface="Times New Roman" panose="02020603050405020304" pitchFamily="18" charset="0"/>
            </a:endParaRPr>
          </a:p>
        </p:txBody>
      </p:sp>
      <p:sp>
        <p:nvSpPr>
          <p:cNvPr id="43" name="Google Shape;1085;p32">
            <a:extLst>
              <a:ext uri="{FF2B5EF4-FFF2-40B4-BE49-F238E27FC236}">
                <a16:creationId xmlns:a16="http://schemas.microsoft.com/office/drawing/2014/main" id="{C6DE0F3E-640B-4C84-9382-EF9B42571FE6}"/>
              </a:ext>
            </a:extLst>
          </p:cNvPr>
          <p:cNvSpPr txBox="1">
            <a:spLocks noGrp="1"/>
          </p:cNvSpPr>
          <p:nvPr>
            <p:ph type="subTitle" idx="1"/>
          </p:nvPr>
        </p:nvSpPr>
        <p:spPr>
          <a:xfrm>
            <a:off x="635995" y="1214350"/>
            <a:ext cx="7872010" cy="17199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vi-VN" sz="1600" b="1">
                <a:solidFill>
                  <a:schemeClr val="bg2"/>
                </a:solidFill>
                <a:latin typeface="Times New Roman" panose="02020603050405020304" pitchFamily="18" charset="0"/>
                <a:cs typeface="Times New Roman" panose="02020603050405020304" pitchFamily="18" charset="0"/>
              </a:rPr>
              <a:t>Đồ họa và giao diện trong chương trình: </a:t>
            </a:r>
          </a:p>
          <a:p>
            <a:pPr marL="285750" lvl="0" indent="-285750" algn="l" rtl="0">
              <a:spcBef>
                <a:spcPts val="0"/>
              </a:spcBef>
              <a:spcAft>
                <a:spcPts val="0"/>
              </a:spcAft>
              <a:buFont typeface="Arial" panose="020B0604020202020204" pitchFamily="34" charset="0"/>
              <a:buChar char="•"/>
            </a:pPr>
            <a:endParaRPr lang="vi-VN" sz="1600" b="1">
              <a:solidFill>
                <a:schemeClr val="bg2"/>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Arial" panose="020B0604020202020204" pitchFamily="34" charset="0"/>
              <a:buChar char="•"/>
            </a:pPr>
            <a:r>
              <a:rPr lang="vi-VN" sz="1600">
                <a:solidFill>
                  <a:schemeClr val="bg2"/>
                </a:solidFill>
                <a:latin typeface="Times New Roman" panose="02020603050405020304" pitchFamily="18" charset="0"/>
                <a:cs typeface="Times New Roman" panose="02020603050405020304" pitchFamily="18" charset="0"/>
              </a:rPr>
              <a:t>Nhóm em viết 1 hàm TextColor() để set màu chữ và dfColor() để trả màu chữ về màu trắng.</a:t>
            </a:r>
          </a:p>
          <a:p>
            <a:pPr marL="285750" lvl="0" indent="-285750" algn="l" rtl="0">
              <a:spcBef>
                <a:spcPts val="0"/>
              </a:spcBef>
              <a:spcAft>
                <a:spcPts val="0"/>
              </a:spcAft>
              <a:buFont typeface="Arial" panose="020B0604020202020204" pitchFamily="34" charset="0"/>
              <a:buChar char="•"/>
            </a:pPr>
            <a:r>
              <a:rPr lang="vi-VN" sz="1600">
                <a:solidFill>
                  <a:schemeClr val="bg2"/>
                </a:solidFill>
                <a:latin typeface="Times New Roman" panose="02020603050405020304" pitchFamily="18" charset="0"/>
                <a:cs typeface="Times New Roman" panose="02020603050405020304" pitchFamily="18" charset="0"/>
              </a:rPr>
              <a:t>Giao diện sử dụng chương trình ASCII Generator để thiết kế giao diện của chương trình.</a:t>
            </a:r>
          </a:p>
          <a:p>
            <a:pPr marL="0" lvl="0" indent="0" algn="l" rtl="0">
              <a:spcBef>
                <a:spcPts val="0"/>
              </a:spcBef>
              <a:spcAft>
                <a:spcPts val="0"/>
              </a:spcAft>
            </a:pPr>
            <a:endParaRPr lang="vi-VN" sz="1600">
              <a:solidFill>
                <a:schemeClr val="bg2"/>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Arial" panose="020B0604020202020204" pitchFamily="34" charset="0"/>
              <a:buChar char="•"/>
            </a:pPr>
            <a:endParaRPr lang="vi-VN" sz="1600">
              <a:solidFill>
                <a:schemeClr val="bg2"/>
              </a:solidFill>
              <a:latin typeface="Times New Roman" panose="02020603050405020304" pitchFamily="18" charset="0"/>
              <a:cs typeface="Times New Roman" panose="02020603050405020304" pitchFamily="18" charset="0"/>
            </a:endParaRPr>
          </a:p>
        </p:txBody>
      </p:sp>
      <p:pic>
        <p:nvPicPr>
          <p:cNvPr id="3" name="Picture 2" descr="A picture containing text&#10;&#10;Description automatically generated">
            <a:extLst>
              <a:ext uri="{FF2B5EF4-FFF2-40B4-BE49-F238E27FC236}">
                <a16:creationId xmlns:a16="http://schemas.microsoft.com/office/drawing/2014/main" id="{7EBD9B1A-34E5-42F6-B7A6-5E0E24F0F359}"/>
              </a:ext>
            </a:extLst>
          </p:cNvPr>
          <p:cNvPicPr>
            <a:picLocks noChangeAspect="1"/>
          </p:cNvPicPr>
          <p:nvPr/>
        </p:nvPicPr>
        <p:blipFill>
          <a:blip r:embed="rId3"/>
          <a:stretch>
            <a:fillRect/>
          </a:stretch>
        </p:blipFill>
        <p:spPr>
          <a:xfrm>
            <a:off x="879664" y="2434402"/>
            <a:ext cx="3059820" cy="2612846"/>
          </a:xfrm>
          <a:prstGeom prst="rect">
            <a:avLst/>
          </a:prstGeom>
        </p:spPr>
      </p:pic>
    </p:spTree>
    <p:extLst>
      <p:ext uri="{BB962C8B-B14F-4D97-AF65-F5344CB8AC3E}">
        <p14:creationId xmlns:p14="http://schemas.microsoft.com/office/powerpoint/2010/main" val="241985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31"/>
          <p:cNvSpPr/>
          <p:nvPr/>
        </p:nvSpPr>
        <p:spPr>
          <a:xfrm rot="-10505273" flipH="1">
            <a:off x="599383" y="596471"/>
            <a:ext cx="2833252" cy="3221171"/>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1"/>
          <p:cNvSpPr txBox="1">
            <a:spLocks noGrp="1"/>
          </p:cNvSpPr>
          <p:nvPr>
            <p:ph type="title"/>
          </p:nvPr>
        </p:nvSpPr>
        <p:spPr>
          <a:xfrm>
            <a:off x="3991901" y="2239400"/>
            <a:ext cx="4437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Các chức năng</a:t>
            </a:r>
            <a:endParaRPr b="1">
              <a:latin typeface="Times New Roman" panose="02020603050405020304" pitchFamily="18" charset="0"/>
              <a:cs typeface="Times New Roman" panose="02020603050405020304" pitchFamily="18" charset="0"/>
            </a:endParaRPr>
          </a:p>
        </p:txBody>
      </p:sp>
      <p:sp>
        <p:nvSpPr>
          <p:cNvPr id="987" name="Google Shape;987;p31"/>
          <p:cNvSpPr txBox="1">
            <a:spLocks noGrp="1"/>
          </p:cNvSpPr>
          <p:nvPr>
            <p:ph type="title" idx="2"/>
          </p:nvPr>
        </p:nvSpPr>
        <p:spPr>
          <a:xfrm>
            <a:off x="5191385" y="1089113"/>
            <a:ext cx="2037900" cy="12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0</a:t>
            </a:r>
            <a:r>
              <a:rPr lang="en-US"/>
              <a:t>3</a:t>
            </a:r>
            <a:endParaRPr/>
          </a:p>
        </p:txBody>
      </p:sp>
      <p:grpSp>
        <p:nvGrpSpPr>
          <p:cNvPr id="989" name="Google Shape;989;p31"/>
          <p:cNvGrpSpPr/>
          <p:nvPr/>
        </p:nvGrpSpPr>
        <p:grpSpPr>
          <a:xfrm>
            <a:off x="820807" y="1331636"/>
            <a:ext cx="2185287" cy="1825292"/>
            <a:chOff x="1125588" y="1638662"/>
            <a:chExt cx="1964126" cy="1640564"/>
          </a:xfrm>
        </p:grpSpPr>
        <p:sp>
          <p:nvSpPr>
            <p:cNvPr id="990" name="Google Shape;990;p31"/>
            <p:cNvSpPr/>
            <p:nvPr/>
          </p:nvSpPr>
          <p:spPr>
            <a:xfrm>
              <a:off x="2976747" y="2345555"/>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1125588" y="2018970"/>
              <a:ext cx="125845" cy="107971"/>
            </a:xfrm>
            <a:custGeom>
              <a:avLst/>
              <a:gdLst/>
              <a:ahLst/>
              <a:cxnLst/>
              <a:rect l="l" t="t" r="r" b="b"/>
              <a:pathLst>
                <a:path w="1042" h="894" extrusionOk="0">
                  <a:moveTo>
                    <a:pt x="594" y="1"/>
                  </a:moveTo>
                  <a:cubicBezTo>
                    <a:pt x="198" y="1"/>
                    <a:pt x="0" y="485"/>
                    <a:pt x="279" y="763"/>
                  </a:cubicBezTo>
                  <a:cubicBezTo>
                    <a:pt x="371" y="853"/>
                    <a:pt x="484" y="894"/>
                    <a:pt x="593" y="894"/>
                  </a:cubicBezTo>
                  <a:cubicBezTo>
                    <a:pt x="823" y="894"/>
                    <a:pt x="1042" y="716"/>
                    <a:pt x="1042" y="448"/>
                  </a:cubicBezTo>
                  <a:cubicBezTo>
                    <a:pt x="1042" y="199"/>
                    <a:pt x="844" y="1"/>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1412276" y="1638662"/>
              <a:ext cx="70893" cy="71860"/>
            </a:xfrm>
            <a:custGeom>
              <a:avLst/>
              <a:gdLst/>
              <a:ahLst/>
              <a:cxnLst/>
              <a:rect l="l" t="t" r="r" b="b"/>
              <a:pathLst>
                <a:path w="587" h="595" extrusionOk="0">
                  <a:moveTo>
                    <a:pt x="294" y="0"/>
                  </a:moveTo>
                  <a:cubicBezTo>
                    <a:pt x="132" y="0"/>
                    <a:pt x="0" y="132"/>
                    <a:pt x="0" y="301"/>
                  </a:cubicBezTo>
                  <a:cubicBezTo>
                    <a:pt x="0" y="462"/>
                    <a:pt x="132" y="594"/>
                    <a:pt x="294" y="594"/>
                  </a:cubicBezTo>
                  <a:cubicBezTo>
                    <a:pt x="455" y="594"/>
                    <a:pt x="587" y="462"/>
                    <a:pt x="587" y="301"/>
                  </a:cubicBezTo>
                  <a:cubicBezTo>
                    <a:pt x="587" y="132"/>
                    <a:pt x="455" y="0"/>
                    <a:pt x="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2963024" y="2757010"/>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2808796" y="3208332"/>
              <a:ext cx="71014" cy="70893"/>
            </a:xfrm>
            <a:custGeom>
              <a:avLst/>
              <a:gdLst/>
              <a:ahLst/>
              <a:cxnLst/>
              <a:rect l="l" t="t" r="r" b="b"/>
              <a:pathLst>
                <a:path w="588" h="587" extrusionOk="0">
                  <a:moveTo>
                    <a:pt x="294" y="0"/>
                  </a:moveTo>
                  <a:cubicBezTo>
                    <a:pt x="133" y="0"/>
                    <a:pt x="1" y="132"/>
                    <a:pt x="1" y="293"/>
                  </a:cubicBezTo>
                  <a:cubicBezTo>
                    <a:pt x="1" y="455"/>
                    <a:pt x="133" y="587"/>
                    <a:pt x="294" y="587"/>
                  </a:cubicBezTo>
                  <a:cubicBezTo>
                    <a:pt x="455" y="587"/>
                    <a:pt x="587" y="455"/>
                    <a:pt x="587" y="293"/>
                  </a:cubicBezTo>
                  <a:cubicBezTo>
                    <a:pt x="587" y="132"/>
                    <a:pt x="455" y="0"/>
                    <a:pt x="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31"/>
          <p:cNvGrpSpPr/>
          <p:nvPr/>
        </p:nvGrpSpPr>
        <p:grpSpPr>
          <a:xfrm rot="-1456141" flipH="1">
            <a:off x="4767528" y="967895"/>
            <a:ext cx="653719" cy="659288"/>
            <a:chOff x="2671346" y="3429005"/>
            <a:chExt cx="524278" cy="528745"/>
          </a:xfrm>
        </p:grpSpPr>
        <p:grpSp>
          <p:nvGrpSpPr>
            <p:cNvPr id="996" name="Google Shape;996;p31"/>
            <p:cNvGrpSpPr/>
            <p:nvPr/>
          </p:nvGrpSpPr>
          <p:grpSpPr>
            <a:xfrm>
              <a:off x="2671346" y="3429005"/>
              <a:ext cx="524278" cy="528745"/>
              <a:chOff x="2671346" y="3429005"/>
              <a:chExt cx="524278" cy="528745"/>
            </a:xfrm>
          </p:grpSpPr>
          <p:sp>
            <p:nvSpPr>
              <p:cNvPr id="997" name="Google Shape;997;p31"/>
              <p:cNvSpPr/>
              <p:nvPr/>
            </p:nvSpPr>
            <p:spPr>
              <a:xfrm>
                <a:off x="2736926" y="3496880"/>
                <a:ext cx="375482" cy="365458"/>
              </a:xfrm>
              <a:custGeom>
                <a:avLst/>
                <a:gdLst/>
                <a:ahLst/>
                <a:cxnLst/>
                <a:rect l="l" t="t" r="r" b="b"/>
                <a:pathLst>
                  <a:path w="3109" h="3026" extrusionOk="0">
                    <a:moveTo>
                      <a:pt x="1554" y="1"/>
                    </a:moveTo>
                    <a:cubicBezTo>
                      <a:pt x="754" y="1"/>
                      <a:pt x="87" y="624"/>
                      <a:pt x="44" y="1433"/>
                    </a:cubicBezTo>
                    <a:cubicBezTo>
                      <a:pt x="0" y="2268"/>
                      <a:pt x="638" y="2979"/>
                      <a:pt x="1474" y="3023"/>
                    </a:cubicBezTo>
                    <a:cubicBezTo>
                      <a:pt x="1501" y="3025"/>
                      <a:pt x="1528" y="3026"/>
                      <a:pt x="1555" y="3026"/>
                    </a:cubicBezTo>
                    <a:cubicBezTo>
                      <a:pt x="2348" y="3026"/>
                      <a:pt x="3022" y="2402"/>
                      <a:pt x="3065" y="1594"/>
                    </a:cubicBezTo>
                    <a:cubicBezTo>
                      <a:pt x="3109" y="758"/>
                      <a:pt x="2464" y="47"/>
                      <a:pt x="1635" y="3"/>
                    </a:cubicBezTo>
                    <a:cubicBezTo>
                      <a:pt x="1608" y="1"/>
                      <a:pt x="1581" y="1"/>
                      <a:pt x="1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p:cNvSpPr/>
              <p:nvPr/>
            </p:nvSpPr>
            <p:spPr>
              <a:xfrm>
                <a:off x="2751902" y="3463063"/>
                <a:ext cx="130314" cy="146618"/>
              </a:xfrm>
              <a:custGeom>
                <a:avLst/>
                <a:gdLst/>
                <a:ahLst/>
                <a:cxnLst/>
                <a:rect l="l" t="t" r="r" b="b"/>
                <a:pathLst>
                  <a:path w="1079" h="1214" extrusionOk="0">
                    <a:moveTo>
                      <a:pt x="31" y="0"/>
                    </a:moveTo>
                    <a:cubicBezTo>
                      <a:pt x="22" y="0"/>
                      <a:pt x="14" y="4"/>
                      <a:pt x="8" y="12"/>
                    </a:cubicBezTo>
                    <a:cubicBezTo>
                      <a:pt x="1" y="26"/>
                      <a:pt x="1" y="41"/>
                      <a:pt x="8" y="56"/>
                    </a:cubicBezTo>
                    <a:cubicBezTo>
                      <a:pt x="103" y="459"/>
                      <a:pt x="243" y="847"/>
                      <a:pt x="426" y="1214"/>
                    </a:cubicBezTo>
                    <a:cubicBezTo>
                      <a:pt x="675" y="1111"/>
                      <a:pt x="903" y="950"/>
                      <a:pt x="1079" y="745"/>
                    </a:cubicBezTo>
                    <a:cubicBezTo>
                      <a:pt x="756" y="481"/>
                      <a:pt x="426" y="239"/>
                      <a:pt x="81" y="19"/>
                    </a:cubicBezTo>
                    <a:cubicBezTo>
                      <a:pt x="68" y="10"/>
                      <a:pt x="48" y="0"/>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p:cNvSpPr/>
              <p:nvPr/>
            </p:nvSpPr>
            <p:spPr>
              <a:xfrm>
                <a:off x="2989223" y="3744224"/>
                <a:ext cx="139130" cy="128502"/>
              </a:xfrm>
              <a:custGeom>
                <a:avLst/>
                <a:gdLst/>
                <a:ahLst/>
                <a:cxnLst/>
                <a:rect l="l" t="t" r="r" b="b"/>
                <a:pathLst>
                  <a:path w="1152" h="1064" extrusionOk="0">
                    <a:moveTo>
                      <a:pt x="463" y="0"/>
                    </a:moveTo>
                    <a:cubicBezTo>
                      <a:pt x="272" y="147"/>
                      <a:pt x="118" y="323"/>
                      <a:pt x="1" y="528"/>
                    </a:cubicBezTo>
                    <a:cubicBezTo>
                      <a:pt x="397" y="682"/>
                      <a:pt x="734" y="968"/>
                      <a:pt x="1152" y="1063"/>
                    </a:cubicBezTo>
                    <a:cubicBezTo>
                      <a:pt x="961" y="690"/>
                      <a:pt x="726" y="33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p:cNvSpPr/>
              <p:nvPr/>
            </p:nvSpPr>
            <p:spPr>
              <a:xfrm>
                <a:off x="2671346" y="3648571"/>
                <a:ext cx="125845" cy="71860"/>
              </a:xfrm>
              <a:custGeom>
                <a:avLst/>
                <a:gdLst/>
                <a:ahLst/>
                <a:cxnLst/>
                <a:rect l="l" t="t" r="r" b="b"/>
                <a:pathLst>
                  <a:path w="1042" h="595" extrusionOk="0">
                    <a:moveTo>
                      <a:pt x="961" y="1"/>
                    </a:moveTo>
                    <a:lnTo>
                      <a:pt x="301" y="286"/>
                    </a:lnTo>
                    <a:cubicBezTo>
                      <a:pt x="191" y="330"/>
                      <a:pt x="89" y="382"/>
                      <a:pt x="1" y="462"/>
                    </a:cubicBezTo>
                    <a:lnTo>
                      <a:pt x="983" y="594"/>
                    </a:lnTo>
                    <a:cubicBezTo>
                      <a:pt x="1042" y="455"/>
                      <a:pt x="1005" y="221"/>
                      <a:pt x="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p:cNvSpPr/>
              <p:nvPr/>
            </p:nvSpPr>
            <p:spPr>
              <a:xfrm>
                <a:off x="2859995" y="3804369"/>
                <a:ext cx="96376" cy="153381"/>
              </a:xfrm>
              <a:custGeom>
                <a:avLst/>
                <a:gdLst/>
                <a:ahLst/>
                <a:cxnLst/>
                <a:rect l="l" t="t" r="r" b="b"/>
                <a:pathLst>
                  <a:path w="798" h="1270" extrusionOk="0">
                    <a:moveTo>
                      <a:pt x="8" y="1"/>
                    </a:moveTo>
                    <a:lnTo>
                      <a:pt x="8" y="1"/>
                    </a:lnTo>
                    <a:cubicBezTo>
                      <a:pt x="0" y="426"/>
                      <a:pt x="37" y="851"/>
                      <a:pt x="125" y="1269"/>
                    </a:cubicBezTo>
                    <a:cubicBezTo>
                      <a:pt x="316" y="1181"/>
                      <a:pt x="469" y="1035"/>
                      <a:pt x="565" y="851"/>
                    </a:cubicBezTo>
                    <a:cubicBezTo>
                      <a:pt x="660" y="668"/>
                      <a:pt x="733" y="470"/>
                      <a:pt x="777" y="272"/>
                    </a:cubicBezTo>
                    <a:cubicBezTo>
                      <a:pt x="798" y="231"/>
                      <a:pt x="774" y="183"/>
                      <a:pt x="728" y="183"/>
                    </a:cubicBezTo>
                    <a:cubicBezTo>
                      <a:pt x="725" y="183"/>
                      <a:pt x="722" y="184"/>
                      <a:pt x="719" y="184"/>
                    </a:cubicBezTo>
                    <a:cubicBezTo>
                      <a:pt x="491" y="126"/>
                      <a:pt x="257" y="82"/>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p:cNvSpPr/>
              <p:nvPr/>
            </p:nvSpPr>
            <p:spPr>
              <a:xfrm>
                <a:off x="2912169" y="3429005"/>
                <a:ext cx="65700" cy="93961"/>
              </a:xfrm>
              <a:custGeom>
                <a:avLst/>
                <a:gdLst/>
                <a:ahLst/>
                <a:cxnLst/>
                <a:rect l="l" t="t" r="r" b="b"/>
                <a:pathLst>
                  <a:path w="544" h="778" extrusionOk="0">
                    <a:moveTo>
                      <a:pt x="155" y="0"/>
                    </a:moveTo>
                    <a:cubicBezTo>
                      <a:pt x="74" y="242"/>
                      <a:pt x="23" y="499"/>
                      <a:pt x="1" y="756"/>
                    </a:cubicBezTo>
                    <a:cubicBezTo>
                      <a:pt x="89" y="770"/>
                      <a:pt x="175" y="778"/>
                      <a:pt x="261" y="778"/>
                    </a:cubicBezTo>
                    <a:cubicBezTo>
                      <a:pt x="347" y="778"/>
                      <a:pt x="433" y="770"/>
                      <a:pt x="521" y="756"/>
                    </a:cubicBezTo>
                    <a:cubicBezTo>
                      <a:pt x="529" y="756"/>
                      <a:pt x="529" y="748"/>
                      <a:pt x="536" y="748"/>
                    </a:cubicBezTo>
                    <a:cubicBezTo>
                      <a:pt x="543" y="741"/>
                      <a:pt x="543" y="726"/>
                      <a:pt x="536" y="719"/>
                    </a:cubicBezTo>
                    <a:lnTo>
                      <a:pt x="294" y="154"/>
                    </a:lnTo>
                    <a:cubicBezTo>
                      <a:pt x="265" y="88"/>
                      <a:pt x="228" y="8"/>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1"/>
              <p:cNvSpPr/>
              <p:nvPr/>
            </p:nvSpPr>
            <p:spPr>
              <a:xfrm>
                <a:off x="3035238" y="3577073"/>
                <a:ext cx="160386" cy="100000"/>
              </a:xfrm>
              <a:custGeom>
                <a:avLst/>
                <a:gdLst/>
                <a:ahLst/>
                <a:cxnLst/>
                <a:rect l="l" t="t" r="r" b="b"/>
                <a:pathLst>
                  <a:path w="1328" h="828" extrusionOk="0">
                    <a:moveTo>
                      <a:pt x="945" y="1"/>
                    </a:moveTo>
                    <a:cubicBezTo>
                      <a:pt x="626" y="1"/>
                      <a:pt x="310" y="27"/>
                      <a:pt x="1" y="79"/>
                    </a:cubicBezTo>
                    <a:cubicBezTo>
                      <a:pt x="118" y="292"/>
                      <a:pt x="243" y="541"/>
                      <a:pt x="367" y="798"/>
                    </a:cubicBezTo>
                    <a:cubicBezTo>
                      <a:pt x="375" y="813"/>
                      <a:pt x="389" y="827"/>
                      <a:pt x="411" y="827"/>
                    </a:cubicBezTo>
                    <a:cubicBezTo>
                      <a:pt x="419" y="827"/>
                      <a:pt x="426" y="820"/>
                      <a:pt x="433" y="813"/>
                    </a:cubicBezTo>
                    <a:cubicBezTo>
                      <a:pt x="697" y="512"/>
                      <a:pt x="998" y="241"/>
                      <a:pt x="1328" y="13"/>
                    </a:cubicBezTo>
                    <a:cubicBezTo>
                      <a:pt x="1200" y="5"/>
                      <a:pt x="1072"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31"/>
            <p:cNvGrpSpPr/>
            <p:nvPr/>
          </p:nvGrpSpPr>
          <p:grpSpPr>
            <a:xfrm>
              <a:off x="2795864" y="3598088"/>
              <a:ext cx="152779" cy="123792"/>
              <a:chOff x="2795864" y="3598088"/>
              <a:chExt cx="152779" cy="123792"/>
            </a:xfrm>
          </p:grpSpPr>
          <p:sp>
            <p:nvSpPr>
              <p:cNvPr id="1005" name="Google Shape;1005;p31"/>
              <p:cNvSpPr/>
              <p:nvPr/>
            </p:nvSpPr>
            <p:spPr>
              <a:xfrm>
                <a:off x="2795864" y="3650262"/>
                <a:ext cx="60628" cy="45773"/>
              </a:xfrm>
              <a:custGeom>
                <a:avLst/>
                <a:gdLst/>
                <a:ahLst/>
                <a:cxnLst/>
                <a:rect l="l" t="t" r="r" b="b"/>
                <a:pathLst>
                  <a:path w="502" h="379" extrusionOk="0">
                    <a:moveTo>
                      <a:pt x="249" y="0"/>
                    </a:moveTo>
                    <a:cubicBezTo>
                      <a:pt x="91" y="0"/>
                      <a:pt x="0" y="182"/>
                      <a:pt x="106" y="309"/>
                    </a:cubicBezTo>
                    <a:cubicBezTo>
                      <a:pt x="143" y="354"/>
                      <a:pt x="196" y="379"/>
                      <a:pt x="249" y="379"/>
                    </a:cubicBezTo>
                    <a:cubicBezTo>
                      <a:pt x="292" y="379"/>
                      <a:pt x="334" y="363"/>
                      <a:pt x="370" y="331"/>
                    </a:cubicBezTo>
                    <a:cubicBezTo>
                      <a:pt x="502" y="229"/>
                      <a:pt x="436" y="16"/>
                      <a:pt x="267" y="1"/>
                    </a:cubicBezTo>
                    <a:cubicBezTo>
                      <a:pt x="261" y="1"/>
                      <a:pt x="255" y="0"/>
                      <a:pt x="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p:cNvSpPr/>
              <p:nvPr/>
            </p:nvSpPr>
            <p:spPr>
              <a:xfrm>
                <a:off x="2903594" y="3598088"/>
                <a:ext cx="45048" cy="34299"/>
              </a:xfrm>
              <a:custGeom>
                <a:avLst/>
                <a:gdLst/>
                <a:ahLst/>
                <a:cxnLst/>
                <a:rect l="l" t="t" r="r" b="b"/>
                <a:pathLst>
                  <a:path w="373" h="284" extrusionOk="0">
                    <a:moveTo>
                      <a:pt x="194" y="0"/>
                    </a:moveTo>
                    <a:cubicBezTo>
                      <a:pt x="75" y="0"/>
                      <a:pt x="1" y="135"/>
                      <a:pt x="79" y="228"/>
                    </a:cubicBezTo>
                    <a:cubicBezTo>
                      <a:pt x="108" y="265"/>
                      <a:pt x="148" y="284"/>
                      <a:pt x="189" y="284"/>
                    </a:cubicBezTo>
                    <a:cubicBezTo>
                      <a:pt x="220" y="284"/>
                      <a:pt x="251" y="272"/>
                      <a:pt x="277" y="250"/>
                    </a:cubicBezTo>
                    <a:cubicBezTo>
                      <a:pt x="372" y="169"/>
                      <a:pt x="328" y="15"/>
                      <a:pt x="204" y="1"/>
                    </a:cubicBezTo>
                    <a:cubicBezTo>
                      <a:pt x="201" y="0"/>
                      <a:pt x="197"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2876178" y="3687460"/>
                <a:ext cx="44082" cy="34420"/>
              </a:xfrm>
              <a:custGeom>
                <a:avLst/>
                <a:gdLst/>
                <a:ahLst/>
                <a:cxnLst/>
                <a:rect l="l" t="t" r="r" b="b"/>
                <a:pathLst>
                  <a:path w="365" h="285" extrusionOk="0">
                    <a:moveTo>
                      <a:pt x="187" y="1"/>
                    </a:moveTo>
                    <a:cubicBezTo>
                      <a:pt x="68" y="1"/>
                      <a:pt x="0" y="136"/>
                      <a:pt x="72" y="228"/>
                    </a:cubicBezTo>
                    <a:cubicBezTo>
                      <a:pt x="100" y="266"/>
                      <a:pt x="141" y="284"/>
                      <a:pt x="181" y="284"/>
                    </a:cubicBezTo>
                    <a:cubicBezTo>
                      <a:pt x="213" y="284"/>
                      <a:pt x="244" y="273"/>
                      <a:pt x="269" y="250"/>
                    </a:cubicBezTo>
                    <a:cubicBezTo>
                      <a:pt x="365" y="170"/>
                      <a:pt x="321" y="16"/>
                      <a:pt x="196" y="1"/>
                    </a:cubicBezTo>
                    <a:cubicBezTo>
                      <a:pt x="193" y="1"/>
                      <a:pt x="190" y="1"/>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8" name="Google Shape;1008;p31"/>
          <p:cNvGrpSpPr/>
          <p:nvPr/>
        </p:nvGrpSpPr>
        <p:grpSpPr>
          <a:xfrm>
            <a:off x="1089161" y="764769"/>
            <a:ext cx="2476214" cy="3930047"/>
            <a:chOff x="1089161" y="764769"/>
            <a:chExt cx="2476214" cy="3930047"/>
          </a:xfrm>
        </p:grpSpPr>
        <p:grpSp>
          <p:nvGrpSpPr>
            <p:cNvPr id="1009" name="Google Shape;1009;p31"/>
            <p:cNvGrpSpPr/>
            <p:nvPr/>
          </p:nvGrpSpPr>
          <p:grpSpPr>
            <a:xfrm>
              <a:off x="1089161" y="764769"/>
              <a:ext cx="2401433" cy="3930047"/>
              <a:chOff x="1163663" y="806750"/>
              <a:chExt cx="2207199" cy="3612176"/>
            </a:xfrm>
          </p:grpSpPr>
          <p:sp>
            <p:nvSpPr>
              <p:cNvPr id="1010" name="Google Shape;1010;p31"/>
              <p:cNvSpPr/>
              <p:nvPr/>
            </p:nvSpPr>
            <p:spPr>
              <a:xfrm>
                <a:off x="1892597" y="4196125"/>
                <a:ext cx="577028" cy="222800"/>
              </a:xfrm>
              <a:custGeom>
                <a:avLst/>
                <a:gdLst/>
                <a:ahLst/>
                <a:cxnLst/>
                <a:rect l="l" t="t" r="r" b="b"/>
                <a:pathLst>
                  <a:path w="15472" h="5974" extrusionOk="0">
                    <a:moveTo>
                      <a:pt x="1216" y="0"/>
                    </a:moveTo>
                    <a:cubicBezTo>
                      <a:pt x="426" y="1854"/>
                      <a:pt x="0" y="3891"/>
                      <a:pt x="0" y="5927"/>
                    </a:cubicBezTo>
                    <a:cubicBezTo>
                      <a:pt x="1304" y="5959"/>
                      <a:pt x="2607" y="5974"/>
                      <a:pt x="3914" y="5974"/>
                    </a:cubicBezTo>
                    <a:cubicBezTo>
                      <a:pt x="7665" y="5974"/>
                      <a:pt x="11442" y="5849"/>
                      <a:pt x="15320" y="5623"/>
                    </a:cubicBezTo>
                    <a:cubicBezTo>
                      <a:pt x="15472" y="5228"/>
                      <a:pt x="15441" y="4742"/>
                      <a:pt x="15168" y="4377"/>
                    </a:cubicBezTo>
                    <a:cubicBezTo>
                      <a:pt x="14925" y="4012"/>
                      <a:pt x="14590" y="3678"/>
                      <a:pt x="14225" y="3465"/>
                    </a:cubicBezTo>
                    <a:lnTo>
                      <a:pt x="6748" y="243"/>
                    </a:lnTo>
                    <a:cubicBezTo>
                      <a:pt x="6195" y="350"/>
                      <a:pt x="5666" y="392"/>
                      <a:pt x="5143" y="392"/>
                    </a:cubicBezTo>
                    <a:cubicBezTo>
                      <a:pt x="3882" y="392"/>
                      <a:pt x="2655" y="151"/>
                      <a:pt x="1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1927729" y="4380885"/>
                <a:ext cx="501096" cy="37"/>
              </a:xfrm>
              <a:custGeom>
                <a:avLst/>
                <a:gdLst/>
                <a:ahLst/>
                <a:cxnLst/>
                <a:rect l="l" t="t" r="r" b="b"/>
                <a:pathLst>
                  <a:path w="13436" h="1" fill="none" extrusionOk="0">
                    <a:moveTo>
                      <a:pt x="1" y="1"/>
                    </a:moveTo>
                    <a:lnTo>
                      <a:pt x="13435" y="1"/>
                    </a:ln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p:cNvSpPr/>
              <p:nvPr/>
            </p:nvSpPr>
            <p:spPr>
              <a:xfrm>
                <a:off x="1905054" y="4298127"/>
                <a:ext cx="89583" cy="82795"/>
              </a:xfrm>
              <a:custGeom>
                <a:avLst/>
                <a:gdLst/>
                <a:ahLst/>
                <a:cxnLst/>
                <a:rect l="l" t="t" r="r" b="b"/>
                <a:pathLst>
                  <a:path w="2402" h="2220" fill="none" extrusionOk="0">
                    <a:moveTo>
                      <a:pt x="1" y="1"/>
                    </a:moveTo>
                    <a:cubicBezTo>
                      <a:pt x="1" y="1"/>
                      <a:pt x="2007" y="366"/>
                      <a:pt x="2402" y="2220"/>
                    </a:cubicBezTo>
                  </a:path>
                </a:pathLst>
              </a:custGeom>
              <a:noFill/>
              <a:ln w="4550" cap="flat" cmpd="sng">
                <a:solidFill>
                  <a:srgbClr val="6B3D2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1927729" y="3205344"/>
                <a:ext cx="453470" cy="1020839"/>
              </a:xfrm>
              <a:custGeom>
                <a:avLst/>
                <a:gdLst/>
                <a:ahLst/>
                <a:cxnLst/>
                <a:rect l="l" t="t" r="r" b="b"/>
                <a:pathLst>
                  <a:path w="12159" h="27372" extrusionOk="0">
                    <a:moveTo>
                      <a:pt x="11824" y="1"/>
                    </a:moveTo>
                    <a:lnTo>
                      <a:pt x="11824" y="1"/>
                    </a:lnTo>
                    <a:cubicBezTo>
                      <a:pt x="8299" y="426"/>
                      <a:pt x="4803" y="852"/>
                      <a:pt x="1095" y="1308"/>
                    </a:cubicBezTo>
                    <a:cubicBezTo>
                      <a:pt x="274" y="9757"/>
                      <a:pt x="1" y="18268"/>
                      <a:pt x="304" y="26779"/>
                    </a:cubicBezTo>
                    <a:cubicBezTo>
                      <a:pt x="1254" y="27172"/>
                      <a:pt x="2266" y="27371"/>
                      <a:pt x="3278" y="27371"/>
                    </a:cubicBezTo>
                    <a:cubicBezTo>
                      <a:pt x="4144" y="27371"/>
                      <a:pt x="5010" y="27225"/>
                      <a:pt x="5836" y="26931"/>
                    </a:cubicBezTo>
                    <a:cubicBezTo>
                      <a:pt x="8116" y="19545"/>
                      <a:pt x="10031" y="12037"/>
                      <a:pt x="11581" y="4438"/>
                    </a:cubicBezTo>
                    <a:cubicBezTo>
                      <a:pt x="11885" y="2979"/>
                      <a:pt x="12159" y="1490"/>
                      <a:pt x="11824"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a:off x="2180516" y="3205344"/>
                <a:ext cx="200684" cy="375262"/>
              </a:xfrm>
              <a:custGeom>
                <a:avLst/>
                <a:gdLst/>
                <a:ahLst/>
                <a:cxnLst/>
                <a:rect l="l" t="t" r="r" b="b"/>
                <a:pathLst>
                  <a:path w="5381" h="10062" extrusionOk="0">
                    <a:moveTo>
                      <a:pt x="5046" y="1"/>
                    </a:moveTo>
                    <a:lnTo>
                      <a:pt x="3132" y="244"/>
                    </a:lnTo>
                    <a:lnTo>
                      <a:pt x="1581" y="578"/>
                    </a:lnTo>
                    <a:cubicBezTo>
                      <a:pt x="1581" y="578"/>
                      <a:pt x="1" y="8511"/>
                      <a:pt x="3587" y="10061"/>
                    </a:cubicBezTo>
                    <a:cubicBezTo>
                      <a:pt x="4013" y="8207"/>
                      <a:pt x="4408" y="6323"/>
                      <a:pt x="4803" y="4438"/>
                    </a:cubicBezTo>
                    <a:cubicBezTo>
                      <a:pt x="5107" y="2979"/>
                      <a:pt x="5381" y="1490"/>
                      <a:pt x="50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a:off x="1990087" y="4086142"/>
                <a:ext cx="47626" cy="62395"/>
              </a:xfrm>
              <a:custGeom>
                <a:avLst/>
                <a:gdLst/>
                <a:ahLst/>
                <a:cxnLst/>
                <a:rect l="l" t="t" r="r" b="b"/>
                <a:pathLst>
                  <a:path w="1277" h="1673" fill="none" extrusionOk="0">
                    <a:moveTo>
                      <a:pt x="91" y="1"/>
                    </a:moveTo>
                    <a:cubicBezTo>
                      <a:pt x="91" y="1"/>
                      <a:pt x="0" y="1490"/>
                      <a:pt x="1277" y="1673"/>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a:off x="1580847" y="4196125"/>
                <a:ext cx="577028" cy="222800"/>
              </a:xfrm>
              <a:custGeom>
                <a:avLst/>
                <a:gdLst/>
                <a:ahLst/>
                <a:cxnLst/>
                <a:rect l="l" t="t" r="r" b="b"/>
                <a:pathLst>
                  <a:path w="15472" h="5974" extrusionOk="0">
                    <a:moveTo>
                      <a:pt x="1216" y="0"/>
                    </a:moveTo>
                    <a:cubicBezTo>
                      <a:pt x="426" y="1854"/>
                      <a:pt x="0" y="3891"/>
                      <a:pt x="0" y="5927"/>
                    </a:cubicBezTo>
                    <a:cubicBezTo>
                      <a:pt x="1304" y="5959"/>
                      <a:pt x="2607" y="5974"/>
                      <a:pt x="3914" y="5974"/>
                    </a:cubicBezTo>
                    <a:cubicBezTo>
                      <a:pt x="7665" y="5974"/>
                      <a:pt x="11442" y="5849"/>
                      <a:pt x="15320" y="5623"/>
                    </a:cubicBezTo>
                    <a:cubicBezTo>
                      <a:pt x="15472" y="5228"/>
                      <a:pt x="15441" y="4742"/>
                      <a:pt x="15168" y="4377"/>
                    </a:cubicBezTo>
                    <a:cubicBezTo>
                      <a:pt x="14925" y="4012"/>
                      <a:pt x="14590" y="3678"/>
                      <a:pt x="14226" y="3465"/>
                    </a:cubicBezTo>
                    <a:lnTo>
                      <a:pt x="6748" y="243"/>
                    </a:lnTo>
                    <a:cubicBezTo>
                      <a:pt x="6195" y="350"/>
                      <a:pt x="5664" y="392"/>
                      <a:pt x="5137" y="392"/>
                    </a:cubicBezTo>
                    <a:cubicBezTo>
                      <a:pt x="3869" y="392"/>
                      <a:pt x="2634" y="151"/>
                      <a:pt x="1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1"/>
              <p:cNvSpPr/>
              <p:nvPr/>
            </p:nvSpPr>
            <p:spPr>
              <a:xfrm>
                <a:off x="1615979" y="4380885"/>
                <a:ext cx="501096" cy="37"/>
              </a:xfrm>
              <a:custGeom>
                <a:avLst/>
                <a:gdLst/>
                <a:ahLst/>
                <a:cxnLst/>
                <a:rect l="l" t="t" r="r" b="b"/>
                <a:pathLst>
                  <a:path w="13436" h="1" fill="none" extrusionOk="0">
                    <a:moveTo>
                      <a:pt x="1" y="1"/>
                    </a:moveTo>
                    <a:lnTo>
                      <a:pt x="13436" y="1"/>
                    </a:ln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a:off x="1593303" y="4298127"/>
                <a:ext cx="89620" cy="82795"/>
              </a:xfrm>
              <a:custGeom>
                <a:avLst/>
                <a:gdLst/>
                <a:ahLst/>
                <a:cxnLst/>
                <a:rect l="l" t="t" r="r" b="b"/>
                <a:pathLst>
                  <a:path w="2403" h="2220" fill="none" extrusionOk="0">
                    <a:moveTo>
                      <a:pt x="1" y="1"/>
                    </a:moveTo>
                    <a:cubicBezTo>
                      <a:pt x="1" y="1"/>
                      <a:pt x="2007" y="366"/>
                      <a:pt x="2402" y="2220"/>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 name="Google Shape;1019;p31"/>
              <p:cNvGrpSpPr/>
              <p:nvPr/>
            </p:nvGrpSpPr>
            <p:grpSpPr>
              <a:xfrm>
                <a:off x="1877866" y="4233532"/>
                <a:ext cx="358257" cy="36288"/>
                <a:chOff x="1877866" y="4233532"/>
                <a:chExt cx="358257" cy="36288"/>
              </a:xfrm>
            </p:grpSpPr>
            <p:sp>
              <p:nvSpPr>
                <p:cNvPr id="1020" name="Google Shape;1020;p31"/>
                <p:cNvSpPr/>
                <p:nvPr/>
              </p:nvSpPr>
              <p:spPr>
                <a:xfrm>
                  <a:off x="2189579" y="4233532"/>
                  <a:ext cx="26144" cy="28381"/>
                </a:xfrm>
                <a:custGeom>
                  <a:avLst/>
                  <a:gdLst/>
                  <a:ahLst/>
                  <a:cxnLst/>
                  <a:rect l="l" t="t" r="r" b="b"/>
                  <a:pathLst>
                    <a:path w="701" h="761" fill="none" extrusionOk="0">
                      <a:moveTo>
                        <a:pt x="62" y="760"/>
                      </a:moveTo>
                      <a:cubicBezTo>
                        <a:pt x="62" y="760"/>
                        <a:pt x="1" y="304"/>
                        <a:pt x="700" y="0"/>
                      </a:cubicBezTo>
                    </a:path>
                  </a:pathLst>
                </a:custGeom>
                <a:noFill/>
                <a:ln w="952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a:off x="2210016" y="4241476"/>
                  <a:ext cx="26106" cy="28344"/>
                </a:xfrm>
                <a:custGeom>
                  <a:avLst/>
                  <a:gdLst/>
                  <a:ahLst/>
                  <a:cxnLst/>
                  <a:rect l="l" t="t" r="r" b="b"/>
                  <a:pathLst>
                    <a:path w="700" h="760" fill="none" extrusionOk="0">
                      <a:moveTo>
                        <a:pt x="61" y="760"/>
                      </a:moveTo>
                      <a:cubicBezTo>
                        <a:pt x="61" y="760"/>
                        <a:pt x="0" y="334"/>
                        <a:pt x="699" y="0"/>
                      </a:cubicBezTo>
                    </a:path>
                  </a:pathLst>
                </a:custGeom>
                <a:noFill/>
                <a:ln w="952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1877866" y="4233532"/>
                  <a:ext cx="26106" cy="28381"/>
                </a:xfrm>
                <a:custGeom>
                  <a:avLst/>
                  <a:gdLst/>
                  <a:ahLst/>
                  <a:cxnLst/>
                  <a:rect l="l" t="t" r="r" b="b"/>
                  <a:pathLst>
                    <a:path w="700" h="761" fill="none" extrusionOk="0">
                      <a:moveTo>
                        <a:pt x="61" y="760"/>
                      </a:moveTo>
                      <a:cubicBezTo>
                        <a:pt x="61" y="760"/>
                        <a:pt x="0" y="304"/>
                        <a:pt x="699" y="0"/>
                      </a:cubicBezTo>
                    </a:path>
                  </a:pathLst>
                </a:custGeom>
                <a:noFill/>
                <a:ln w="952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1898266" y="4241476"/>
                  <a:ext cx="26106" cy="28344"/>
                </a:xfrm>
                <a:custGeom>
                  <a:avLst/>
                  <a:gdLst/>
                  <a:ahLst/>
                  <a:cxnLst/>
                  <a:rect l="l" t="t" r="r" b="b"/>
                  <a:pathLst>
                    <a:path w="700" h="760" fill="none" extrusionOk="0">
                      <a:moveTo>
                        <a:pt x="61" y="760"/>
                      </a:moveTo>
                      <a:cubicBezTo>
                        <a:pt x="61" y="760"/>
                        <a:pt x="0" y="334"/>
                        <a:pt x="699" y="0"/>
                      </a:cubicBezTo>
                    </a:path>
                  </a:pathLst>
                </a:custGeom>
                <a:noFill/>
                <a:ln w="952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4" name="Google Shape;1024;p31"/>
              <p:cNvSpPr/>
              <p:nvPr/>
            </p:nvSpPr>
            <p:spPr>
              <a:xfrm>
                <a:off x="1615979" y="3205344"/>
                <a:ext cx="453470" cy="1020839"/>
              </a:xfrm>
              <a:custGeom>
                <a:avLst/>
                <a:gdLst/>
                <a:ahLst/>
                <a:cxnLst/>
                <a:rect l="l" t="t" r="r" b="b"/>
                <a:pathLst>
                  <a:path w="12159" h="27372" extrusionOk="0">
                    <a:moveTo>
                      <a:pt x="11825" y="1"/>
                    </a:moveTo>
                    <a:cubicBezTo>
                      <a:pt x="8299" y="426"/>
                      <a:pt x="4773" y="852"/>
                      <a:pt x="1095" y="1308"/>
                    </a:cubicBezTo>
                    <a:cubicBezTo>
                      <a:pt x="274" y="9757"/>
                      <a:pt x="1" y="18268"/>
                      <a:pt x="305" y="26779"/>
                    </a:cubicBezTo>
                    <a:cubicBezTo>
                      <a:pt x="1255" y="27172"/>
                      <a:pt x="2266" y="27371"/>
                      <a:pt x="3278" y="27371"/>
                    </a:cubicBezTo>
                    <a:cubicBezTo>
                      <a:pt x="4144" y="27371"/>
                      <a:pt x="5010" y="27225"/>
                      <a:pt x="5837" y="26931"/>
                    </a:cubicBezTo>
                    <a:cubicBezTo>
                      <a:pt x="8116" y="19545"/>
                      <a:pt x="10031" y="12037"/>
                      <a:pt x="11581" y="4438"/>
                    </a:cubicBezTo>
                    <a:cubicBezTo>
                      <a:pt x="11885" y="2979"/>
                      <a:pt x="12159" y="1490"/>
                      <a:pt x="11825"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1868766" y="3205344"/>
                <a:ext cx="200684" cy="375262"/>
              </a:xfrm>
              <a:custGeom>
                <a:avLst/>
                <a:gdLst/>
                <a:ahLst/>
                <a:cxnLst/>
                <a:rect l="l" t="t" r="r" b="b"/>
                <a:pathLst>
                  <a:path w="5381" h="10062" extrusionOk="0">
                    <a:moveTo>
                      <a:pt x="5047" y="1"/>
                    </a:moveTo>
                    <a:lnTo>
                      <a:pt x="3132" y="244"/>
                    </a:lnTo>
                    <a:lnTo>
                      <a:pt x="1582" y="578"/>
                    </a:lnTo>
                    <a:cubicBezTo>
                      <a:pt x="1582" y="578"/>
                      <a:pt x="1" y="8511"/>
                      <a:pt x="3588" y="10061"/>
                    </a:cubicBezTo>
                    <a:cubicBezTo>
                      <a:pt x="4013" y="8207"/>
                      <a:pt x="4408" y="6323"/>
                      <a:pt x="4803" y="4438"/>
                    </a:cubicBezTo>
                    <a:cubicBezTo>
                      <a:pt x="5107" y="2979"/>
                      <a:pt x="5381" y="1490"/>
                      <a:pt x="5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1678336" y="4086142"/>
                <a:ext cx="47663" cy="62395"/>
              </a:xfrm>
              <a:custGeom>
                <a:avLst/>
                <a:gdLst/>
                <a:ahLst/>
                <a:cxnLst/>
                <a:rect l="l" t="t" r="r" b="b"/>
                <a:pathLst>
                  <a:path w="1278" h="1673" fill="none" extrusionOk="0">
                    <a:moveTo>
                      <a:pt x="92" y="1"/>
                    </a:moveTo>
                    <a:cubicBezTo>
                      <a:pt x="92" y="1"/>
                      <a:pt x="0" y="1490"/>
                      <a:pt x="1277" y="1673"/>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1532102" y="2638310"/>
                <a:ext cx="916002" cy="664858"/>
              </a:xfrm>
              <a:custGeom>
                <a:avLst/>
                <a:gdLst/>
                <a:ahLst/>
                <a:cxnLst/>
                <a:rect l="l" t="t" r="r" b="b"/>
                <a:pathLst>
                  <a:path w="24561" h="17827" extrusionOk="0">
                    <a:moveTo>
                      <a:pt x="8021" y="1"/>
                    </a:moveTo>
                    <a:cubicBezTo>
                      <a:pt x="5822" y="1"/>
                      <a:pt x="3721" y="110"/>
                      <a:pt x="1915" y="493"/>
                    </a:cubicBezTo>
                    <a:cubicBezTo>
                      <a:pt x="1247" y="5508"/>
                      <a:pt x="578" y="10524"/>
                      <a:pt x="0" y="15630"/>
                    </a:cubicBezTo>
                    <a:cubicBezTo>
                      <a:pt x="2303" y="17071"/>
                      <a:pt x="5012" y="17826"/>
                      <a:pt x="7812" y="17826"/>
                    </a:cubicBezTo>
                    <a:cubicBezTo>
                      <a:pt x="10150" y="17826"/>
                      <a:pt x="12552" y="17300"/>
                      <a:pt x="14834" y="16208"/>
                    </a:cubicBezTo>
                    <a:cubicBezTo>
                      <a:pt x="16481" y="16574"/>
                      <a:pt x="18162" y="16763"/>
                      <a:pt x="19843" y="16763"/>
                    </a:cubicBezTo>
                    <a:cubicBezTo>
                      <a:pt x="20952" y="16763"/>
                      <a:pt x="22062" y="16681"/>
                      <a:pt x="23162" y="16512"/>
                    </a:cubicBezTo>
                    <a:cubicBezTo>
                      <a:pt x="23679" y="11223"/>
                      <a:pt x="24074" y="5934"/>
                      <a:pt x="24560" y="493"/>
                    </a:cubicBezTo>
                    <a:lnTo>
                      <a:pt x="12493" y="98"/>
                    </a:lnTo>
                    <a:cubicBezTo>
                      <a:pt x="10998" y="49"/>
                      <a:pt x="9488" y="1"/>
                      <a:pt x="8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8" name="Google Shape;1028;p31"/>
              <p:cNvGrpSpPr/>
              <p:nvPr/>
            </p:nvGrpSpPr>
            <p:grpSpPr>
              <a:xfrm>
                <a:off x="1538890" y="2698616"/>
                <a:ext cx="889937" cy="633717"/>
                <a:chOff x="1538890" y="2698616"/>
                <a:chExt cx="889937" cy="633717"/>
              </a:xfrm>
            </p:grpSpPr>
            <p:sp>
              <p:nvSpPr>
                <p:cNvPr id="1029" name="Google Shape;1029;p31"/>
                <p:cNvSpPr/>
                <p:nvPr/>
              </p:nvSpPr>
              <p:spPr>
                <a:xfrm>
                  <a:off x="2085301" y="2904933"/>
                  <a:ext cx="12494" cy="337855"/>
                </a:xfrm>
                <a:custGeom>
                  <a:avLst/>
                  <a:gdLst/>
                  <a:ahLst/>
                  <a:cxnLst/>
                  <a:rect l="l" t="t" r="r" b="b"/>
                  <a:pathLst>
                    <a:path w="335" h="9059" fill="none" extrusionOk="0">
                      <a:moveTo>
                        <a:pt x="1" y="9059"/>
                      </a:moveTo>
                      <a:lnTo>
                        <a:pt x="335" y="1"/>
                      </a:ln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1993481" y="2886807"/>
                  <a:ext cx="224479" cy="36288"/>
                </a:xfrm>
                <a:custGeom>
                  <a:avLst/>
                  <a:gdLst/>
                  <a:ahLst/>
                  <a:cxnLst/>
                  <a:rect l="l" t="t" r="r" b="b"/>
                  <a:pathLst>
                    <a:path w="6019" h="973" fill="none" extrusionOk="0">
                      <a:moveTo>
                        <a:pt x="0" y="213"/>
                      </a:moveTo>
                      <a:cubicBezTo>
                        <a:pt x="0" y="213"/>
                        <a:pt x="3709" y="973"/>
                        <a:pt x="6019" y="0"/>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1538890" y="3180394"/>
                  <a:ext cx="859314" cy="151940"/>
                </a:xfrm>
                <a:custGeom>
                  <a:avLst/>
                  <a:gdLst/>
                  <a:ahLst/>
                  <a:cxnLst/>
                  <a:rect l="l" t="t" r="r" b="b"/>
                  <a:pathLst>
                    <a:path w="23041" h="4074" fill="none" extrusionOk="0">
                      <a:moveTo>
                        <a:pt x="1" y="1"/>
                      </a:moveTo>
                      <a:cubicBezTo>
                        <a:pt x="1" y="1"/>
                        <a:pt x="8056" y="4074"/>
                        <a:pt x="14652" y="548"/>
                      </a:cubicBezTo>
                      <a:cubicBezTo>
                        <a:pt x="14652" y="548"/>
                        <a:pt x="18998" y="2280"/>
                        <a:pt x="23041" y="305"/>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1568390" y="2700891"/>
                  <a:ext cx="172340" cy="196134"/>
                </a:xfrm>
                <a:custGeom>
                  <a:avLst/>
                  <a:gdLst/>
                  <a:ahLst/>
                  <a:cxnLst/>
                  <a:rect l="l" t="t" r="r" b="b"/>
                  <a:pathLst>
                    <a:path w="4621" h="5259" fill="none" extrusionOk="0">
                      <a:moveTo>
                        <a:pt x="3830" y="0"/>
                      </a:moveTo>
                      <a:cubicBezTo>
                        <a:pt x="3830" y="0"/>
                        <a:pt x="4620" y="5259"/>
                        <a:pt x="0" y="5198"/>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2368707" y="2698616"/>
                  <a:ext cx="60120" cy="206353"/>
                </a:xfrm>
                <a:custGeom>
                  <a:avLst/>
                  <a:gdLst/>
                  <a:ahLst/>
                  <a:cxnLst/>
                  <a:rect l="l" t="t" r="r" b="b"/>
                  <a:pathLst>
                    <a:path w="1612" h="5533" fill="none" extrusionOk="0">
                      <a:moveTo>
                        <a:pt x="456" y="1"/>
                      </a:moveTo>
                      <a:cubicBezTo>
                        <a:pt x="456" y="1"/>
                        <a:pt x="0" y="4651"/>
                        <a:pt x="1611" y="5533"/>
                      </a:cubicBezTo>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4" name="Google Shape;1034;p31"/>
              <p:cNvSpPr/>
              <p:nvPr/>
            </p:nvSpPr>
            <p:spPr>
              <a:xfrm>
                <a:off x="2573905" y="806750"/>
                <a:ext cx="796957" cy="897728"/>
              </a:xfrm>
              <a:custGeom>
                <a:avLst/>
                <a:gdLst/>
                <a:ahLst/>
                <a:cxnLst/>
                <a:rect l="l" t="t" r="r" b="b"/>
                <a:pathLst>
                  <a:path w="21369" h="24071" extrusionOk="0">
                    <a:moveTo>
                      <a:pt x="14846" y="0"/>
                    </a:moveTo>
                    <a:cubicBezTo>
                      <a:pt x="14666" y="0"/>
                      <a:pt x="14489" y="92"/>
                      <a:pt x="14408" y="271"/>
                    </a:cubicBezTo>
                    <a:cubicBezTo>
                      <a:pt x="14316" y="453"/>
                      <a:pt x="14225" y="666"/>
                      <a:pt x="14195" y="879"/>
                    </a:cubicBezTo>
                    <a:cubicBezTo>
                      <a:pt x="13952" y="1821"/>
                      <a:pt x="13648" y="2763"/>
                      <a:pt x="13283" y="3675"/>
                    </a:cubicBezTo>
                    <a:cubicBezTo>
                      <a:pt x="8663" y="7049"/>
                      <a:pt x="4225" y="10697"/>
                      <a:pt x="0" y="14587"/>
                    </a:cubicBezTo>
                    <a:cubicBezTo>
                      <a:pt x="1034" y="17870"/>
                      <a:pt x="2401" y="21031"/>
                      <a:pt x="4043" y="24071"/>
                    </a:cubicBezTo>
                    <a:cubicBezTo>
                      <a:pt x="8298" y="20302"/>
                      <a:pt x="12158" y="16107"/>
                      <a:pt x="15563" y="11548"/>
                    </a:cubicBezTo>
                    <a:cubicBezTo>
                      <a:pt x="15745" y="11244"/>
                      <a:pt x="15988" y="10970"/>
                      <a:pt x="16231" y="10727"/>
                    </a:cubicBezTo>
                    <a:cubicBezTo>
                      <a:pt x="16779" y="10302"/>
                      <a:pt x="17478" y="10119"/>
                      <a:pt x="18116" y="9846"/>
                    </a:cubicBezTo>
                    <a:cubicBezTo>
                      <a:pt x="19636" y="9177"/>
                      <a:pt x="20791" y="7840"/>
                      <a:pt x="21247" y="6229"/>
                    </a:cubicBezTo>
                    <a:cubicBezTo>
                      <a:pt x="21338" y="5955"/>
                      <a:pt x="21368" y="5681"/>
                      <a:pt x="21307" y="5408"/>
                    </a:cubicBezTo>
                    <a:cubicBezTo>
                      <a:pt x="21223" y="5126"/>
                      <a:pt x="20981" y="4949"/>
                      <a:pt x="20729" y="4949"/>
                    </a:cubicBezTo>
                    <a:cubicBezTo>
                      <a:pt x="20709" y="4949"/>
                      <a:pt x="20689" y="4950"/>
                      <a:pt x="20669" y="4952"/>
                    </a:cubicBezTo>
                    <a:cubicBezTo>
                      <a:pt x="21004" y="4283"/>
                      <a:pt x="20548" y="3493"/>
                      <a:pt x="19818" y="3463"/>
                    </a:cubicBezTo>
                    <a:cubicBezTo>
                      <a:pt x="19897" y="2780"/>
                      <a:pt x="19387" y="2234"/>
                      <a:pt x="18757" y="2234"/>
                    </a:cubicBezTo>
                    <a:cubicBezTo>
                      <a:pt x="18657" y="2234"/>
                      <a:pt x="18554" y="2248"/>
                      <a:pt x="18450" y="2277"/>
                    </a:cubicBezTo>
                    <a:cubicBezTo>
                      <a:pt x="18481" y="1791"/>
                      <a:pt x="18481" y="1213"/>
                      <a:pt x="18055" y="940"/>
                    </a:cubicBezTo>
                    <a:cubicBezTo>
                      <a:pt x="17949" y="874"/>
                      <a:pt x="17831" y="846"/>
                      <a:pt x="17708" y="846"/>
                    </a:cubicBezTo>
                    <a:cubicBezTo>
                      <a:pt x="17374" y="846"/>
                      <a:pt x="16998" y="1052"/>
                      <a:pt x="16687" y="1274"/>
                    </a:cubicBezTo>
                    <a:lnTo>
                      <a:pt x="15593" y="2034"/>
                    </a:lnTo>
                    <a:lnTo>
                      <a:pt x="15593" y="1548"/>
                    </a:lnTo>
                    <a:cubicBezTo>
                      <a:pt x="15654" y="1092"/>
                      <a:pt x="15532" y="605"/>
                      <a:pt x="15259" y="210"/>
                    </a:cubicBezTo>
                    <a:cubicBezTo>
                      <a:pt x="15160" y="69"/>
                      <a:pt x="15002" y="0"/>
                      <a:pt x="14846" y="0"/>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1"/>
              <p:cNvSpPr/>
              <p:nvPr/>
            </p:nvSpPr>
            <p:spPr>
              <a:xfrm>
                <a:off x="3124830" y="842926"/>
                <a:ext cx="227872" cy="289074"/>
              </a:xfrm>
              <a:custGeom>
                <a:avLst/>
                <a:gdLst/>
                <a:ahLst/>
                <a:cxnLst/>
                <a:rect l="l" t="t" r="r" b="b"/>
                <a:pathLst>
                  <a:path w="6110" h="7751" extrusionOk="0">
                    <a:moveTo>
                      <a:pt x="3709" y="1277"/>
                    </a:moveTo>
                    <a:lnTo>
                      <a:pt x="3494" y="1521"/>
                    </a:lnTo>
                    <a:lnTo>
                      <a:pt x="3494" y="1521"/>
                    </a:lnTo>
                    <a:cubicBezTo>
                      <a:pt x="3567" y="1441"/>
                      <a:pt x="3638" y="1359"/>
                      <a:pt x="3709" y="1277"/>
                    </a:cubicBezTo>
                    <a:close/>
                    <a:moveTo>
                      <a:pt x="2432" y="0"/>
                    </a:moveTo>
                    <a:cubicBezTo>
                      <a:pt x="1551" y="486"/>
                      <a:pt x="791" y="1216"/>
                      <a:pt x="304" y="2097"/>
                    </a:cubicBezTo>
                    <a:cubicBezTo>
                      <a:pt x="92" y="2401"/>
                      <a:pt x="0" y="2766"/>
                      <a:pt x="31" y="3100"/>
                    </a:cubicBezTo>
                    <a:cubicBezTo>
                      <a:pt x="61" y="3465"/>
                      <a:pt x="365" y="3769"/>
                      <a:pt x="730" y="3769"/>
                    </a:cubicBezTo>
                    <a:cubicBezTo>
                      <a:pt x="912" y="3739"/>
                      <a:pt x="1095" y="3678"/>
                      <a:pt x="1216" y="3556"/>
                    </a:cubicBezTo>
                    <a:cubicBezTo>
                      <a:pt x="2016" y="2989"/>
                      <a:pt x="2729" y="2355"/>
                      <a:pt x="3372" y="1655"/>
                    </a:cubicBezTo>
                    <a:lnTo>
                      <a:pt x="3372" y="1655"/>
                    </a:lnTo>
                    <a:lnTo>
                      <a:pt x="3374" y="1658"/>
                    </a:lnTo>
                    <a:lnTo>
                      <a:pt x="3494" y="1521"/>
                    </a:lnTo>
                    <a:lnTo>
                      <a:pt x="3494" y="1521"/>
                    </a:lnTo>
                    <a:cubicBezTo>
                      <a:pt x="3454" y="1566"/>
                      <a:pt x="3413" y="1611"/>
                      <a:pt x="3372" y="1655"/>
                    </a:cubicBezTo>
                    <a:lnTo>
                      <a:pt x="3372" y="1655"/>
                    </a:lnTo>
                    <a:lnTo>
                      <a:pt x="2432" y="0"/>
                    </a:lnTo>
                    <a:close/>
                    <a:moveTo>
                      <a:pt x="3374" y="1658"/>
                    </a:moveTo>
                    <a:lnTo>
                      <a:pt x="1763" y="3496"/>
                    </a:lnTo>
                    <a:cubicBezTo>
                      <a:pt x="1581" y="3708"/>
                      <a:pt x="1429" y="3921"/>
                      <a:pt x="1307" y="4195"/>
                    </a:cubicBezTo>
                    <a:cubicBezTo>
                      <a:pt x="1216" y="4529"/>
                      <a:pt x="1307" y="4894"/>
                      <a:pt x="1551" y="5137"/>
                    </a:cubicBezTo>
                    <a:cubicBezTo>
                      <a:pt x="1678" y="5316"/>
                      <a:pt x="1871" y="5387"/>
                      <a:pt x="2074" y="5387"/>
                    </a:cubicBezTo>
                    <a:cubicBezTo>
                      <a:pt x="2112" y="5387"/>
                      <a:pt x="2150" y="5385"/>
                      <a:pt x="2189" y="5380"/>
                    </a:cubicBezTo>
                    <a:cubicBezTo>
                      <a:pt x="2341" y="5319"/>
                      <a:pt x="2462" y="5228"/>
                      <a:pt x="2584" y="5137"/>
                    </a:cubicBezTo>
                    <a:cubicBezTo>
                      <a:pt x="2733" y="5003"/>
                      <a:pt x="2880" y="4868"/>
                      <a:pt x="3026" y="4731"/>
                    </a:cubicBezTo>
                    <a:lnTo>
                      <a:pt x="3026" y="4731"/>
                    </a:lnTo>
                    <a:cubicBezTo>
                      <a:pt x="2858" y="4930"/>
                      <a:pt x="2725" y="5150"/>
                      <a:pt x="2645" y="5411"/>
                    </a:cubicBezTo>
                    <a:cubicBezTo>
                      <a:pt x="2523" y="5806"/>
                      <a:pt x="2706" y="6231"/>
                      <a:pt x="3101" y="6353"/>
                    </a:cubicBezTo>
                    <a:cubicBezTo>
                      <a:pt x="3139" y="6357"/>
                      <a:pt x="3177" y="6359"/>
                      <a:pt x="3215" y="6359"/>
                    </a:cubicBezTo>
                    <a:cubicBezTo>
                      <a:pt x="3473" y="6359"/>
                      <a:pt x="3705" y="6269"/>
                      <a:pt x="3891" y="6110"/>
                    </a:cubicBezTo>
                    <a:cubicBezTo>
                      <a:pt x="3968" y="6057"/>
                      <a:pt x="4044" y="6004"/>
                      <a:pt x="4119" y="5949"/>
                    </a:cubicBezTo>
                    <a:lnTo>
                      <a:pt x="4119" y="5949"/>
                    </a:lnTo>
                    <a:lnTo>
                      <a:pt x="3982" y="6079"/>
                    </a:lnTo>
                    <a:cubicBezTo>
                      <a:pt x="3648" y="6414"/>
                      <a:pt x="3253" y="6870"/>
                      <a:pt x="3465" y="7325"/>
                    </a:cubicBezTo>
                    <a:cubicBezTo>
                      <a:pt x="3587" y="7599"/>
                      <a:pt x="3891" y="7751"/>
                      <a:pt x="4195" y="7751"/>
                    </a:cubicBezTo>
                    <a:cubicBezTo>
                      <a:pt x="4499" y="7721"/>
                      <a:pt x="4773" y="7629"/>
                      <a:pt x="5016" y="7447"/>
                    </a:cubicBezTo>
                    <a:cubicBezTo>
                      <a:pt x="5441" y="7204"/>
                      <a:pt x="5806" y="6870"/>
                      <a:pt x="6110" y="6474"/>
                    </a:cubicBezTo>
                    <a:lnTo>
                      <a:pt x="5254" y="4968"/>
                    </a:lnTo>
                    <a:lnTo>
                      <a:pt x="5254" y="4968"/>
                    </a:lnTo>
                    <a:cubicBezTo>
                      <a:pt x="5480" y="4740"/>
                      <a:pt x="5694" y="4501"/>
                      <a:pt x="5897" y="4256"/>
                    </a:cubicBezTo>
                    <a:lnTo>
                      <a:pt x="5897" y="4256"/>
                    </a:lnTo>
                    <a:lnTo>
                      <a:pt x="5217" y="4903"/>
                    </a:lnTo>
                    <a:lnTo>
                      <a:pt x="5217" y="4903"/>
                    </a:lnTo>
                    <a:lnTo>
                      <a:pt x="4356" y="3388"/>
                    </a:lnTo>
                    <a:lnTo>
                      <a:pt x="4356" y="3388"/>
                    </a:lnTo>
                    <a:cubicBezTo>
                      <a:pt x="4600" y="3125"/>
                      <a:pt x="4839" y="2857"/>
                      <a:pt x="5076" y="2584"/>
                    </a:cubicBezTo>
                    <a:lnTo>
                      <a:pt x="5076" y="2584"/>
                    </a:lnTo>
                    <a:cubicBezTo>
                      <a:pt x="4834" y="2851"/>
                      <a:pt x="4592" y="3114"/>
                      <a:pt x="4348" y="3373"/>
                    </a:cubicBezTo>
                    <a:lnTo>
                      <a:pt x="4348" y="3373"/>
                    </a:lnTo>
                    <a:lnTo>
                      <a:pt x="3374" y="1658"/>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1"/>
              <p:cNvSpPr/>
              <p:nvPr/>
            </p:nvSpPr>
            <p:spPr>
              <a:xfrm>
                <a:off x="3124830" y="842926"/>
                <a:ext cx="227872" cy="289074"/>
              </a:xfrm>
              <a:custGeom>
                <a:avLst/>
                <a:gdLst/>
                <a:ahLst/>
                <a:cxnLst/>
                <a:rect l="l" t="t" r="r" b="b"/>
                <a:pathLst>
                  <a:path w="6110" h="7751" fill="none" extrusionOk="0">
                    <a:moveTo>
                      <a:pt x="2432" y="0"/>
                    </a:moveTo>
                    <a:cubicBezTo>
                      <a:pt x="1551" y="486"/>
                      <a:pt x="791" y="1216"/>
                      <a:pt x="304" y="2097"/>
                    </a:cubicBezTo>
                    <a:cubicBezTo>
                      <a:pt x="92" y="2401"/>
                      <a:pt x="0" y="2766"/>
                      <a:pt x="31" y="3100"/>
                    </a:cubicBezTo>
                    <a:cubicBezTo>
                      <a:pt x="61" y="3465"/>
                      <a:pt x="365" y="3769"/>
                      <a:pt x="730" y="3769"/>
                    </a:cubicBezTo>
                    <a:cubicBezTo>
                      <a:pt x="912" y="3739"/>
                      <a:pt x="1095" y="3678"/>
                      <a:pt x="1216" y="3556"/>
                    </a:cubicBezTo>
                    <a:cubicBezTo>
                      <a:pt x="2158" y="2888"/>
                      <a:pt x="2979" y="2128"/>
                      <a:pt x="3709" y="1277"/>
                    </a:cubicBezTo>
                    <a:lnTo>
                      <a:pt x="1763" y="3496"/>
                    </a:lnTo>
                    <a:cubicBezTo>
                      <a:pt x="1581" y="3708"/>
                      <a:pt x="1429" y="3921"/>
                      <a:pt x="1307" y="4195"/>
                    </a:cubicBezTo>
                    <a:cubicBezTo>
                      <a:pt x="1216" y="4529"/>
                      <a:pt x="1307" y="4894"/>
                      <a:pt x="1551" y="5137"/>
                    </a:cubicBezTo>
                    <a:cubicBezTo>
                      <a:pt x="1703" y="5350"/>
                      <a:pt x="1946" y="5411"/>
                      <a:pt x="2189" y="5380"/>
                    </a:cubicBezTo>
                    <a:cubicBezTo>
                      <a:pt x="2341" y="5319"/>
                      <a:pt x="2462" y="5228"/>
                      <a:pt x="2584" y="5137"/>
                    </a:cubicBezTo>
                    <a:cubicBezTo>
                      <a:pt x="3465" y="4347"/>
                      <a:pt x="4286" y="3496"/>
                      <a:pt x="5076" y="2584"/>
                    </a:cubicBezTo>
                    <a:cubicBezTo>
                      <a:pt x="4499" y="3222"/>
                      <a:pt x="3921" y="3830"/>
                      <a:pt x="3314" y="4438"/>
                    </a:cubicBezTo>
                    <a:cubicBezTo>
                      <a:pt x="3010" y="4711"/>
                      <a:pt x="2766" y="5015"/>
                      <a:pt x="2645" y="5411"/>
                    </a:cubicBezTo>
                    <a:cubicBezTo>
                      <a:pt x="2523" y="5806"/>
                      <a:pt x="2706" y="6231"/>
                      <a:pt x="3101" y="6353"/>
                    </a:cubicBezTo>
                    <a:cubicBezTo>
                      <a:pt x="3405" y="6383"/>
                      <a:pt x="3678" y="6292"/>
                      <a:pt x="3891" y="6110"/>
                    </a:cubicBezTo>
                    <a:cubicBezTo>
                      <a:pt x="4651" y="5593"/>
                      <a:pt x="5320" y="4955"/>
                      <a:pt x="5897" y="4256"/>
                    </a:cubicBezTo>
                    <a:lnTo>
                      <a:pt x="3982" y="6079"/>
                    </a:lnTo>
                    <a:cubicBezTo>
                      <a:pt x="3648" y="6414"/>
                      <a:pt x="3253" y="6870"/>
                      <a:pt x="3465" y="7325"/>
                    </a:cubicBezTo>
                    <a:cubicBezTo>
                      <a:pt x="3587" y="7599"/>
                      <a:pt x="3891" y="7751"/>
                      <a:pt x="4195" y="7751"/>
                    </a:cubicBezTo>
                    <a:cubicBezTo>
                      <a:pt x="4499" y="7721"/>
                      <a:pt x="4773" y="7629"/>
                      <a:pt x="5016" y="7447"/>
                    </a:cubicBezTo>
                    <a:cubicBezTo>
                      <a:pt x="5441" y="7204"/>
                      <a:pt x="5806" y="6870"/>
                      <a:pt x="6110" y="6474"/>
                    </a:cubicBezTo>
                  </a:path>
                </a:pathLst>
              </a:custGeom>
              <a:noFill/>
              <a:ln w="9525" cap="rnd"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 name="Google Shape;1037;p31"/>
              <p:cNvGrpSpPr/>
              <p:nvPr/>
            </p:nvGrpSpPr>
            <p:grpSpPr>
              <a:xfrm>
                <a:off x="3153174" y="1011835"/>
                <a:ext cx="56726" cy="91858"/>
                <a:chOff x="3153174" y="1011835"/>
                <a:chExt cx="56726" cy="91858"/>
              </a:xfrm>
            </p:grpSpPr>
            <p:sp>
              <p:nvSpPr>
                <p:cNvPr id="1038" name="Google Shape;1038;p31"/>
                <p:cNvSpPr/>
                <p:nvPr/>
              </p:nvSpPr>
              <p:spPr>
                <a:xfrm>
                  <a:off x="3153174" y="1011835"/>
                  <a:ext cx="15888" cy="91858"/>
                </a:xfrm>
                <a:custGeom>
                  <a:avLst/>
                  <a:gdLst/>
                  <a:ahLst/>
                  <a:cxnLst/>
                  <a:rect l="l" t="t" r="r" b="b"/>
                  <a:pathLst>
                    <a:path w="426" h="2463" fill="none" extrusionOk="0">
                      <a:moveTo>
                        <a:pt x="243" y="0"/>
                      </a:moveTo>
                      <a:cubicBezTo>
                        <a:pt x="426" y="821"/>
                        <a:pt x="335" y="1702"/>
                        <a:pt x="0" y="2462"/>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3170181" y="1059424"/>
                  <a:ext cx="39719" cy="12531"/>
                </a:xfrm>
                <a:custGeom>
                  <a:avLst/>
                  <a:gdLst/>
                  <a:ahLst/>
                  <a:cxnLst/>
                  <a:rect l="l" t="t" r="r" b="b"/>
                  <a:pathLst>
                    <a:path w="1065" h="336" fill="none" extrusionOk="0">
                      <a:moveTo>
                        <a:pt x="1064" y="335"/>
                      </a:moveTo>
                      <a:cubicBezTo>
                        <a:pt x="760" y="92"/>
                        <a:pt x="365" y="1"/>
                        <a:pt x="0" y="122"/>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0" name="Google Shape;1040;p31"/>
              <p:cNvSpPr/>
              <p:nvPr/>
            </p:nvSpPr>
            <p:spPr>
              <a:xfrm>
                <a:off x="1451619" y="1309972"/>
                <a:ext cx="1309353" cy="1417695"/>
              </a:xfrm>
              <a:custGeom>
                <a:avLst/>
                <a:gdLst/>
                <a:ahLst/>
                <a:cxnLst/>
                <a:rect l="l" t="t" r="r" b="b"/>
                <a:pathLst>
                  <a:path w="35108" h="38013" extrusionOk="0">
                    <a:moveTo>
                      <a:pt x="29575" y="0"/>
                    </a:moveTo>
                    <a:cubicBezTo>
                      <a:pt x="26445" y="1429"/>
                      <a:pt x="23375" y="3040"/>
                      <a:pt x="20457" y="4863"/>
                    </a:cubicBezTo>
                    <a:cubicBezTo>
                      <a:pt x="20001" y="4917"/>
                      <a:pt x="19543" y="4943"/>
                      <a:pt x="19086" y="4943"/>
                    </a:cubicBezTo>
                    <a:cubicBezTo>
                      <a:pt x="17713" y="4943"/>
                      <a:pt x="16346" y="4704"/>
                      <a:pt x="15046" y="4225"/>
                    </a:cubicBezTo>
                    <a:cubicBezTo>
                      <a:pt x="9484" y="5441"/>
                      <a:pt x="4165" y="7873"/>
                      <a:pt x="0" y="11277"/>
                    </a:cubicBezTo>
                    <a:cubicBezTo>
                      <a:pt x="1155" y="14377"/>
                      <a:pt x="2645" y="17356"/>
                      <a:pt x="4468" y="20122"/>
                    </a:cubicBezTo>
                    <a:cubicBezTo>
                      <a:pt x="3861" y="25502"/>
                      <a:pt x="3283" y="30882"/>
                      <a:pt x="2554" y="36353"/>
                    </a:cubicBezTo>
                    <a:cubicBezTo>
                      <a:pt x="7434" y="37462"/>
                      <a:pt x="12420" y="38013"/>
                      <a:pt x="17406" y="38013"/>
                    </a:cubicBezTo>
                    <a:cubicBezTo>
                      <a:pt x="20897" y="38013"/>
                      <a:pt x="24388" y="37743"/>
                      <a:pt x="27843" y="37204"/>
                    </a:cubicBezTo>
                    <a:cubicBezTo>
                      <a:pt x="28420" y="30487"/>
                      <a:pt x="28694" y="23739"/>
                      <a:pt x="28603" y="17052"/>
                    </a:cubicBezTo>
                    <a:cubicBezTo>
                      <a:pt x="30548" y="15167"/>
                      <a:pt x="32737" y="13587"/>
                      <a:pt x="35107" y="12310"/>
                    </a:cubicBezTo>
                    <a:cubicBezTo>
                      <a:pt x="34317" y="7812"/>
                      <a:pt x="32402" y="3556"/>
                      <a:pt x="29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1" name="Google Shape;1041;p31"/>
              <p:cNvGrpSpPr/>
              <p:nvPr/>
            </p:nvGrpSpPr>
            <p:grpSpPr>
              <a:xfrm>
                <a:off x="1550228" y="2423155"/>
                <a:ext cx="936403" cy="259648"/>
                <a:chOff x="1550228" y="2423155"/>
                <a:chExt cx="936403" cy="259648"/>
              </a:xfrm>
            </p:grpSpPr>
            <p:sp>
              <p:nvSpPr>
                <p:cNvPr id="1042" name="Google Shape;1042;p31"/>
                <p:cNvSpPr/>
                <p:nvPr/>
              </p:nvSpPr>
              <p:spPr>
                <a:xfrm>
                  <a:off x="1550228" y="2609071"/>
                  <a:ext cx="936403" cy="73732"/>
                </a:xfrm>
                <a:custGeom>
                  <a:avLst/>
                  <a:gdLst/>
                  <a:ahLst/>
                  <a:cxnLst/>
                  <a:rect l="l" t="t" r="r" b="b"/>
                  <a:pathLst>
                    <a:path w="25108" h="1977" fill="none" extrusionOk="0">
                      <a:moveTo>
                        <a:pt x="1" y="0"/>
                      </a:moveTo>
                      <a:cubicBezTo>
                        <a:pt x="8238" y="1824"/>
                        <a:pt x="16779" y="1976"/>
                        <a:pt x="25108" y="517"/>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2137440" y="2423155"/>
                  <a:ext cx="124752" cy="82795"/>
                </a:xfrm>
                <a:custGeom>
                  <a:avLst/>
                  <a:gdLst/>
                  <a:ahLst/>
                  <a:cxnLst/>
                  <a:rect l="l" t="t" r="r" b="b"/>
                  <a:pathLst>
                    <a:path w="3345" h="2220" fill="none" extrusionOk="0">
                      <a:moveTo>
                        <a:pt x="1" y="2219"/>
                      </a:moveTo>
                      <a:cubicBezTo>
                        <a:pt x="1217" y="1642"/>
                        <a:pt x="2341" y="912"/>
                        <a:pt x="3344" y="1"/>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2206585" y="2471900"/>
                  <a:ext cx="59001" cy="38600"/>
                </a:xfrm>
                <a:custGeom>
                  <a:avLst/>
                  <a:gdLst/>
                  <a:ahLst/>
                  <a:cxnLst/>
                  <a:rect l="l" t="t" r="r" b="b"/>
                  <a:pathLst>
                    <a:path w="1582" h="1035" fill="none" extrusionOk="0">
                      <a:moveTo>
                        <a:pt x="1" y="1034"/>
                      </a:moveTo>
                      <a:cubicBezTo>
                        <a:pt x="578" y="760"/>
                        <a:pt x="1095" y="396"/>
                        <a:pt x="1581" y="1"/>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5" name="Google Shape;1045;p31"/>
              <p:cNvSpPr/>
              <p:nvPr/>
            </p:nvSpPr>
            <p:spPr>
              <a:xfrm>
                <a:off x="1581966" y="1490182"/>
                <a:ext cx="272104" cy="700624"/>
              </a:xfrm>
              <a:custGeom>
                <a:avLst/>
                <a:gdLst/>
                <a:ahLst/>
                <a:cxnLst/>
                <a:rect l="l" t="t" r="r" b="b"/>
                <a:pathLst>
                  <a:path w="7296" h="18786" fill="none" extrusionOk="0">
                    <a:moveTo>
                      <a:pt x="7144" y="1"/>
                    </a:moveTo>
                    <a:cubicBezTo>
                      <a:pt x="7296" y="2737"/>
                      <a:pt x="7144" y="5472"/>
                      <a:pt x="6749" y="8177"/>
                    </a:cubicBezTo>
                    <a:cubicBezTo>
                      <a:pt x="6566" y="9606"/>
                      <a:pt x="6202" y="11035"/>
                      <a:pt x="5654" y="12372"/>
                    </a:cubicBezTo>
                    <a:cubicBezTo>
                      <a:pt x="4439" y="15168"/>
                      <a:pt x="2463" y="16962"/>
                      <a:pt x="1" y="18785"/>
                    </a:cubicBez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2307506" y="1399517"/>
                <a:ext cx="269829" cy="840033"/>
              </a:xfrm>
              <a:custGeom>
                <a:avLst/>
                <a:gdLst/>
                <a:ahLst/>
                <a:cxnLst/>
                <a:rect l="l" t="t" r="r" b="b"/>
                <a:pathLst>
                  <a:path w="7235" h="22524" fill="none" extrusionOk="0">
                    <a:moveTo>
                      <a:pt x="0" y="0"/>
                    </a:moveTo>
                    <a:cubicBezTo>
                      <a:pt x="2067" y="3435"/>
                      <a:pt x="4134" y="6900"/>
                      <a:pt x="5441" y="10700"/>
                    </a:cubicBezTo>
                    <a:cubicBezTo>
                      <a:pt x="6748" y="14499"/>
                      <a:pt x="7234" y="18694"/>
                      <a:pt x="6049" y="22523"/>
                    </a:cubicBez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1163663" y="1763405"/>
                <a:ext cx="541896" cy="753956"/>
              </a:xfrm>
              <a:custGeom>
                <a:avLst/>
                <a:gdLst/>
                <a:ahLst/>
                <a:cxnLst/>
                <a:rect l="l" t="t" r="r" b="b"/>
                <a:pathLst>
                  <a:path w="14530" h="20216" extrusionOk="0">
                    <a:moveTo>
                      <a:pt x="8056" y="0"/>
                    </a:moveTo>
                    <a:cubicBezTo>
                      <a:pt x="8056" y="0"/>
                      <a:pt x="3557" y="2949"/>
                      <a:pt x="2068" y="4742"/>
                    </a:cubicBezTo>
                    <a:cubicBezTo>
                      <a:pt x="578" y="6535"/>
                      <a:pt x="1" y="8177"/>
                      <a:pt x="882" y="10335"/>
                    </a:cubicBezTo>
                    <a:cubicBezTo>
                      <a:pt x="1369" y="11611"/>
                      <a:pt x="2341" y="12584"/>
                      <a:pt x="3314" y="13557"/>
                    </a:cubicBezTo>
                    <a:lnTo>
                      <a:pt x="6445" y="16718"/>
                    </a:lnTo>
                    <a:cubicBezTo>
                      <a:pt x="6597" y="17964"/>
                      <a:pt x="7417" y="18846"/>
                      <a:pt x="8268" y="19514"/>
                    </a:cubicBezTo>
                    <a:cubicBezTo>
                      <a:pt x="8694" y="19909"/>
                      <a:pt x="9241" y="20153"/>
                      <a:pt x="9788" y="20213"/>
                    </a:cubicBezTo>
                    <a:cubicBezTo>
                      <a:pt x="9809" y="20214"/>
                      <a:pt x="9830" y="20215"/>
                      <a:pt x="9851" y="20215"/>
                    </a:cubicBezTo>
                    <a:cubicBezTo>
                      <a:pt x="10411" y="20215"/>
                      <a:pt x="11004" y="19828"/>
                      <a:pt x="11004" y="19271"/>
                    </a:cubicBezTo>
                    <a:cubicBezTo>
                      <a:pt x="11369" y="19271"/>
                      <a:pt x="11734" y="19210"/>
                      <a:pt x="12038" y="19089"/>
                    </a:cubicBezTo>
                    <a:cubicBezTo>
                      <a:pt x="12402" y="18906"/>
                      <a:pt x="12585" y="18572"/>
                      <a:pt x="12524" y="18207"/>
                    </a:cubicBezTo>
                    <a:lnTo>
                      <a:pt x="12524" y="18207"/>
                    </a:lnTo>
                    <a:cubicBezTo>
                      <a:pt x="12582" y="18216"/>
                      <a:pt x="12640" y="18220"/>
                      <a:pt x="12697" y="18220"/>
                    </a:cubicBezTo>
                    <a:cubicBezTo>
                      <a:pt x="13274" y="18220"/>
                      <a:pt x="13814" y="17815"/>
                      <a:pt x="13952" y="17235"/>
                    </a:cubicBezTo>
                    <a:cubicBezTo>
                      <a:pt x="13952" y="17022"/>
                      <a:pt x="13983" y="16809"/>
                      <a:pt x="14044" y="16627"/>
                    </a:cubicBezTo>
                    <a:cubicBezTo>
                      <a:pt x="14104" y="16505"/>
                      <a:pt x="14226" y="16384"/>
                      <a:pt x="14287" y="16262"/>
                    </a:cubicBezTo>
                    <a:cubicBezTo>
                      <a:pt x="14530" y="15806"/>
                      <a:pt x="14196" y="15259"/>
                      <a:pt x="13861" y="14833"/>
                    </a:cubicBezTo>
                    <a:cubicBezTo>
                      <a:pt x="12433" y="13040"/>
                      <a:pt x="11004" y="11247"/>
                      <a:pt x="9545" y="9423"/>
                    </a:cubicBezTo>
                    <a:cubicBezTo>
                      <a:pt x="10305" y="8693"/>
                      <a:pt x="11065" y="8025"/>
                      <a:pt x="11825" y="7356"/>
                    </a:cubicBezTo>
                    <a:cubicBezTo>
                      <a:pt x="11369" y="6687"/>
                      <a:pt x="10974" y="6019"/>
                      <a:pt x="10579" y="5320"/>
                    </a:cubicBezTo>
                    <a:cubicBezTo>
                      <a:pt x="9636" y="3587"/>
                      <a:pt x="8785" y="1824"/>
                      <a:pt x="8056" y="0"/>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oogle Shape;1048;p31"/>
              <p:cNvGrpSpPr/>
              <p:nvPr/>
            </p:nvGrpSpPr>
            <p:grpSpPr>
              <a:xfrm>
                <a:off x="1495814" y="1328097"/>
                <a:ext cx="1231150" cy="830971"/>
                <a:chOff x="1495814" y="1328097"/>
                <a:chExt cx="1231150" cy="830971"/>
              </a:xfrm>
            </p:grpSpPr>
            <p:grpSp>
              <p:nvGrpSpPr>
                <p:cNvPr id="1049" name="Google Shape;1049;p31"/>
                <p:cNvGrpSpPr/>
                <p:nvPr/>
              </p:nvGrpSpPr>
              <p:grpSpPr>
                <a:xfrm>
                  <a:off x="1502639" y="1328097"/>
                  <a:ext cx="1224325" cy="730088"/>
                  <a:chOff x="1502639" y="1328097"/>
                  <a:chExt cx="1224325" cy="730088"/>
                </a:xfrm>
              </p:grpSpPr>
              <p:sp>
                <p:nvSpPr>
                  <p:cNvPr id="1050" name="Google Shape;1050;p31"/>
                  <p:cNvSpPr/>
                  <p:nvPr/>
                </p:nvSpPr>
                <p:spPr>
                  <a:xfrm>
                    <a:off x="1502639" y="1691985"/>
                    <a:ext cx="166671" cy="317455"/>
                  </a:xfrm>
                  <a:custGeom>
                    <a:avLst/>
                    <a:gdLst/>
                    <a:ahLst/>
                    <a:cxnLst/>
                    <a:rect l="l" t="t" r="r" b="b"/>
                    <a:pathLst>
                      <a:path w="4469" h="8512" fill="none" extrusionOk="0">
                        <a:moveTo>
                          <a:pt x="0" y="0"/>
                        </a:moveTo>
                        <a:cubicBezTo>
                          <a:pt x="730" y="3162"/>
                          <a:pt x="2280" y="6110"/>
                          <a:pt x="4468" y="8511"/>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1613704" y="1932315"/>
                    <a:ext cx="138364" cy="125871"/>
                  </a:xfrm>
                  <a:custGeom>
                    <a:avLst/>
                    <a:gdLst/>
                    <a:ahLst/>
                    <a:cxnLst/>
                    <a:rect l="l" t="t" r="r" b="b"/>
                    <a:pathLst>
                      <a:path w="3710" h="3375" fill="none" extrusionOk="0">
                        <a:moveTo>
                          <a:pt x="3709" y="0"/>
                        </a:moveTo>
                        <a:cubicBezTo>
                          <a:pt x="2524" y="1186"/>
                          <a:pt x="1278" y="2310"/>
                          <a:pt x="1" y="3374"/>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2526280" y="1328097"/>
                    <a:ext cx="200684" cy="462533"/>
                  </a:xfrm>
                  <a:custGeom>
                    <a:avLst/>
                    <a:gdLst/>
                    <a:ahLst/>
                    <a:cxnLst/>
                    <a:rect l="l" t="t" r="r" b="b"/>
                    <a:pathLst>
                      <a:path w="5381" h="12402" fill="none" extrusionOk="0">
                        <a:moveTo>
                          <a:pt x="0" y="0"/>
                        </a:moveTo>
                        <a:cubicBezTo>
                          <a:pt x="2614" y="3739"/>
                          <a:pt x="4438" y="7964"/>
                          <a:pt x="5380" y="12402"/>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2511548" y="1847282"/>
                    <a:ext cx="32894" cy="184834"/>
                  </a:xfrm>
                  <a:custGeom>
                    <a:avLst/>
                    <a:gdLst/>
                    <a:ahLst/>
                    <a:cxnLst/>
                    <a:rect l="l" t="t" r="r" b="b"/>
                    <a:pathLst>
                      <a:path w="882" h="4956" fill="none" extrusionOk="0">
                        <a:moveTo>
                          <a:pt x="882" y="1"/>
                        </a:moveTo>
                        <a:cubicBezTo>
                          <a:pt x="487" y="821"/>
                          <a:pt x="243" y="1672"/>
                          <a:pt x="91" y="2584"/>
                        </a:cubicBezTo>
                        <a:cubicBezTo>
                          <a:pt x="0" y="3375"/>
                          <a:pt x="31" y="4165"/>
                          <a:pt x="152" y="4955"/>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4" name="Google Shape;1054;p31"/>
                <p:cNvSpPr/>
                <p:nvPr/>
              </p:nvSpPr>
              <p:spPr>
                <a:xfrm>
                  <a:off x="1495814" y="2050204"/>
                  <a:ext cx="64670" cy="108864"/>
                </a:xfrm>
                <a:custGeom>
                  <a:avLst/>
                  <a:gdLst/>
                  <a:ahLst/>
                  <a:cxnLst/>
                  <a:rect l="l" t="t" r="r" b="b"/>
                  <a:pathLst>
                    <a:path w="1734" h="2919" fill="none" extrusionOk="0">
                      <a:moveTo>
                        <a:pt x="1" y="0"/>
                      </a:moveTo>
                      <a:cubicBezTo>
                        <a:pt x="1" y="578"/>
                        <a:pt x="214" y="1155"/>
                        <a:pt x="578" y="1642"/>
                      </a:cubicBezTo>
                      <a:cubicBezTo>
                        <a:pt x="913" y="2098"/>
                        <a:pt x="1308" y="2523"/>
                        <a:pt x="1733" y="2918"/>
                      </a:cubicBezTo>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5" name="Google Shape;1055;p31"/>
              <p:cNvSpPr/>
              <p:nvPr/>
            </p:nvSpPr>
            <p:spPr>
              <a:xfrm>
                <a:off x="1164819" y="1898302"/>
                <a:ext cx="185953" cy="281167"/>
              </a:xfrm>
              <a:custGeom>
                <a:avLst/>
                <a:gdLst/>
                <a:ahLst/>
                <a:cxnLst/>
                <a:rect l="l" t="t" r="r" b="b"/>
                <a:pathLst>
                  <a:path w="4986" h="7539" extrusionOk="0">
                    <a:moveTo>
                      <a:pt x="3161" y="0"/>
                    </a:moveTo>
                    <a:lnTo>
                      <a:pt x="3161" y="0"/>
                    </a:lnTo>
                    <a:cubicBezTo>
                      <a:pt x="2766" y="335"/>
                      <a:pt x="2401" y="700"/>
                      <a:pt x="2067" y="1095"/>
                    </a:cubicBezTo>
                    <a:cubicBezTo>
                      <a:pt x="578" y="2918"/>
                      <a:pt x="0" y="4529"/>
                      <a:pt x="851" y="6687"/>
                    </a:cubicBezTo>
                    <a:cubicBezTo>
                      <a:pt x="973" y="6991"/>
                      <a:pt x="1125" y="7265"/>
                      <a:pt x="1277" y="7539"/>
                    </a:cubicBezTo>
                    <a:cubicBezTo>
                      <a:pt x="4985" y="5320"/>
                      <a:pt x="3800" y="1459"/>
                      <a:pt x="31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1916392" y="1220389"/>
                <a:ext cx="61238" cy="88464"/>
              </a:xfrm>
              <a:custGeom>
                <a:avLst/>
                <a:gdLst/>
                <a:ahLst/>
                <a:cxnLst/>
                <a:rect l="l" t="t" r="r" b="b"/>
                <a:pathLst>
                  <a:path w="1642" h="2372" extrusionOk="0">
                    <a:moveTo>
                      <a:pt x="396" y="1"/>
                    </a:moveTo>
                    <a:cubicBezTo>
                      <a:pt x="335" y="31"/>
                      <a:pt x="274" y="92"/>
                      <a:pt x="244" y="153"/>
                    </a:cubicBezTo>
                    <a:cubicBezTo>
                      <a:pt x="31" y="457"/>
                      <a:pt x="1" y="882"/>
                      <a:pt x="183" y="1217"/>
                    </a:cubicBezTo>
                    <a:cubicBezTo>
                      <a:pt x="426" y="1825"/>
                      <a:pt x="973" y="2250"/>
                      <a:pt x="1581" y="2372"/>
                    </a:cubicBezTo>
                    <a:cubicBezTo>
                      <a:pt x="1581" y="1703"/>
                      <a:pt x="1612" y="1034"/>
                      <a:pt x="1642" y="609"/>
                    </a:cubicBezTo>
                    <a:cubicBezTo>
                      <a:pt x="1399" y="274"/>
                      <a:pt x="1004" y="31"/>
                      <a:pt x="578"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1958349" y="1048086"/>
                <a:ext cx="335580" cy="485245"/>
              </a:xfrm>
              <a:custGeom>
                <a:avLst/>
                <a:gdLst/>
                <a:ahLst/>
                <a:cxnLst/>
                <a:rect l="l" t="t" r="r" b="b"/>
                <a:pathLst>
                  <a:path w="8998" h="13011" extrusionOk="0">
                    <a:moveTo>
                      <a:pt x="5175" y="1"/>
                    </a:moveTo>
                    <a:cubicBezTo>
                      <a:pt x="4708" y="1"/>
                      <a:pt x="4237" y="82"/>
                      <a:pt x="3800" y="244"/>
                    </a:cubicBezTo>
                    <a:cubicBezTo>
                      <a:pt x="2432" y="821"/>
                      <a:pt x="1368" y="1946"/>
                      <a:pt x="851" y="3344"/>
                    </a:cubicBezTo>
                    <a:cubicBezTo>
                      <a:pt x="335" y="4742"/>
                      <a:pt x="91" y="6201"/>
                      <a:pt x="122" y="7691"/>
                    </a:cubicBezTo>
                    <a:cubicBezTo>
                      <a:pt x="91" y="9180"/>
                      <a:pt x="152" y="10639"/>
                      <a:pt x="0" y="12098"/>
                    </a:cubicBezTo>
                    <a:cubicBezTo>
                      <a:pt x="1034" y="12706"/>
                      <a:pt x="2219" y="13010"/>
                      <a:pt x="3435" y="13010"/>
                    </a:cubicBezTo>
                    <a:cubicBezTo>
                      <a:pt x="4651" y="13010"/>
                      <a:pt x="5867" y="12767"/>
                      <a:pt x="7052" y="12372"/>
                    </a:cubicBezTo>
                    <a:cubicBezTo>
                      <a:pt x="7052" y="12372"/>
                      <a:pt x="7022" y="10548"/>
                      <a:pt x="6961" y="9758"/>
                    </a:cubicBezTo>
                    <a:cubicBezTo>
                      <a:pt x="8025" y="9363"/>
                      <a:pt x="8511" y="8238"/>
                      <a:pt x="8724" y="7235"/>
                    </a:cubicBezTo>
                    <a:cubicBezTo>
                      <a:pt x="8997" y="5776"/>
                      <a:pt x="8967" y="4287"/>
                      <a:pt x="8572" y="2858"/>
                    </a:cubicBezTo>
                    <a:cubicBezTo>
                      <a:pt x="8450" y="2250"/>
                      <a:pt x="8177" y="1703"/>
                      <a:pt x="7812" y="1186"/>
                    </a:cubicBezTo>
                    <a:cubicBezTo>
                      <a:pt x="7206" y="393"/>
                      <a:pt x="6199" y="1"/>
                      <a:pt x="5175"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8" name="Google Shape;1058;p31"/>
              <p:cNvGrpSpPr/>
              <p:nvPr/>
            </p:nvGrpSpPr>
            <p:grpSpPr>
              <a:xfrm>
                <a:off x="1919785" y="916621"/>
                <a:ext cx="451232" cy="367281"/>
                <a:chOff x="1919785" y="916621"/>
                <a:chExt cx="451232" cy="367281"/>
              </a:xfrm>
            </p:grpSpPr>
            <p:sp>
              <p:nvSpPr>
                <p:cNvPr id="1059" name="Google Shape;1059;p31"/>
                <p:cNvSpPr/>
                <p:nvPr/>
              </p:nvSpPr>
              <p:spPr>
                <a:xfrm>
                  <a:off x="1919785" y="1048086"/>
                  <a:ext cx="124752" cy="235816"/>
                </a:xfrm>
                <a:custGeom>
                  <a:avLst/>
                  <a:gdLst/>
                  <a:ahLst/>
                  <a:cxnLst/>
                  <a:rect l="l" t="t" r="r" b="b"/>
                  <a:pathLst>
                    <a:path w="3345" h="6323" extrusionOk="0">
                      <a:moveTo>
                        <a:pt x="1460" y="1"/>
                      </a:moveTo>
                      <a:cubicBezTo>
                        <a:pt x="517" y="396"/>
                        <a:pt x="122" y="1399"/>
                        <a:pt x="62" y="2372"/>
                      </a:cubicBezTo>
                      <a:cubicBezTo>
                        <a:pt x="1" y="3162"/>
                        <a:pt x="122" y="3983"/>
                        <a:pt x="426" y="4712"/>
                      </a:cubicBezTo>
                      <a:cubicBezTo>
                        <a:pt x="480" y="4703"/>
                        <a:pt x="533" y="4699"/>
                        <a:pt x="587" y="4699"/>
                      </a:cubicBezTo>
                      <a:cubicBezTo>
                        <a:pt x="903" y="4699"/>
                        <a:pt x="1222" y="4848"/>
                        <a:pt x="1429" y="5107"/>
                      </a:cubicBezTo>
                      <a:cubicBezTo>
                        <a:pt x="1429" y="5502"/>
                        <a:pt x="1399" y="5897"/>
                        <a:pt x="1369" y="6323"/>
                      </a:cubicBezTo>
                      <a:cubicBezTo>
                        <a:pt x="1612" y="6323"/>
                        <a:pt x="1824" y="6141"/>
                        <a:pt x="1885" y="5897"/>
                      </a:cubicBezTo>
                      <a:cubicBezTo>
                        <a:pt x="1916" y="5685"/>
                        <a:pt x="1946" y="5442"/>
                        <a:pt x="1946" y="5198"/>
                      </a:cubicBezTo>
                      <a:cubicBezTo>
                        <a:pt x="1946" y="4834"/>
                        <a:pt x="2068" y="4469"/>
                        <a:pt x="2280" y="4165"/>
                      </a:cubicBezTo>
                      <a:cubicBezTo>
                        <a:pt x="2493" y="3891"/>
                        <a:pt x="2767" y="3648"/>
                        <a:pt x="2980" y="3344"/>
                      </a:cubicBezTo>
                      <a:cubicBezTo>
                        <a:pt x="3223" y="3071"/>
                        <a:pt x="3344" y="2706"/>
                        <a:pt x="3314" y="2341"/>
                      </a:cubicBezTo>
                      <a:cubicBezTo>
                        <a:pt x="2645" y="1612"/>
                        <a:pt x="2007" y="821"/>
                        <a:pt x="14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1975355" y="916621"/>
                  <a:ext cx="395663" cy="291349"/>
                </a:xfrm>
                <a:custGeom>
                  <a:avLst/>
                  <a:gdLst/>
                  <a:ahLst/>
                  <a:cxnLst/>
                  <a:rect l="l" t="t" r="r" b="b"/>
                  <a:pathLst>
                    <a:path w="10609" h="7812" extrusionOk="0">
                      <a:moveTo>
                        <a:pt x="5044" y="0"/>
                      </a:moveTo>
                      <a:cubicBezTo>
                        <a:pt x="4685" y="0"/>
                        <a:pt x="4327" y="121"/>
                        <a:pt x="4043" y="334"/>
                      </a:cubicBezTo>
                      <a:cubicBezTo>
                        <a:pt x="3648" y="608"/>
                        <a:pt x="3222" y="821"/>
                        <a:pt x="2797" y="942"/>
                      </a:cubicBezTo>
                      <a:cubicBezTo>
                        <a:pt x="2493" y="1003"/>
                        <a:pt x="2158" y="972"/>
                        <a:pt x="1885" y="1003"/>
                      </a:cubicBezTo>
                      <a:cubicBezTo>
                        <a:pt x="1307" y="1124"/>
                        <a:pt x="790" y="1459"/>
                        <a:pt x="486" y="1976"/>
                      </a:cubicBezTo>
                      <a:cubicBezTo>
                        <a:pt x="183" y="2462"/>
                        <a:pt x="31" y="3039"/>
                        <a:pt x="31" y="3617"/>
                      </a:cubicBezTo>
                      <a:cubicBezTo>
                        <a:pt x="0" y="4590"/>
                        <a:pt x="851" y="5441"/>
                        <a:pt x="1459" y="6261"/>
                      </a:cubicBezTo>
                      <a:cubicBezTo>
                        <a:pt x="1784" y="6337"/>
                        <a:pt x="2117" y="6374"/>
                        <a:pt x="2449" y="6374"/>
                      </a:cubicBezTo>
                      <a:cubicBezTo>
                        <a:pt x="3049" y="6374"/>
                        <a:pt x="3647" y="6253"/>
                        <a:pt x="4195" y="6018"/>
                      </a:cubicBezTo>
                      <a:cubicBezTo>
                        <a:pt x="4529" y="5866"/>
                        <a:pt x="4863" y="5684"/>
                        <a:pt x="5198" y="5562"/>
                      </a:cubicBezTo>
                      <a:cubicBezTo>
                        <a:pt x="5356" y="5505"/>
                        <a:pt x="5527" y="5475"/>
                        <a:pt x="5699" y="5475"/>
                      </a:cubicBezTo>
                      <a:cubicBezTo>
                        <a:pt x="5892" y="5475"/>
                        <a:pt x="6085" y="5512"/>
                        <a:pt x="6262" y="5593"/>
                      </a:cubicBezTo>
                      <a:cubicBezTo>
                        <a:pt x="6505" y="5745"/>
                        <a:pt x="6718" y="5897"/>
                        <a:pt x="6900" y="6109"/>
                      </a:cubicBezTo>
                      <a:cubicBezTo>
                        <a:pt x="7113" y="6322"/>
                        <a:pt x="7356" y="6413"/>
                        <a:pt x="7660" y="6413"/>
                      </a:cubicBezTo>
                      <a:cubicBezTo>
                        <a:pt x="7812" y="6991"/>
                        <a:pt x="7903" y="7416"/>
                        <a:pt x="8055" y="7812"/>
                      </a:cubicBezTo>
                      <a:cubicBezTo>
                        <a:pt x="8329" y="7751"/>
                        <a:pt x="8572" y="7599"/>
                        <a:pt x="8754" y="7386"/>
                      </a:cubicBezTo>
                      <a:cubicBezTo>
                        <a:pt x="8724" y="7204"/>
                        <a:pt x="8693" y="7021"/>
                        <a:pt x="8724" y="6808"/>
                      </a:cubicBezTo>
                      <a:cubicBezTo>
                        <a:pt x="9392" y="6778"/>
                        <a:pt x="10031" y="6596"/>
                        <a:pt x="10608" y="6261"/>
                      </a:cubicBezTo>
                      <a:cubicBezTo>
                        <a:pt x="10304" y="6109"/>
                        <a:pt x="10061" y="5805"/>
                        <a:pt x="9970" y="5471"/>
                      </a:cubicBezTo>
                      <a:cubicBezTo>
                        <a:pt x="9879" y="5106"/>
                        <a:pt x="9970" y="4681"/>
                        <a:pt x="9727" y="4346"/>
                      </a:cubicBezTo>
                      <a:cubicBezTo>
                        <a:pt x="9621" y="4187"/>
                        <a:pt x="9422" y="4097"/>
                        <a:pt x="9231" y="4097"/>
                      </a:cubicBezTo>
                      <a:cubicBezTo>
                        <a:pt x="9204" y="4097"/>
                        <a:pt x="9176" y="4099"/>
                        <a:pt x="9149" y="4103"/>
                      </a:cubicBezTo>
                      <a:cubicBezTo>
                        <a:pt x="9575" y="3556"/>
                        <a:pt x="9757" y="2857"/>
                        <a:pt x="9605" y="2158"/>
                      </a:cubicBezTo>
                      <a:lnTo>
                        <a:pt x="9605" y="2158"/>
                      </a:lnTo>
                      <a:cubicBezTo>
                        <a:pt x="9400" y="2196"/>
                        <a:pt x="9195" y="2214"/>
                        <a:pt x="8993" y="2214"/>
                      </a:cubicBezTo>
                      <a:cubicBezTo>
                        <a:pt x="8053" y="2214"/>
                        <a:pt x="7160" y="1814"/>
                        <a:pt x="6535" y="1064"/>
                      </a:cubicBezTo>
                      <a:cubicBezTo>
                        <a:pt x="6170" y="669"/>
                        <a:pt x="5867" y="152"/>
                        <a:pt x="5350" y="30"/>
                      </a:cubicBezTo>
                      <a:cubicBezTo>
                        <a:pt x="5249" y="10"/>
                        <a:pt x="5147" y="0"/>
                        <a:pt x="5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1943617" y="1015229"/>
                  <a:ext cx="38563" cy="46507"/>
                </a:xfrm>
                <a:custGeom>
                  <a:avLst/>
                  <a:gdLst/>
                  <a:ahLst/>
                  <a:cxnLst/>
                  <a:rect l="l" t="t" r="r" b="b"/>
                  <a:pathLst>
                    <a:path w="1034" h="1247" extrusionOk="0">
                      <a:moveTo>
                        <a:pt x="638" y="0"/>
                      </a:moveTo>
                      <a:cubicBezTo>
                        <a:pt x="578" y="0"/>
                        <a:pt x="578" y="91"/>
                        <a:pt x="578" y="152"/>
                      </a:cubicBezTo>
                      <a:cubicBezTo>
                        <a:pt x="578" y="304"/>
                        <a:pt x="608" y="487"/>
                        <a:pt x="669" y="639"/>
                      </a:cubicBezTo>
                      <a:cubicBezTo>
                        <a:pt x="547" y="456"/>
                        <a:pt x="334" y="335"/>
                        <a:pt x="152" y="243"/>
                      </a:cubicBezTo>
                      <a:cubicBezTo>
                        <a:pt x="137" y="228"/>
                        <a:pt x="122" y="221"/>
                        <a:pt x="106" y="221"/>
                      </a:cubicBezTo>
                      <a:cubicBezTo>
                        <a:pt x="91" y="221"/>
                        <a:pt x="76" y="228"/>
                        <a:pt x="61" y="243"/>
                      </a:cubicBezTo>
                      <a:cubicBezTo>
                        <a:pt x="0" y="274"/>
                        <a:pt x="30" y="304"/>
                        <a:pt x="61" y="335"/>
                      </a:cubicBezTo>
                      <a:cubicBezTo>
                        <a:pt x="182" y="517"/>
                        <a:pt x="334" y="669"/>
                        <a:pt x="486" y="791"/>
                      </a:cubicBezTo>
                      <a:lnTo>
                        <a:pt x="152" y="791"/>
                      </a:lnTo>
                      <a:cubicBezTo>
                        <a:pt x="122" y="791"/>
                        <a:pt x="122" y="821"/>
                        <a:pt x="122" y="821"/>
                      </a:cubicBezTo>
                      <a:cubicBezTo>
                        <a:pt x="91" y="851"/>
                        <a:pt x="122" y="882"/>
                        <a:pt x="152" y="912"/>
                      </a:cubicBezTo>
                      <a:cubicBezTo>
                        <a:pt x="395" y="1094"/>
                        <a:pt x="669" y="1186"/>
                        <a:pt x="942" y="1246"/>
                      </a:cubicBezTo>
                      <a:cubicBezTo>
                        <a:pt x="1034" y="973"/>
                        <a:pt x="1034" y="669"/>
                        <a:pt x="942" y="395"/>
                      </a:cubicBezTo>
                      <a:cubicBezTo>
                        <a:pt x="882" y="274"/>
                        <a:pt x="790" y="122"/>
                        <a:pt x="699" y="31"/>
                      </a:cubicBezTo>
                      <a:cubicBezTo>
                        <a:pt x="669" y="0"/>
                        <a:pt x="669" y="0"/>
                        <a:pt x="6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 name="Google Shape;1062;p31"/>
              <p:cNvSpPr/>
              <p:nvPr/>
            </p:nvSpPr>
            <p:spPr>
              <a:xfrm>
                <a:off x="2139715" y="1411974"/>
                <a:ext cx="80520" cy="36512"/>
              </a:xfrm>
              <a:custGeom>
                <a:avLst/>
                <a:gdLst/>
                <a:ahLst/>
                <a:cxnLst/>
                <a:rect l="l" t="t" r="r" b="b"/>
                <a:pathLst>
                  <a:path w="2159" h="979" extrusionOk="0">
                    <a:moveTo>
                      <a:pt x="1" y="1"/>
                    </a:moveTo>
                    <a:lnTo>
                      <a:pt x="1" y="1"/>
                    </a:lnTo>
                    <a:cubicBezTo>
                      <a:pt x="1" y="1"/>
                      <a:pt x="867" y="979"/>
                      <a:pt x="2010" y="979"/>
                    </a:cubicBezTo>
                    <a:cubicBezTo>
                      <a:pt x="2059" y="979"/>
                      <a:pt x="2109" y="977"/>
                      <a:pt x="2159" y="973"/>
                    </a:cubicBezTo>
                    <a:lnTo>
                      <a:pt x="2098" y="122"/>
                    </a:lnTo>
                    <a:cubicBezTo>
                      <a:pt x="2098" y="122"/>
                      <a:pt x="1846" y="254"/>
                      <a:pt x="1343" y="254"/>
                    </a:cubicBezTo>
                    <a:cubicBezTo>
                      <a:pt x="1007" y="254"/>
                      <a:pt x="560" y="195"/>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2280281" y="1189695"/>
                <a:ext cx="52176" cy="90813"/>
              </a:xfrm>
              <a:custGeom>
                <a:avLst/>
                <a:gdLst/>
                <a:ahLst/>
                <a:cxnLst/>
                <a:rect l="l" t="t" r="r" b="b"/>
                <a:pathLst>
                  <a:path w="1399" h="2435" extrusionOk="0">
                    <a:moveTo>
                      <a:pt x="805" y="1"/>
                    </a:moveTo>
                    <a:cubicBezTo>
                      <a:pt x="517" y="1"/>
                      <a:pt x="238" y="262"/>
                      <a:pt x="122" y="550"/>
                    </a:cubicBezTo>
                    <a:cubicBezTo>
                      <a:pt x="31" y="763"/>
                      <a:pt x="1" y="976"/>
                      <a:pt x="1" y="1219"/>
                    </a:cubicBezTo>
                    <a:cubicBezTo>
                      <a:pt x="31" y="1432"/>
                      <a:pt x="92" y="1918"/>
                      <a:pt x="183" y="2435"/>
                    </a:cubicBezTo>
                    <a:cubicBezTo>
                      <a:pt x="882" y="2161"/>
                      <a:pt x="1368" y="1523"/>
                      <a:pt x="1368" y="763"/>
                    </a:cubicBezTo>
                    <a:cubicBezTo>
                      <a:pt x="1399" y="429"/>
                      <a:pt x="1186" y="94"/>
                      <a:pt x="852" y="3"/>
                    </a:cubicBezTo>
                    <a:cubicBezTo>
                      <a:pt x="836" y="2"/>
                      <a:pt x="821" y="1"/>
                      <a:pt x="805"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2182791" y="1194320"/>
                <a:ext cx="26106" cy="69182"/>
              </a:xfrm>
              <a:custGeom>
                <a:avLst/>
                <a:gdLst/>
                <a:ahLst/>
                <a:cxnLst/>
                <a:rect l="l" t="t" r="r" b="b"/>
                <a:pathLst>
                  <a:path w="700" h="1855" extrusionOk="0">
                    <a:moveTo>
                      <a:pt x="305" y="1"/>
                    </a:moveTo>
                    <a:cubicBezTo>
                      <a:pt x="291" y="59"/>
                      <a:pt x="282" y="117"/>
                      <a:pt x="276" y="174"/>
                    </a:cubicBezTo>
                    <a:lnTo>
                      <a:pt x="276" y="174"/>
                    </a:lnTo>
                    <a:lnTo>
                      <a:pt x="305" y="1"/>
                    </a:lnTo>
                    <a:close/>
                    <a:moveTo>
                      <a:pt x="276" y="174"/>
                    </a:moveTo>
                    <a:lnTo>
                      <a:pt x="1" y="1855"/>
                    </a:lnTo>
                    <a:cubicBezTo>
                      <a:pt x="274" y="1794"/>
                      <a:pt x="487" y="1612"/>
                      <a:pt x="639" y="1399"/>
                    </a:cubicBezTo>
                    <a:cubicBezTo>
                      <a:pt x="669" y="1369"/>
                      <a:pt x="700" y="1338"/>
                      <a:pt x="700" y="1277"/>
                    </a:cubicBezTo>
                    <a:cubicBezTo>
                      <a:pt x="700" y="1217"/>
                      <a:pt x="608" y="1156"/>
                      <a:pt x="548" y="1095"/>
                    </a:cubicBezTo>
                    <a:cubicBezTo>
                      <a:pt x="340" y="836"/>
                      <a:pt x="243" y="510"/>
                      <a:pt x="276" y="1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5" name="Google Shape;1065;p31"/>
              <p:cNvGrpSpPr/>
              <p:nvPr/>
            </p:nvGrpSpPr>
            <p:grpSpPr>
              <a:xfrm>
                <a:off x="1937948" y="1194320"/>
                <a:ext cx="368439" cy="378657"/>
                <a:chOff x="1937948" y="1194320"/>
                <a:chExt cx="368439" cy="378657"/>
              </a:xfrm>
            </p:grpSpPr>
            <p:sp>
              <p:nvSpPr>
                <p:cNvPr id="1066" name="Google Shape;1066;p31"/>
                <p:cNvSpPr/>
                <p:nvPr/>
              </p:nvSpPr>
              <p:spPr>
                <a:xfrm>
                  <a:off x="1937948" y="1248733"/>
                  <a:ext cx="34013" cy="14769"/>
                </a:xfrm>
                <a:custGeom>
                  <a:avLst/>
                  <a:gdLst/>
                  <a:ahLst/>
                  <a:cxnLst/>
                  <a:rect l="l" t="t" r="r" b="b"/>
                  <a:pathLst>
                    <a:path w="912" h="396" fill="none" extrusionOk="0">
                      <a:moveTo>
                        <a:pt x="0" y="1"/>
                      </a:moveTo>
                      <a:cubicBezTo>
                        <a:pt x="213" y="274"/>
                        <a:pt x="578" y="396"/>
                        <a:pt x="912" y="335"/>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1949286" y="1498126"/>
                  <a:ext cx="281167" cy="74851"/>
                </a:xfrm>
                <a:custGeom>
                  <a:avLst/>
                  <a:gdLst/>
                  <a:ahLst/>
                  <a:cxnLst/>
                  <a:rect l="l" t="t" r="r" b="b"/>
                  <a:pathLst>
                    <a:path w="7539" h="2007" fill="none" extrusionOk="0">
                      <a:moveTo>
                        <a:pt x="0" y="1"/>
                      </a:moveTo>
                      <a:cubicBezTo>
                        <a:pt x="0" y="1"/>
                        <a:pt x="2888" y="2007"/>
                        <a:pt x="7538" y="183"/>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2124983" y="1400636"/>
                  <a:ext cx="117927" cy="27263"/>
                </a:xfrm>
                <a:custGeom>
                  <a:avLst/>
                  <a:gdLst/>
                  <a:ahLst/>
                  <a:cxnLst/>
                  <a:rect l="l" t="t" r="r" b="b"/>
                  <a:pathLst>
                    <a:path w="3162" h="731" fill="none" extrusionOk="0">
                      <a:moveTo>
                        <a:pt x="0" y="31"/>
                      </a:moveTo>
                      <a:cubicBezTo>
                        <a:pt x="912" y="730"/>
                        <a:pt x="2219" y="730"/>
                        <a:pt x="3162" y="1"/>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2280281" y="1221545"/>
                  <a:ext cx="26106" cy="23832"/>
                </a:xfrm>
                <a:custGeom>
                  <a:avLst/>
                  <a:gdLst/>
                  <a:ahLst/>
                  <a:cxnLst/>
                  <a:rect l="l" t="t" r="r" b="b"/>
                  <a:pathLst>
                    <a:path w="700" h="639" fill="none" extrusionOk="0">
                      <a:moveTo>
                        <a:pt x="700" y="0"/>
                      </a:moveTo>
                      <a:cubicBezTo>
                        <a:pt x="578" y="304"/>
                        <a:pt x="335" y="547"/>
                        <a:pt x="1" y="639"/>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2182791" y="1194320"/>
                  <a:ext cx="26106" cy="69182"/>
                </a:xfrm>
                <a:custGeom>
                  <a:avLst/>
                  <a:gdLst/>
                  <a:ahLst/>
                  <a:cxnLst/>
                  <a:rect l="l" t="t" r="r" b="b"/>
                  <a:pathLst>
                    <a:path w="700" h="1855" fill="none" extrusionOk="0">
                      <a:moveTo>
                        <a:pt x="305" y="1"/>
                      </a:moveTo>
                      <a:cubicBezTo>
                        <a:pt x="213" y="396"/>
                        <a:pt x="305" y="791"/>
                        <a:pt x="548" y="1095"/>
                      </a:cubicBezTo>
                      <a:cubicBezTo>
                        <a:pt x="608" y="1156"/>
                        <a:pt x="700" y="1217"/>
                        <a:pt x="700" y="1277"/>
                      </a:cubicBezTo>
                      <a:cubicBezTo>
                        <a:pt x="700" y="1338"/>
                        <a:pt x="669" y="1369"/>
                        <a:pt x="639" y="1399"/>
                      </a:cubicBezTo>
                      <a:cubicBezTo>
                        <a:pt x="487" y="1612"/>
                        <a:pt x="274" y="1794"/>
                        <a:pt x="1" y="1855"/>
                      </a:cubicBezTo>
                    </a:path>
                  </a:pathLst>
                </a:custGeom>
                <a:no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2141990" y="1258952"/>
                  <a:ext cx="27225" cy="26107"/>
                </a:xfrm>
                <a:custGeom>
                  <a:avLst/>
                  <a:gdLst/>
                  <a:ahLst/>
                  <a:cxnLst/>
                  <a:rect l="l" t="t" r="r" b="b"/>
                  <a:pathLst>
                    <a:path w="730" h="700" fill="none" extrusionOk="0">
                      <a:moveTo>
                        <a:pt x="0" y="0"/>
                      </a:moveTo>
                      <a:cubicBezTo>
                        <a:pt x="61" y="365"/>
                        <a:pt x="335" y="669"/>
                        <a:pt x="730" y="699"/>
                      </a:cubicBezTo>
                    </a:path>
                  </a:pathLst>
                </a:custGeom>
                <a:solidFill>
                  <a:schemeClr val="dk2"/>
                </a:solidFill>
                <a:ln w="952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2" name="Google Shape;1072;p31"/>
              <p:cNvSpPr/>
              <p:nvPr/>
            </p:nvSpPr>
            <p:spPr>
              <a:xfrm>
                <a:off x="2119315" y="1163999"/>
                <a:ext cx="36325" cy="26890"/>
              </a:xfrm>
              <a:custGeom>
                <a:avLst/>
                <a:gdLst/>
                <a:ahLst/>
                <a:cxnLst/>
                <a:rect l="l" t="t" r="r" b="b"/>
                <a:pathLst>
                  <a:path w="974" h="721" extrusionOk="0">
                    <a:moveTo>
                      <a:pt x="741" y="1"/>
                    </a:moveTo>
                    <a:cubicBezTo>
                      <a:pt x="699" y="1"/>
                      <a:pt x="654" y="8"/>
                      <a:pt x="608" y="23"/>
                    </a:cubicBezTo>
                    <a:cubicBezTo>
                      <a:pt x="517" y="84"/>
                      <a:pt x="456" y="115"/>
                      <a:pt x="365" y="175"/>
                    </a:cubicBezTo>
                    <a:cubicBezTo>
                      <a:pt x="274" y="206"/>
                      <a:pt x="213" y="236"/>
                      <a:pt x="122" y="297"/>
                    </a:cubicBezTo>
                    <a:cubicBezTo>
                      <a:pt x="61" y="358"/>
                      <a:pt x="0" y="449"/>
                      <a:pt x="0" y="540"/>
                    </a:cubicBezTo>
                    <a:cubicBezTo>
                      <a:pt x="0" y="612"/>
                      <a:pt x="56" y="720"/>
                      <a:pt x="139" y="720"/>
                    </a:cubicBezTo>
                    <a:cubicBezTo>
                      <a:pt x="162" y="720"/>
                      <a:pt x="187" y="712"/>
                      <a:pt x="213" y="692"/>
                    </a:cubicBezTo>
                    <a:lnTo>
                      <a:pt x="821" y="358"/>
                    </a:lnTo>
                    <a:cubicBezTo>
                      <a:pt x="882" y="327"/>
                      <a:pt x="912" y="297"/>
                      <a:pt x="943" y="267"/>
                    </a:cubicBezTo>
                    <a:cubicBezTo>
                      <a:pt x="973" y="175"/>
                      <a:pt x="943" y="84"/>
                      <a:pt x="851" y="23"/>
                    </a:cubicBezTo>
                    <a:cubicBezTo>
                      <a:pt x="821" y="8"/>
                      <a:pt x="783" y="1"/>
                      <a:pt x="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2138596" y="1199989"/>
                <a:ext cx="12494" cy="11375"/>
              </a:xfrm>
              <a:custGeom>
                <a:avLst/>
                <a:gdLst/>
                <a:ahLst/>
                <a:cxnLst/>
                <a:rect l="l" t="t" r="r" b="b"/>
                <a:pathLst>
                  <a:path w="335" h="305" extrusionOk="0">
                    <a:moveTo>
                      <a:pt x="182" y="1"/>
                    </a:moveTo>
                    <a:cubicBezTo>
                      <a:pt x="91" y="1"/>
                      <a:pt x="0" y="62"/>
                      <a:pt x="0" y="153"/>
                    </a:cubicBezTo>
                    <a:cubicBezTo>
                      <a:pt x="0" y="244"/>
                      <a:pt x="91" y="305"/>
                      <a:pt x="182" y="305"/>
                    </a:cubicBezTo>
                    <a:cubicBezTo>
                      <a:pt x="274" y="305"/>
                      <a:pt x="334" y="244"/>
                      <a:pt x="334" y="153"/>
                    </a:cubicBezTo>
                    <a:cubicBezTo>
                      <a:pt x="334" y="62"/>
                      <a:pt x="274" y="1"/>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2219079" y="1165528"/>
                <a:ext cx="36288" cy="27524"/>
              </a:xfrm>
              <a:custGeom>
                <a:avLst/>
                <a:gdLst/>
                <a:ahLst/>
                <a:cxnLst/>
                <a:rect l="l" t="t" r="r" b="b"/>
                <a:pathLst>
                  <a:path w="973" h="738" extrusionOk="0">
                    <a:moveTo>
                      <a:pt x="267" y="1"/>
                    </a:moveTo>
                    <a:cubicBezTo>
                      <a:pt x="211" y="1"/>
                      <a:pt x="166" y="29"/>
                      <a:pt x="122" y="74"/>
                    </a:cubicBezTo>
                    <a:cubicBezTo>
                      <a:pt x="61" y="104"/>
                      <a:pt x="31" y="165"/>
                      <a:pt x="0" y="226"/>
                    </a:cubicBezTo>
                    <a:cubicBezTo>
                      <a:pt x="31" y="286"/>
                      <a:pt x="61" y="317"/>
                      <a:pt x="183" y="378"/>
                    </a:cubicBezTo>
                    <a:lnTo>
                      <a:pt x="547" y="651"/>
                    </a:lnTo>
                    <a:cubicBezTo>
                      <a:pt x="612" y="694"/>
                      <a:pt x="691" y="737"/>
                      <a:pt x="776" y="737"/>
                    </a:cubicBezTo>
                    <a:cubicBezTo>
                      <a:pt x="810" y="737"/>
                      <a:pt x="846" y="730"/>
                      <a:pt x="882" y="712"/>
                    </a:cubicBezTo>
                    <a:cubicBezTo>
                      <a:pt x="942" y="651"/>
                      <a:pt x="973" y="530"/>
                      <a:pt x="942" y="438"/>
                    </a:cubicBezTo>
                    <a:cubicBezTo>
                      <a:pt x="882" y="347"/>
                      <a:pt x="821" y="286"/>
                      <a:pt x="730" y="226"/>
                    </a:cubicBezTo>
                    <a:lnTo>
                      <a:pt x="608" y="134"/>
                    </a:lnTo>
                    <a:cubicBezTo>
                      <a:pt x="517" y="74"/>
                      <a:pt x="426" y="43"/>
                      <a:pt x="335" y="13"/>
                    </a:cubicBezTo>
                    <a:cubicBezTo>
                      <a:pt x="310" y="5"/>
                      <a:pt x="288" y="1"/>
                      <a:pt x="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1"/>
              <p:cNvSpPr/>
              <p:nvPr/>
            </p:nvSpPr>
            <p:spPr>
              <a:xfrm>
                <a:off x="2218434" y="1200006"/>
                <a:ext cx="19909" cy="12525"/>
              </a:xfrm>
              <a:custGeom>
                <a:avLst/>
                <a:gdLst/>
                <a:ahLst/>
                <a:cxnLst/>
                <a:rect l="l" t="t" r="r" b="b"/>
                <a:pathLst>
                  <a:path w="369" h="232" extrusionOk="0">
                    <a:moveTo>
                      <a:pt x="187" y="1"/>
                    </a:moveTo>
                    <a:cubicBezTo>
                      <a:pt x="1" y="1"/>
                      <a:pt x="206" y="232"/>
                      <a:pt x="313" y="232"/>
                    </a:cubicBezTo>
                    <a:cubicBezTo>
                      <a:pt x="345" y="232"/>
                      <a:pt x="369" y="210"/>
                      <a:pt x="369" y="153"/>
                    </a:cubicBezTo>
                    <a:cubicBezTo>
                      <a:pt x="369" y="62"/>
                      <a:pt x="278" y="1"/>
                      <a:pt x="1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1"/>
              <p:cNvSpPr/>
              <p:nvPr/>
            </p:nvSpPr>
            <p:spPr>
              <a:xfrm>
                <a:off x="2233811" y="1228258"/>
                <a:ext cx="57845" cy="68175"/>
              </a:xfrm>
              <a:custGeom>
                <a:avLst/>
                <a:gdLst/>
                <a:ahLst/>
                <a:cxnLst/>
                <a:rect l="l" t="t" r="r" b="b"/>
                <a:pathLst>
                  <a:path w="1551" h="1828" extrusionOk="0">
                    <a:moveTo>
                      <a:pt x="1036" y="1"/>
                    </a:moveTo>
                    <a:cubicBezTo>
                      <a:pt x="513" y="1"/>
                      <a:pt x="59" y="387"/>
                      <a:pt x="0" y="914"/>
                    </a:cubicBezTo>
                    <a:cubicBezTo>
                      <a:pt x="59" y="1442"/>
                      <a:pt x="485" y="1828"/>
                      <a:pt x="1005" y="1828"/>
                    </a:cubicBezTo>
                    <a:cubicBezTo>
                      <a:pt x="1025" y="1828"/>
                      <a:pt x="1044" y="1827"/>
                      <a:pt x="1064" y="1826"/>
                    </a:cubicBezTo>
                    <a:cubicBezTo>
                      <a:pt x="1186" y="1826"/>
                      <a:pt x="1338" y="1796"/>
                      <a:pt x="1459" y="1766"/>
                    </a:cubicBezTo>
                    <a:cubicBezTo>
                      <a:pt x="1520" y="1218"/>
                      <a:pt x="1551" y="641"/>
                      <a:pt x="1520" y="94"/>
                    </a:cubicBezTo>
                    <a:cubicBezTo>
                      <a:pt x="1368" y="33"/>
                      <a:pt x="1216" y="3"/>
                      <a:pt x="1095" y="3"/>
                    </a:cubicBezTo>
                    <a:cubicBezTo>
                      <a:pt x="1075" y="2"/>
                      <a:pt x="1055" y="1"/>
                      <a:pt x="1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1"/>
              <p:cNvSpPr/>
              <p:nvPr/>
            </p:nvSpPr>
            <p:spPr>
              <a:xfrm>
                <a:off x="2010487" y="1228258"/>
                <a:ext cx="98198" cy="79960"/>
              </a:xfrm>
              <a:custGeom>
                <a:avLst/>
                <a:gdLst/>
                <a:ahLst/>
                <a:cxnLst/>
                <a:rect l="l" t="t" r="r" b="b"/>
                <a:pathLst>
                  <a:path w="2633" h="2144" extrusionOk="0">
                    <a:moveTo>
                      <a:pt x="1518" y="1"/>
                    </a:moveTo>
                    <a:cubicBezTo>
                      <a:pt x="1499" y="1"/>
                      <a:pt x="1479" y="2"/>
                      <a:pt x="1459" y="3"/>
                    </a:cubicBezTo>
                    <a:cubicBezTo>
                      <a:pt x="456" y="3"/>
                      <a:pt x="0" y="1249"/>
                      <a:pt x="760" y="1887"/>
                    </a:cubicBezTo>
                    <a:cubicBezTo>
                      <a:pt x="972" y="2065"/>
                      <a:pt x="1214" y="2144"/>
                      <a:pt x="1451" y="2144"/>
                    </a:cubicBezTo>
                    <a:cubicBezTo>
                      <a:pt x="2062" y="2144"/>
                      <a:pt x="2633" y="1616"/>
                      <a:pt x="2523" y="914"/>
                    </a:cubicBezTo>
                    <a:cubicBezTo>
                      <a:pt x="2465" y="387"/>
                      <a:pt x="2039" y="1"/>
                      <a:pt x="15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31"/>
            <p:cNvSpPr/>
            <p:nvPr/>
          </p:nvSpPr>
          <p:spPr>
            <a:xfrm>
              <a:off x="3464600" y="872700"/>
              <a:ext cx="100775" cy="98750"/>
            </a:xfrm>
            <a:custGeom>
              <a:avLst/>
              <a:gdLst/>
              <a:ahLst/>
              <a:cxnLst/>
              <a:rect l="l" t="t" r="r" b="b"/>
              <a:pathLst>
                <a:path w="4031" h="3950" extrusionOk="0">
                  <a:moveTo>
                    <a:pt x="0" y="3789"/>
                  </a:moveTo>
                  <a:lnTo>
                    <a:pt x="726" y="3950"/>
                  </a:lnTo>
                  <a:lnTo>
                    <a:pt x="4031" y="1129"/>
                  </a:lnTo>
                  <a:lnTo>
                    <a:pt x="3467" y="0"/>
                  </a:lnTo>
                  <a:lnTo>
                    <a:pt x="1492" y="1330"/>
                  </a:lnTo>
                  <a:close/>
                </a:path>
              </a:pathLst>
            </a:custGeom>
            <a:solidFill>
              <a:schemeClr val="lt1"/>
            </a:solidFill>
            <a:ln>
              <a:noFill/>
            </a:ln>
          </p:spPr>
        </p:sp>
      </p:grpSp>
      <p:sp>
        <p:nvSpPr>
          <p:cNvPr id="3" name="Subtitle 2">
            <a:extLst>
              <a:ext uri="{FF2B5EF4-FFF2-40B4-BE49-F238E27FC236}">
                <a16:creationId xmlns:a16="http://schemas.microsoft.com/office/drawing/2014/main" id="{ADAAE971-0C7C-4C21-B76F-CE3A523AED9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7086092"/>
      </p:ext>
    </p:extLst>
  </p:cSld>
  <p:clrMapOvr>
    <a:masterClrMapping/>
  </p:clrMapOvr>
</p:sld>
</file>

<file path=ppt/theme/theme1.xml><?xml version="1.0" encoding="utf-8"?>
<a:theme xmlns:a="http://schemas.openxmlformats.org/drawingml/2006/main" name="Lessons Learned about COVID-19 by Slidesgo">
  <a:themeElements>
    <a:clrScheme name="Simple Light">
      <a:dk1>
        <a:srgbClr val="0B68BE"/>
      </a:dk1>
      <a:lt1>
        <a:srgbClr val="FAF2EC"/>
      </a:lt1>
      <a:dk2>
        <a:srgbClr val="292828"/>
      </a:dk2>
      <a:lt2>
        <a:srgbClr val="FFFFFF"/>
      </a:lt2>
      <a:accent1>
        <a:srgbClr val="FFB659"/>
      </a:accent1>
      <a:accent2>
        <a:srgbClr val="FE9744"/>
      </a:accent2>
      <a:accent3>
        <a:srgbClr val="F9CB9C"/>
      </a:accent3>
      <a:accent4>
        <a:srgbClr val="E85F57"/>
      </a:accent4>
      <a:accent5>
        <a:srgbClr val="4B4381"/>
      </a:accent5>
      <a:accent6>
        <a:srgbClr val="48C9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473</Words>
  <Application>Microsoft Office PowerPoint</Application>
  <PresentationFormat>On-screen Show (16:9)</PresentationFormat>
  <Paragraphs>57</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Open Sans</vt:lpstr>
      <vt:lpstr>Arial</vt:lpstr>
      <vt:lpstr>Black Han Sans</vt:lpstr>
      <vt:lpstr>Wingdings</vt:lpstr>
      <vt:lpstr>Lessons Learned about COVID-19 by Slidesgo</vt:lpstr>
      <vt:lpstr>Quản lý sinh viên và giảng viên trong dịch Covid-19</vt:lpstr>
      <vt:lpstr>01</vt:lpstr>
      <vt:lpstr>Khái quát chương trình</vt:lpstr>
      <vt:lpstr>Khái quát chương trình</vt:lpstr>
      <vt:lpstr>Các cơ sở dữ liệu</vt:lpstr>
      <vt:lpstr>Các cơ sở dữ liệu</vt:lpstr>
      <vt:lpstr>Các cơ sở dữ liệu</vt:lpstr>
      <vt:lpstr>Các cơ sở dữ liệu</vt:lpstr>
      <vt:lpstr>Các chức năng</vt:lpstr>
      <vt:lpstr>Các chức năng</vt:lpstr>
      <vt:lpstr>Các chức năng</vt:lpstr>
      <vt:lpstr>Tổng kết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sinh viên và giảng viên trong dịch Covid-19</dc:title>
  <dc:creator>Admin</dc:creator>
  <cp:lastModifiedBy>Nguyễn Thịnh</cp:lastModifiedBy>
  <cp:revision>11</cp:revision>
  <dcterms:modified xsi:type="dcterms:W3CDTF">2021-12-03T07:52:06Z</dcterms:modified>
</cp:coreProperties>
</file>