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hyperlink" Target="https://www.flickr.com/photos/33224129@N00/3301269103/in/photolist-62HShP-aE6ThC-9MfYxE-9fYaez-qfXzKC-7UpZuA-82MCLg-8dfP18-gxPfjf-69Dou6-cBahob-87TrE6-br86US-94EcJg-aB2S63-8mVv3a-8N21Xp-dc6w7i-oPnMvA-qo2h9M-auJauT-fMniJ4-otLNQB-8M5jSC-dcK66X-3i1kNF-8tdrmf-dcK5WX-eNKARN-7JDTp2-dcK8qY-ohgcRQ-e2W156-7ZYuSQ-eNyb48-fHwYGy-8N22pp-fHwYRh-93JtKw-8A9Q8m-pAL7b4-qg7dSX-qxmp3g-qxmoPR-pAL62R-qxmnsH-qxsrMy-qfYfym-pAL8fD-qfYe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hyperlink" Target="https://www.flickr.com/photos/jaffathecake/266270243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Relationship Id="rId4" Type="http://schemas.openxmlformats.org/officeDocument/2006/relationships/hyperlink" Target="https://en.wikipedia.org/wiki/Reach_stack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w.githubusercontent.com/kubernetes/kubernetes/master/examples/guestbook/redis-master-controller.ya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ubernetes/kubernetes/tree/master/examples/phabricato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kubernetes/kubernetes/blob/master/examples/guestbook/README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hyperlink" Target="http://wallpaperforcomputer.net/41625-molecule-wallpap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exelbie" TargetMode="External"/><Relationship Id="rId4" Type="http://schemas.openxmlformats.org/officeDocument/2006/relationships/hyperlink" Target="https://twitter.com/bexelbie" TargetMode="External"/><Relationship Id="rId5" Type="http://schemas.openxmlformats.org/officeDocument/2006/relationships/image" Target="../media/image02.png"/><Relationship Id="rId6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Directed_acyclic_graph" TargetMode="External"/><Relationship Id="rId4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hyperlink" Target="https://www.flickr.com/photos/noaccountingfortaste/4495607157" TargetMode="External"/><Relationship Id="rId5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Relationship Id="rId4" Type="http://schemas.openxmlformats.org/officeDocument/2006/relationships/hyperlink" Target="https://www.reddit.com/r/pics/comments/2yv2zj/this_is_a_shipshipping_ship_shipping_shippin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g"/><Relationship Id="rId4" Type="http://schemas.openxmlformats.org/officeDocument/2006/relationships/hyperlink" Target="https://hokutononerd.wordpress.com/2010/06/28/top-5-mortes-awesome-nos-filmes-do-indiana-jone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www.projectatomic.io" TargetMode="External"/><Relationship Id="rId4" Type="http://schemas.openxmlformats.org/officeDocument/2006/relationships/hyperlink" Target="https://github.com/projectatomic/nulecule" TargetMode="External"/><Relationship Id="rId11" Type="http://schemas.openxmlformats.org/officeDocument/2006/relationships/hyperlink" Target="http://creativecommons.org/licenses/by-sa/4.0/" TargetMode="External"/><Relationship Id="rId10" Type="http://schemas.openxmlformats.org/officeDocument/2006/relationships/hyperlink" Target="http://vpavlin.eu/" TargetMode="External"/><Relationship Id="rId12" Type="http://schemas.openxmlformats.org/officeDocument/2006/relationships/image" Target="../media/image18.png"/><Relationship Id="rId9" Type="http://schemas.openxmlformats.org/officeDocument/2006/relationships/hyperlink" Target="http://www.winglemeyer.org" TargetMode="External"/><Relationship Id="rId5" Type="http://schemas.openxmlformats.org/officeDocument/2006/relationships/hyperlink" Target="https://github.com/projectatomic/atomicapp" TargetMode="External"/><Relationship Id="rId6" Type="http://schemas.openxmlformats.org/officeDocument/2006/relationships/hyperlink" Target="mailto:container-tools@redhat.com" TargetMode="External"/><Relationship Id="rId7" Type="http://schemas.openxmlformats.org/officeDocument/2006/relationships/hyperlink" Target="https://github.com/bexelbie/nulecule-talk-demo" TargetMode="External"/><Relationship Id="rId8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hyperlink" Target="https://en.wikipedia.org/wiki/Beverage_ca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hub.docker.com/search/?q=mariadb&amp;page=1&amp;isAutomated=0&amp;isOfficial=0&amp;starCount=0&amp;pullCount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hub.docker.com/search/?q=mariadb&amp;page=1&amp;isAutomated=0&amp;isOfficial=0&amp;starCount=0&amp;pullCount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hyperlink" Target="https://www.flickr.com/photos/33224129@N00/3301269103/in/photolist-62HShP-aE6ThC-9MfYxE-9fYaez-qfXzKC-7UpZuA-82MCLg-8dfP18-gxPfjf-69Dou6-cBahob-87TrE6-br86US-94EcJg-aB2S63-8mVv3a-8N21Xp-dc6w7i-oPnMvA-qo2h9M-auJauT-fMniJ4-otLNQB-8M5jSC-dcK66X-3i1kNF-8tdrmf-dcK5WX-eNKARN-7JDTp2-dcK8qY-ohgcRQ-e2W156-7ZYuSQ-eNyb48-fHwYGy-8N22pp-fHwYRh-93JtKw-8A9Q8m-pAL7b4-qg7dSX-qxmp3g-qxmoPR-pAL62R-qxmnsH-qxsrMy-qfYfym-pAL8fD-qfYe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Nulecule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Packaging, Distributing &amp; Deploying Container Applications the Cloud Way</a:t>
            </a:r>
          </a:p>
        </p:txBody>
      </p:sp>
      <p:pic>
        <p:nvPicPr>
          <p:cNvPr descr="configmgmt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75" y="4419750"/>
            <a:ext cx="2709431" cy="20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993875" y="4808450"/>
            <a:ext cx="2916300" cy="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2016 - Ghent, Belgium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o_brick.jpg" id="135" name="Shape 135"/>
          <p:cNvPicPr preferRelativeResize="0"/>
          <p:nvPr/>
        </p:nvPicPr>
        <p:blipFill rotWithShape="1">
          <a:blip r:embed="rId3">
            <a:alphaModFix/>
          </a:blip>
          <a:srcRect b="0" l="20857" r="-45080" t="0"/>
          <a:stretch/>
        </p:blipFill>
        <p:spPr>
          <a:xfrm>
            <a:off x="4583711" y="-56550"/>
            <a:ext cx="771412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Gary H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are fun!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62702434_39116c2f80_b.jp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9" y="0"/>
            <a:ext cx="50078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F1 Beer Car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Multi-container Application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2-n container images, operated as a single unit, re-using existing components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subTitle"/>
          </p:nvPr>
        </p:nvSpPr>
        <p:spPr>
          <a:xfrm>
            <a:off x="4774125" y="92950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application consists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parts, that need to be operated together</a:t>
            </a:r>
          </a:p>
        </p:txBody>
      </p:sp>
      <p:pic>
        <p:nvPicPr>
          <p:cNvPr descr="RH_Icon_Container_with_App_Flat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50" y="1619768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50" y="3090068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250" y="2506493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425" y="3848143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>
            <a:stCxn id="155" idx="0"/>
            <a:endCxn id="154" idx="1"/>
          </p:cNvCxnSpPr>
          <p:nvPr/>
        </p:nvCxnSpPr>
        <p:spPr>
          <a:xfrm flipH="1" rot="10800000">
            <a:off x="5503237" y="1911668"/>
            <a:ext cx="6129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59" name="Shape 159"/>
          <p:cNvCxnSpPr>
            <a:stCxn id="156" idx="0"/>
            <a:endCxn id="154" idx="3"/>
          </p:cNvCxnSpPr>
          <p:nvPr/>
        </p:nvCxnSpPr>
        <p:spPr>
          <a:xfrm rot="10800000">
            <a:off x="6704237" y="1911593"/>
            <a:ext cx="8361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pic>
        <p:nvPicPr>
          <p:cNvPr descr="RH_Icon_Container_with_App_Flat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175" y="3848143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>
            <a:stCxn id="160" idx="0"/>
            <a:endCxn id="156" idx="2"/>
          </p:cNvCxnSpPr>
          <p:nvPr/>
        </p:nvCxnSpPr>
        <p:spPr>
          <a:xfrm flipH="1" rot="10800000">
            <a:off x="7246262" y="3090043"/>
            <a:ext cx="2940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62" name="Shape 162"/>
          <p:cNvCxnSpPr>
            <a:stCxn id="157" idx="0"/>
            <a:endCxn id="156" idx="2"/>
          </p:cNvCxnSpPr>
          <p:nvPr/>
        </p:nvCxnSpPr>
        <p:spPr>
          <a:xfrm rot="10800000">
            <a:off x="7540212" y="3090043"/>
            <a:ext cx="5883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163" name="Shape 163"/>
          <p:cNvSpPr txBox="1"/>
          <p:nvPr/>
        </p:nvSpPr>
        <p:spPr>
          <a:xfrm>
            <a:off x="6704250" y="1619775"/>
            <a:ext cx="9848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Gitlab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834425" y="2649785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Master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246275" y="4474185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Slaves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797325" y="3233372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PostgerSQL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subTitle"/>
          </p:nvPr>
        </p:nvSpPr>
        <p:spPr>
          <a:xfrm>
            <a:off x="4774125" y="92950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application consists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many parts, that need to be operated together</a:t>
            </a:r>
          </a:p>
        </p:txBody>
      </p:sp>
      <p:pic>
        <p:nvPicPr>
          <p:cNvPr descr="RH_Icon_Container_with_App_Flat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50" y="1619768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50" y="3090068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250" y="2506493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425" y="3848143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>
            <a:stCxn id="173" idx="0"/>
            <a:endCxn id="172" idx="1"/>
          </p:cNvCxnSpPr>
          <p:nvPr/>
        </p:nvCxnSpPr>
        <p:spPr>
          <a:xfrm flipH="1" rot="10800000">
            <a:off x="5503237" y="1911668"/>
            <a:ext cx="6129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77" name="Shape 177"/>
          <p:cNvCxnSpPr>
            <a:stCxn id="174" idx="0"/>
            <a:endCxn id="172" idx="3"/>
          </p:cNvCxnSpPr>
          <p:nvPr/>
        </p:nvCxnSpPr>
        <p:spPr>
          <a:xfrm rot="10800000">
            <a:off x="6704237" y="1911593"/>
            <a:ext cx="8361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pic>
        <p:nvPicPr>
          <p:cNvPr descr="RH_Icon_Container_with_App_Flat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175" y="3848143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>
            <a:stCxn id="178" idx="0"/>
            <a:endCxn id="174" idx="2"/>
          </p:cNvCxnSpPr>
          <p:nvPr/>
        </p:nvCxnSpPr>
        <p:spPr>
          <a:xfrm flipH="1" rot="10800000">
            <a:off x="7246262" y="3090043"/>
            <a:ext cx="2940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180" name="Shape 180"/>
          <p:cNvCxnSpPr>
            <a:stCxn id="175" idx="0"/>
            <a:endCxn id="174" idx="2"/>
          </p:cNvCxnSpPr>
          <p:nvPr/>
        </p:nvCxnSpPr>
        <p:spPr>
          <a:xfrm rot="10800000">
            <a:off x="7540212" y="3090043"/>
            <a:ext cx="5883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181" name="Shape 181"/>
          <p:cNvSpPr txBox="1"/>
          <p:nvPr/>
        </p:nvSpPr>
        <p:spPr>
          <a:xfrm>
            <a:off x="6704250" y="1619775"/>
            <a:ext cx="9848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Gitlab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834425" y="2649785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Master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246275" y="4474185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Slaves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797325" y="3233372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PostgerSQL</a:t>
            </a:r>
          </a:p>
        </p:txBody>
      </p:sp>
      <p:pic>
        <p:nvPicPr>
          <p:cNvPr descr="picard.jp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00" y="1050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581400" y="297300"/>
            <a:ext cx="34191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Coming Soon: Microservices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ystacker_reach_stacker.jp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129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Skystacker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Orchestration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Hooray - metadata separated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images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 Distribution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common way to transfer metadata to Ops or other users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578022" y="724075"/>
            <a:ext cx="45965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curl -O </a:t>
            </a:r>
            <a:r>
              <a:rPr b="1"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https://raw.githubusercontent.com/kube...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redis-master-controller.yaml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$ kubectl create -f redis-master-controller.yaml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Various Orchestration Projects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is no winner yet and each defines it’s own format to describe the deployment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300" y="-403175"/>
            <a:ext cx="4909500" cy="609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Metadata Modifications</a:t>
            </a: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environment changes will require some metadata changes</a:t>
            </a: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654225" y="724075"/>
            <a:ext cx="43629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"env": [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"name": "MYSQL_SERVICE_IP",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"value": "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"name": "MYSQL_SERVICE_PORT",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"value": "3306"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"name": "MYSQL_PASSWORD",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"value": "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Note:</a:t>
            </a:r>
            <a:r>
              <a:rPr lang="en" sz="1100"/>
              <a:t> Remember to substitute environment variable values in json file before creating replication controller.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Quoted 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Phabricator Kubernetes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READMEs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“UX” of choice for multi-container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orchestrated apps</a:t>
            </a:r>
          </a:p>
        </p:txBody>
      </p:sp>
      <p:pic>
        <p:nvPicPr>
          <p:cNvPr descr="kube_guestbook.png" id="223" name="Shape 223"/>
          <p:cNvPicPr preferRelativeResize="0"/>
          <p:nvPr/>
        </p:nvPicPr>
        <p:blipFill rotWithShape="1">
          <a:blip r:embed="rId3">
            <a:alphaModFix/>
          </a:blip>
          <a:srcRect b="0" l="19246" r="32576" t="23960"/>
          <a:stretch/>
        </p:blipFill>
        <p:spPr>
          <a:xfrm>
            <a:off x="4664250" y="408749"/>
            <a:ext cx="4405199" cy="39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2" type="body"/>
          </p:nvPr>
        </p:nvSpPr>
        <p:spPr>
          <a:xfrm>
            <a:off x="4634700" y="-20050"/>
            <a:ext cx="4464300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Kubernetes Guestbook Example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725 lines/paragraphs - +30 KB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lecule-14306-1920x1080.jp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9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Molecule Wallpaper</a:t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Nulecule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Specification, composability, common distribution, parametrization, orchestration providers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9252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Brian Exelbierd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900" y="2358650"/>
            <a:ext cx="4148399" cy="65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400"/>
              <a:t>Container Tools Engineer @ Red Hat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34700" y="724075"/>
            <a:ext cx="44643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vpavlin@localhost $ su - bexelbie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bexelbie@localhost $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236598" y="4002850"/>
            <a:ext cx="2627099" cy="65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https://github.com/bexelbie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https://twitter.com/bexelbie</a:t>
            </a:r>
            <a:r>
              <a:rPr lang="en" sz="1400"/>
              <a:t> </a:t>
            </a:r>
          </a:p>
        </p:txBody>
      </p:sp>
      <p:pic>
        <p:nvPicPr>
          <p:cNvPr descr="GitHub-Mark.png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379" y="4100304"/>
            <a:ext cx="219625" cy="21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_bird_0.png"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781" y="4319925"/>
            <a:ext cx="219624" cy="18902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subTitle"/>
          </p:nvPr>
        </p:nvSpPr>
        <p:spPr>
          <a:xfrm>
            <a:off x="213900" y="4797050"/>
            <a:ext cx="4148399" cy="65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/>
              <a:t>Slides heavily based on Václav Pavlín’s Originals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Just a Spec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engine independent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Orchestrator embracing</a:t>
            </a:r>
          </a:p>
        </p:txBody>
      </p:sp>
      <p:pic>
        <p:nvPicPr>
          <p:cNvPr descr="WordItOut-word-cloud-1175677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424" y="-310000"/>
            <a:ext cx="4665774" cy="649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65500" y="13975"/>
            <a:ext cx="4045199" cy="71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Why another thing?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65500" y="724075"/>
            <a:ext cx="4045199" cy="423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Tool agnostic - and doesn’t push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Allow high-level thought with low-level tweaks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Easy enough for a junior sysadmin to use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Able to integrate with existing tools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n"/>
              <a:t>Open, including implementatoin</a:t>
            </a:r>
          </a:p>
        </p:txBody>
      </p:sp>
      <p:pic>
        <p:nvPicPr>
          <p:cNvPr descr="xzibit.jp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094987"/>
            <a:ext cx="47625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DAG</a:t>
            </a:r>
            <a:r>
              <a:rPr lang="en"/>
              <a:t> to define application components and dependencies</a:t>
            </a: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654225" y="126925"/>
            <a:ext cx="4400099" cy="137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guestbookfront-app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redis-centos7-atomicapp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</a:p>
        </p:txBody>
      </p:sp>
      <p:pic>
        <p:nvPicPr>
          <p:cNvPr descr="RH_Icon_Container_with_App_Flat.png"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800" y="1685243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707" y="2725968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057" y="3944118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Shape 258"/>
          <p:cNvCxnSpPr>
            <a:stCxn id="259" idx="0"/>
            <a:endCxn id="255" idx="3"/>
          </p:cNvCxnSpPr>
          <p:nvPr/>
        </p:nvCxnSpPr>
        <p:spPr>
          <a:xfrm rot="10800000">
            <a:off x="5768870" y="1977020"/>
            <a:ext cx="1680600" cy="6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pic>
        <p:nvPicPr>
          <p:cNvPr descr="RH_Icon_Container_with_App_Flat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919" y="3944118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Shape 261"/>
          <p:cNvCxnSpPr>
            <a:stCxn id="260" idx="0"/>
            <a:endCxn id="256" idx="2"/>
          </p:cNvCxnSpPr>
          <p:nvPr/>
        </p:nvCxnSpPr>
        <p:spPr>
          <a:xfrm rot="10800000">
            <a:off x="6597707" y="3309618"/>
            <a:ext cx="8823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62" name="Shape 262"/>
          <p:cNvCxnSpPr>
            <a:stCxn id="257" idx="0"/>
            <a:endCxn id="256" idx="2"/>
          </p:cNvCxnSpPr>
          <p:nvPr/>
        </p:nvCxnSpPr>
        <p:spPr>
          <a:xfrm rot="10800000">
            <a:off x="6597844" y="3309618"/>
            <a:ext cx="17643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263" name="Shape 263"/>
          <p:cNvSpPr txBox="1"/>
          <p:nvPr/>
        </p:nvSpPr>
        <p:spPr>
          <a:xfrm>
            <a:off x="5789850" y="1619775"/>
            <a:ext cx="984899" cy="36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Guestbook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870432" y="2878385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Master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451557" y="4564560"/>
            <a:ext cx="9848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 Slaves</a:t>
            </a:r>
          </a:p>
        </p:txBody>
      </p:sp>
      <p:sp>
        <p:nvSpPr>
          <p:cNvPr id="259" name="Shape 259"/>
          <p:cNvSpPr/>
          <p:nvPr/>
        </p:nvSpPr>
        <p:spPr>
          <a:xfrm>
            <a:off x="6096320" y="2591120"/>
            <a:ext cx="2706300" cy="22742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960425" y="2286325"/>
            <a:ext cx="1996800" cy="144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Manages Dependencies</a:t>
            </a:r>
          </a:p>
        </p:txBody>
      </p:sp>
      <p:sp>
        <p:nvSpPr>
          <p:cNvPr id="272" name="Shape 272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dependencies are pulled during “install” as defined in Nulecule.</a:t>
            </a: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4569642" y="279325"/>
            <a:ext cx="4623900" cy="137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- name: guestbookfront-app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- name: redis-centos7-atomicapp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source: docker://projectatomic/redis-centos7-atomicapp</a:t>
            </a:r>
          </a:p>
        </p:txBody>
      </p:sp>
      <p:pic>
        <p:nvPicPr>
          <p:cNvPr descr="RH_Icon_Container_with_App_Flat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00" y="1609043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796" y="2400535"/>
            <a:ext cx="588175" cy="58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_Icon_Container_with_App_Flat.pn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809" y="3033485"/>
            <a:ext cx="588175" cy="58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Shape 277"/>
          <p:cNvCxnSpPr>
            <a:stCxn id="270" idx="0"/>
            <a:endCxn id="274" idx="3"/>
          </p:cNvCxnSpPr>
          <p:nvPr/>
        </p:nvCxnSpPr>
        <p:spPr>
          <a:xfrm rot="10800000">
            <a:off x="5540325" y="1900825"/>
            <a:ext cx="418500" cy="3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278" name="Shape 278"/>
          <p:cNvSpPr txBox="1"/>
          <p:nvPr/>
        </p:nvSpPr>
        <p:spPr>
          <a:xfrm>
            <a:off x="5511657" y="1543575"/>
            <a:ext cx="14457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guestbookfront-app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736459" y="2575104"/>
            <a:ext cx="11975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redismaster-app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062100" y="3679538"/>
            <a:ext cx="3669000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docker pull projectatomic/redis-centos7-atomicapp  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736459" y="3176766"/>
            <a:ext cx="1197599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redisslave-app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5073800" y="3950675"/>
            <a:ext cx="4623900" cy="941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- name: redismaster-app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- name: redisslave-app</a:t>
            </a:r>
            <a:br>
              <a:rPr b="1"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Parametrization</a:t>
            </a:r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 the right values at deployment time</a:t>
            </a:r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helloapache-app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params: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webserver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centos/httpd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hostport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host TCP 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constraints: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- allowed_pattern: ^[0-9]+$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description: Port number has to be a numeric value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Parametrization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component has its own parameters</a:t>
            </a:r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helloapache-app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params: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webserver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centos/httpd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hostport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host TCP 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constraints: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- allowed_pattern: ^[0-9]+$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description: Port number has to be a numeric value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Parametrization</a:t>
            </a:r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values can be provided and overridden</a:t>
            </a: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helloapache-app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params: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webserver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default: centos/httpd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hostport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host TCP 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default: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constraints: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- allowed_pattern: ^[0-9]+$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description: Port number has to be a numeric value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Parametrization</a:t>
            </a:r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Parameters can be constrained by regular expression</a:t>
            </a:r>
          </a:p>
        </p:txBody>
      </p:sp>
      <p:sp>
        <p:nvSpPr>
          <p:cNvPr id="313" name="Shape 313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graph: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- name: helloapache-app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params: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webserver image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centos/httpd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- name: hostport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description: The host TCP port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default: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constraints: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 allowed_pattern: ^[0-9]+$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description: Port number has to be a numeric value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Answers file</a:t>
            </a:r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file containing “answers” to questions defined by parameters</a:t>
            </a:r>
          </a:p>
        </p:txBody>
      </p:sp>
      <p:sp>
        <p:nvSpPr>
          <p:cNvPr id="321" name="Shape 321"/>
          <p:cNvSpPr txBox="1"/>
          <p:nvPr>
            <p:ph idx="2" type="body"/>
          </p:nvPr>
        </p:nvSpPr>
        <p:spPr>
          <a:xfrm>
            <a:off x="5090175" y="724200"/>
            <a:ext cx="35268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[general]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provider = kubernetes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[helloapache-app]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image = centos/httpd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hostport = 80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Answers file</a:t>
            </a:r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file containing “answers” to questions defined by parameters</a:t>
            </a:r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x="5090175" y="724200"/>
            <a:ext cx="35268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[general]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provider = kubernetes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[helloapache-app]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image =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fedora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/httpd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hostport =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049000" y="4226100"/>
            <a:ext cx="478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495607157_c883917eb6_b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302" y="0"/>
            <a:ext cx="4583700" cy="6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Toolbox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Atomic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800"/>
              <a:t>Developer Bundle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easy start Linux container development environment.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Enabling development with Docker, Kubernetes, OpenShift, Mesos-Marathon and Nulecule</a:t>
            </a:r>
          </a:p>
        </p:txBody>
      </p:sp>
      <p:sp>
        <p:nvSpPr>
          <p:cNvPr id="78" name="Shape 78"/>
          <p:cNvSpPr/>
          <p:nvPr/>
        </p:nvSpPr>
        <p:spPr>
          <a:xfrm>
            <a:off x="1750200" y="306887"/>
            <a:ext cx="1083299" cy="1083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383" y="314087"/>
            <a:ext cx="1068922" cy="106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Providers</a:t>
            </a:r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represent orchestrators</a:t>
            </a:r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artifacts: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kubernetes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file://...kubes/gitlab-rc.json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file://...kubes//gitlab-http-service.json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file://...docker/gitlab-link-run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openshift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file://...shift/os-route.json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inherit: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- kubernetes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Artifacts</a:t>
            </a:r>
          </a:p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metadata templates for orchestrators</a:t>
            </a:r>
          </a:p>
        </p:txBody>
      </p:sp>
      <p:sp>
        <p:nvSpPr>
          <p:cNvPr id="344" name="Shape 344"/>
          <p:cNvSpPr txBox="1"/>
          <p:nvPr>
            <p:ph idx="2" type="body"/>
          </p:nvPr>
        </p:nvSpPr>
        <p:spPr>
          <a:xfrm>
            <a:off x="4578025" y="724075"/>
            <a:ext cx="45659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artifacts: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kubernetes: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file://...kubes/gitlab-rc.json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file://...kubes//gitlab-http-service.json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docker: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file://...docker/gitlab-link-run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openshift: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file://...shift/os-route.json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-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- kubernetes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Artifacts are Parameterized</a:t>
            </a: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Dollar sign variable replacement</a:t>
            </a:r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5035225" y="724075"/>
            <a:ext cx="36756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"image": "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$image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"name": "helloapache",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"ports": [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"containerPort": 80,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"hostPort":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$hostport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"protocol": "TCP"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BLUE-MARLIN-939.jpg" id="356" name="Shape 356"/>
          <p:cNvPicPr preferRelativeResize="0"/>
          <p:nvPr/>
        </p:nvPicPr>
        <p:blipFill rotWithShape="1">
          <a:blip r:embed="rId3">
            <a:alphaModFix/>
          </a:blip>
          <a:srcRect b="0" l="288" r="298" t="0"/>
          <a:stretch/>
        </p:blipFill>
        <p:spPr>
          <a:xfrm>
            <a:off x="3440779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Ship Shipping Ships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265500" y="7759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400"/>
              <a:t>It’s not Slideware 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Atomic App</a:t>
            </a:r>
          </a:p>
        </p:txBody>
      </p:sp>
      <p:sp>
        <p:nvSpPr>
          <p:cNvPr id="360" name="Shape 36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Reference Implementation of Nulecule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Nulecule app installer and manager, container-enabled, provider plugins, single command deployment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for application images</a:t>
            </a:r>
          </a:p>
        </p:txBody>
      </p:sp>
      <p:sp>
        <p:nvSpPr>
          <p:cNvPr id="366" name="Shape 36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build your app on top of our Atomic App base image</a:t>
            </a:r>
          </a:p>
        </p:txBody>
      </p:sp>
      <p:sp>
        <p:nvSpPr>
          <p:cNvPr id="367" name="Shape 367"/>
          <p:cNvSpPr txBox="1"/>
          <p:nvPr>
            <p:ph idx="2" type="body"/>
          </p:nvPr>
        </p:nvSpPr>
        <p:spPr>
          <a:xfrm>
            <a:off x="4569200" y="724200"/>
            <a:ext cx="4574699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projectatomic/atomicapp:0.4.0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MAINTAINER Red Hat, Inc. &lt;container-tools@redhat.com&gt;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LABEL io.projectatomic.nulecule.specversion="0.0.2" \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io.projectatomic.nulecule </a:t>
            </a:r>
          </a:p>
          <a:p>
            <a:pPr indent="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providers="kubernetes,docker"\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	Build="docker build --rm --tag </a:t>
            </a:r>
          </a:p>
          <a:p>
            <a:pPr indent="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test/gitlab-atomicapp ."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ADD /Nulecule /Dockerfile README.md gpl-3.0.txt 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/application-entity/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ADD /artifacts /application-entity/artifacts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Thanks: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Tomas Kral (@kadel)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Scherer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lima.jpg"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7075400" y="4803450"/>
            <a:ext cx="20684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Indiana Jones and the Temple of Doom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8450" y="110750"/>
            <a:ext cx="1132200" cy="49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500"/>
              <a:t>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500"/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/>
              <a:t>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500"/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6189425" y="387100"/>
            <a:ext cx="2510100" cy="251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More at 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Project Site: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www.projectatomic.io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Github: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https://github.com/projectatomic/nulecule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https://github.com/projectatomic/atomicapp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IRC: #nulecule @ Freenode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Mailing List: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container-tools@redhat.com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Brian “bex” Exelbierd @bexelbie, bex@pobox.com, bexelbie@redhat.com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Slides and examples: 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https://github.com/bexelbie/nulecule-talk-demo</a:t>
            </a:r>
          </a:p>
        </p:txBody>
      </p:sp>
      <p:pic>
        <p:nvPicPr>
          <p:cNvPr descr="logo.png" id="387" name="Shape 3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0825" y="408125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219450" y="4558075"/>
            <a:ext cx="8751000" cy="5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Nulecule: Packaging, Distributing &amp; Deploying Container Applications the Cloud Way  by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Brian Exelbierd</a:t>
            </a:r>
            <a:r>
              <a:rPr lang="en" sz="900">
                <a:solidFill>
                  <a:schemeClr val="dk2"/>
                </a:solidFill>
              </a:rPr>
              <a:t> is based on Nulecule: Packaging, Distributing &amp; Deploying Container Applications the Cloud Way by </a:t>
            </a:r>
            <a:r>
              <a:rPr lang="en" sz="900" u="sng">
                <a:solidFill>
                  <a:schemeClr val="accent5"/>
                </a:solidFill>
                <a:hlinkClick r:id="rId10"/>
              </a:rPr>
              <a:t>Václav Pavlín</a:t>
            </a:r>
            <a:r>
              <a:rPr lang="en" sz="900">
                <a:solidFill>
                  <a:schemeClr val="dk2"/>
                </a:solidFill>
              </a:rPr>
              <a:t>. Both are licensed under a </a:t>
            </a:r>
            <a:r>
              <a:rPr lang="en" sz="900" u="sng">
                <a:solidFill>
                  <a:schemeClr val="accent5"/>
                </a:solidFill>
                <a:hlinkClick r:id="rId11"/>
              </a:rPr>
              <a:t>Creative Commons Attribution-ShareAlike 4.0 International License</a:t>
            </a:r>
            <a:r>
              <a:rPr lang="en" sz="900">
                <a:solidFill>
                  <a:schemeClr val="dk2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pic>
        <p:nvPicPr>
          <p:cNvPr descr="Creative Commons License" id="389" name="Shape 3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763" y="4851779"/>
            <a:ext cx="569475" cy="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&lt;insert containers talk&gt;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don’t have to do this, do 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er_Cans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00" y="0"/>
            <a:ext cx="77172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Packaging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803075"/>
            <a:ext cx="4045199" cy="56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Simple, Clean &amp; Beautiful*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… no dependency defs, no instructions, all “open” differently and everyone makes a new one.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" sz="1600"/>
              <a:t>*The debate on these terms is another talk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Beverage Can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5-10-14 13-00-29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373" y="-6594"/>
            <a:ext cx="67658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Everybody Repackages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Bonus: Most are poorly documented, not easily changed, not audited, and generally scary</a:t>
            </a:r>
          </a:p>
        </p:txBody>
      </p:sp>
      <p:sp>
        <p:nvSpPr>
          <p:cNvPr id="102" name="Shape 102"/>
          <p:cNvSpPr/>
          <p:nvPr/>
        </p:nvSpPr>
        <p:spPr>
          <a:xfrm>
            <a:off x="5400675" y="375875"/>
            <a:ext cx="553799" cy="3098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Search for MariaDB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5-10-14 13-00-29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373" y="-6594"/>
            <a:ext cx="67658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Everybody Repackages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Bonus: Most are poorly documented, not easily changed, not audited, and generally scary</a:t>
            </a:r>
          </a:p>
        </p:txBody>
      </p:sp>
      <p:sp>
        <p:nvSpPr>
          <p:cNvPr id="111" name="Shape 111"/>
          <p:cNvSpPr/>
          <p:nvPr/>
        </p:nvSpPr>
        <p:spPr>
          <a:xfrm>
            <a:off x="5400675" y="375875"/>
            <a:ext cx="553799" cy="30989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Search for MariaDB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5351625" y="326974"/>
            <a:ext cx="663900" cy="50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/>
        </p:nvSpPr>
        <p:spPr>
          <a:xfrm>
            <a:off x="5902850" y="332675"/>
            <a:ext cx="703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587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go_brick.jpg" id="119" name="Shape 119"/>
          <p:cNvPicPr preferRelativeResize="0"/>
          <p:nvPr/>
        </p:nvPicPr>
        <p:blipFill rotWithShape="1">
          <a:blip r:embed="rId3">
            <a:alphaModFix/>
          </a:blip>
          <a:srcRect b="0" l="20857" r="-45080" t="0"/>
          <a:stretch/>
        </p:blipFill>
        <p:spPr>
          <a:xfrm>
            <a:off x="4583711" y="-56550"/>
            <a:ext cx="771412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0" y="0"/>
            <a:ext cx="45836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7616100" y="4803450"/>
            <a:ext cx="1527899" cy="28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800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Gary H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are fun!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READMEs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“UX” of choice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containers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34700" y="724075"/>
            <a:ext cx="44643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Run the mariadb container: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 docker run --name=mydb -e USER=wordpress -e PASS=$(pwgen -s -1) -e NAME=wordpress -d &lt;yourname&gt;/mariadb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run the wordpress container, using the alias 'db' for the linked MariaDB container: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 CID=$(docker run -p 80 --link=mydb:db -d &lt;yourname&gt;/wordpress)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find the external port assigned to your container: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# docker port $CID 80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Visit in a web browser, then fill out the form. No need to mess with wp-config.php, it has been auto-generated with proper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