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72" r:id="rId6"/>
    <p:sldId id="284" r:id="rId7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9"/>
      <p:bold r:id="rId10"/>
      <p:italic r:id="rId11"/>
      <p:boldItalic r:id="rId12"/>
    </p:embeddedFont>
    <p:embeddedFont>
      <p:font typeface="Fjalla One" panose="020B0604020202020204" charset="0"/>
      <p:regular r:id="rId13"/>
    </p:embeddedFont>
    <p:embeddedFont>
      <p:font typeface="Barlow Semi Condensed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931E60-955D-420B-AE37-BE921163E28B}">
  <a:tblStyle styleId="{0F931E60-955D-420B-AE37-BE921163E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9110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5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gomycode.co/checkpoints/dc894107-0436-4188-abd3-a0b8506e1e2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1611679"/>
            <a:ext cx="3499808" cy="21830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GB" sz="4800" b="1" dirty="0">
                <a:hlinkClick r:id="rId3"/>
              </a:rPr>
              <a:t>Web fundamentals project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62090" y="368403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 dirty="0" smtClean="0">
                <a:solidFill>
                  <a:schemeClr val="accent1"/>
                </a:solidFill>
              </a:rPr>
              <a:t>The first checkpoint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24803" y="69912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i="1" dirty="0"/>
              <a:t>How does the web works</a:t>
            </a:r>
            <a:r>
              <a:rPr lang="en-GB" dirty="0"/>
              <a:t>?</a:t>
            </a:r>
          </a:p>
          <a:p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96724" y="1618518"/>
            <a:ext cx="2615100" cy="788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i="1" dirty="0"/>
              <a:t>What </a:t>
            </a:r>
            <a:r>
              <a:rPr lang="en-GB" dirty="0"/>
              <a:t>do you need</a:t>
            </a:r>
            <a:r>
              <a:rPr lang="en-GB" i="1" dirty="0"/>
              <a:t> to be a web developer?</a:t>
            </a:r>
            <a:endParaRPr lang="en-GB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96724" y="2718077"/>
            <a:ext cx="2615100" cy="725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GB" i="1" dirty="0" smtClean="0"/>
              <a:t>What’s </a:t>
            </a:r>
            <a:r>
              <a:rPr lang="en-GB" i="1" dirty="0"/>
              <a:t>the role of a web developer.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i="1" dirty="0"/>
              <a:t>How does the web works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Second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</a:t>
            </a:r>
            <a:r>
              <a:rPr lang="en-GB" dirty="0" smtClean="0"/>
              <a:t>irst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Third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563888" y="2825496"/>
            <a:ext cx="1895188" cy="1330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broaser will send a request to the server that hosts that web page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988434" y="2860970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Click a link from a search page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</a:t>
            </a: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 serve will process the adress and send back and HTML document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9" name="Google Shape;15127;p81"/>
          <p:cNvSpPr/>
          <p:nvPr/>
        </p:nvSpPr>
        <p:spPr>
          <a:xfrm>
            <a:off x="1658213" y="2064868"/>
            <a:ext cx="425343" cy="422781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14711;p79"/>
          <p:cNvGrpSpPr/>
          <p:nvPr/>
        </p:nvGrpSpPr>
        <p:grpSpPr>
          <a:xfrm>
            <a:off x="4391895" y="2098175"/>
            <a:ext cx="359870" cy="357573"/>
            <a:chOff x="-45665400" y="2703250"/>
            <a:chExt cx="301500" cy="299575"/>
          </a:xfrm>
        </p:grpSpPr>
        <p:sp>
          <p:nvSpPr>
            <p:cNvPr id="41" name="Google Shape;14712;p79"/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713;p79"/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714;p79"/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715;p79"/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3254;p75"/>
          <p:cNvSpPr/>
          <p:nvPr/>
        </p:nvSpPr>
        <p:spPr>
          <a:xfrm>
            <a:off x="7092280" y="2241095"/>
            <a:ext cx="341506" cy="340204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i="1" dirty="0"/>
              <a:t>What do you need to be a web developer?</a:t>
            </a:r>
            <a:endParaRPr lang="en-GB" i="1"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51839" y="1892261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/>
              <a:t>HTML</a:t>
            </a:r>
            <a:endParaRPr sz="2400" dirty="0"/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6660232" y="1865334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1"/>
                </a:solidFill>
              </a:rPr>
              <a:t>CSS</a:t>
            </a:r>
            <a:endParaRPr sz="2800" dirty="0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3663368" y="3499384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800" dirty="0"/>
              <a:t>JavaScript</a:t>
            </a:r>
            <a:endParaRPr sz="2800"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2483768" y="3336934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5148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4" y="342775"/>
            <a:ext cx="52441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GB" i="1" dirty="0"/>
              <a:t>What’s the role of a web developer.</a:t>
            </a:r>
            <a:endParaRPr lang="en-GB"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0" y="1635646"/>
            <a:ext cx="1927640" cy="774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Developing new applications and websites</a:t>
            </a:r>
            <a:endParaRPr dirty="0"/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1594443" y="1074788"/>
            <a:ext cx="1751603" cy="513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Fixing bugs or problems</a:t>
            </a:r>
            <a:endParaRPr dirty="0"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0" y="3116399"/>
            <a:ext cx="2242536" cy="705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Writing code in several programming languages </a:t>
            </a:r>
            <a:endParaRPr dirty="0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5594739" y="91556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>
                <a:solidFill>
                  <a:srgbClr val="77C6FC"/>
                </a:solidFill>
                <a:latin typeface="Barlow Semi Condensed Medium"/>
                <a:sym typeface="Barlow Semi Condensed Medium"/>
              </a:rPr>
              <a:t>Adding new features</a:t>
            </a:r>
            <a:endParaRPr lang="en-GB" sz="1800" dirty="0">
              <a:solidFill>
                <a:srgbClr val="77C6FC"/>
              </a:solidFill>
              <a:latin typeface="Barlow Semi Condensed Medium"/>
              <a:sym typeface="Barlow Semi Condensed Medium"/>
            </a:endParaRPr>
          </a:p>
        </p:txBody>
      </p: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7193037" y="2113163"/>
            <a:ext cx="1751603" cy="513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Consulting with Designers</a:t>
            </a:r>
            <a:endParaRPr dirty="0"/>
          </a:p>
        </p:txBody>
      </p:sp>
      <p:sp>
        <p:nvSpPr>
          <p:cNvPr id="237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7163625" y="3596297"/>
            <a:ext cx="1872871" cy="892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Keeping up-to-date with new </a:t>
            </a:r>
            <a:r>
              <a:rPr lang="en-GB" dirty="0" smtClean="0"/>
              <a:t>trends </a:t>
            </a:r>
            <a:r>
              <a:rPr lang="en-GB" dirty="0"/>
              <a:t>in the </a:t>
            </a:r>
            <a:r>
              <a:rPr lang="en-GB" dirty="0" smtClean="0"/>
              <a:t>market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95736" y="1707654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122</Words>
  <Application>Microsoft Office PowerPoint</Application>
  <PresentationFormat>Affichage à l'écran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Barlow Semi Condensed Medium</vt:lpstr>
      <vt:lpstr>Fjalla One</vt:lpstr>
      <vt:lpstr>Barlow Semi Condensed</vt:lpstr>
      <vt:lpstr>Technology Consulting by Slidesgo</vt:lpstr>
      <vt:lpstr>Web fundamentals project</vt:lpstr>
      <vt:lpstr>Table of Contents</vt:lpstr>
      <vt:lpstr>How does the web works?  </vt:lpstr>
      <vt:lpstr>What do you need to be a web developer?</vt:lpstr>
      <vt:lpstr>What’s the role of a web developer.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cp:lastModifiedBy>Beya Nasr</cp:lastModifiedBy>
  <cp:revision>7</cp:revision>
  <dcterms:modified xsi:type="dcterms:W3CDTF">2021-03-24T21:34:57Z</dcterms:modified>
</cp:coreProperties>
</file>