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83" r:id="rId11"/>
    <p:sldId id="284" r:id="rId12"/>
    <p:sldId id="303" r:id="rId13"/>
  </p:sldIdLst>
  <p:sldSz cx="9144000" cy="5143500" type="screen16x9"/>
  <p:notesSz cx="6858000" cy="9144000"/>
  <p:embeddedFontLst>
    <p:embeddedFont>
      <p:font typeface="Fjalla One" panose="020B0604020202020204" charset="0"/>
      <p:regular r:id="rId15"/>
    </p:embeddedFont>
    <p:embeddedFont>
      <p:font typeface="Barlow Semi Condensed" panose="020B0604020202020204" charset="0"/>
      <p:regular r:id="rId16"/>
      <p:bold r:id="rId17"/>
      <p:italic r:id="rId18"/>
      <p:boldItalic r:id="rId19"/>
    </p:embeddedFont>
    <p:embeddedFont>
      <p:font typeface="Barlow Semi Condensed Medium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Barlow Semi Condensed Light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  <p:embeddedFont>
      <p:font typeface="Abel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931E60-955D-420B-AE37-BE921163E28B}">
  <a:tblStyle styleId="{0F931E60-955D-420B-AE37-BE921163E2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9110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3" name="Google Shape;15333;g86fa6133bc_4_20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4" name="Google Shape;15334;g86fa6133bc_4_20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gomycode.co/checkpoints/dc894107-0436-4188-abd3-a0b8506e1e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1611679"/>
            <a:ext cx="3499808" cy="21830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GB" sz="4800" b="1" dirty="0">
                <a:hlinkClick r:id="rId3"/>
              </a:rPr>
              <a:t>Web fundamentals project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62090" y="36840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 dirty="0" smtClean="0">
                <a:solidFill>
                  <a:schemeClr val="accent1"/>
                </a:solidFill>
              </a:rPr>
              <a:t>The first checkpoint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youremail@freepik.com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+91  620 421 838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yourcompany.com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6" name="Google Shape;15336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24803" y="6991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How does the web works</a:t>
            </a:r>
            <a:r>
              <a:rPr lang="en-GB" dirty="0"/>
              <a:t>?</a:t>
            </a:r>
          </a:p>
          <a:p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96724" y="1618518"/>
            <a:ext cx="2615100" cy="78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What </a:t>
            </a:r>
            <a:r>
              <a:rPr lang="en-GB" dirty="0"/>
              <a:t>do you need</a:t>
            </a:r>
            <a:r>
              <a:rPr lang="en-GB" i="1" dirty="0"/>
              <a:t> to be a web developer?</a:t>
            </a:r>
            <a:endParaRPr lang="en-GB"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96724" y="2718077"/>
            <a:ext cx="2615100" cy="725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GB" i="1" dirty="0" smtClean="0"/>
              <a:t>What’s </a:t>
            </a:r>
            <a:r>
              <a:rPr lang="en-GB" i="1" dirty="0"/>
              <a:t>the role of a web developer.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THE WEB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Your logo</a:t>
            </a:r>
            <a:endParaRPr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 and the smallest one in the solar system—it’s only a bit larger than </a:t>
            </a:r>
            <a:r>
              <a:rPr lang="en" sz="1600"/>
              <a:t>the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600"/>
              <a:t>M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oon. The planet’s name has nothing to do with the liquid metal, since </a:t>
            </a:r>
            <a:r>
              <a:rPr lang="en" sz="1600"/>
              <a:t>Mercury 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was named after the </a:t>
            </a:r>
            <a:r>
              <a:rPr lang="en" sz="1600"/>
              <a:t>R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oman messenger god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i="1" dirty="0"/>
              <a:t>How does the web works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smallest </a:t>
            </a:r>
            <a:r>
              <a:rPr lang="en"/>
              <a:t>planet 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in </a:t>
            </a:r>
            <a:r>
              <a:rPr lang="en"/>
              <a:t>the 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olar </a:t>
            </a:r>
            <a:r>
              <a:rPr lang="en"/>
              <a:t>S</a:t>
            </a: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ystem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Solutions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Mercury</a:t>
            </a:r>
            <a:endParaRPr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Venus</a:t>
            </a:r>
            <a:endParaRPr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sun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Jupiter</a:t>
            </a:r>
            <a:endParaRPr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</a:t>
            </a:r>
            <a:r>
              <a:rPr lang="en" sz="1600"/>
              <a:t> 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Neptune</a:t>
            </a:r>
            <a:endParaRPr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 sz="1600"/>
              <a:t>S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Consultants</a:t>
            </a:r>
            <a:endParaRPr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James</a:t>
            </a:r>
            <a:endParaRPr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Doe</a:t>
            </a:r>
            <a:endParaRPr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 Patterson</a:t>
            </a:r>
            <a:endParaRPr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52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Jupiter is the biggest planet </a:t>
            </a:r>
            <a:r>
              <a:rPr lang="en"/>
              <a:t>of them all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5" name="Google Shape;2975;p52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2976" name="Google Shape;2976;p52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977" name="Google Shape;2977;p52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Neptune is the farthest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79" name="Google Shape;2979;p52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Mercury is the closest planet to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Partners</a:t>
            </a:r>
            <a:endParaRPr/>
          </a:p>
        </p:txBody>
      </p:sp>
      <p:sp>
        <p:nvSpPr>
          <p:cNvPr id="2981" name="Google Shape;2981;p52"/>
          <p:cNvSpPr/>
          <p:nvPr/>
        </p:nvSpPr>
        <p:spPr>
          <a:xfrm>
            <a:off x="2233110" y="12083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982" name="Google Shape;2982;p52"/>
          <p:cNvGrpSpPr/>
          <p:nvPr/>
        </p:nvGrpSpPr>
        <p:grpSpPr>
          <a:xfrm>
            <a:off x="4399691" y="1208305"/>
            <a:ext cx="344622" cy="340204"/>
            <a:chOff x="6238300" y="1426975"/>
            <a:chExt cx="489450" cy="483175"/>
          </a:xfrm>
        </p:grpSpPr>
        <p:sp>
          <p:nvSpPr>
            <p:cNvPr id="2983" name="Google Shape;2983;p52"/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6" name="Google Shape;2986;p52"/>
          <p:cNvGrpSpPr/>
          <p:nvPr/>
        </p:nvGrpSpPr>
        <p:grpSpPr>
          <a:xfrm>
            <a:off x="6582648" y="2835993"/>
            <a:ext cx="312955" cy="340168"/>
            <a:chOff x="2100300" y="3804850"/>
            <a:chExt cx="444475" cy="483125"/>
          </a:xfrm>
        </p:grpSpPr>
        <p:sp>
          <p:nvSpPr>
            <p:cNvPr id="2987" name="Google Shape;2987;p52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9" name="Google Shape;2989;p52"/>
          <p:cNvGrpSpPr/>
          <p:nvPr/>
        </p:nvGrpSpPr>
        <p:grpSpPr>
          <a:xfrm>
            <a:off x="6569041" y="1238880"/>
            <a:ext cx="340168" cy="309628"/>
            <a:chOff x="1487200" y="4421025"/>
            <a:chExt cx="483125" cy="439750"/>
          </a:xfrm>
        </p:grpSpPr>
        <p:sp>
          <p:nvSpPr>
            <p:cNvPr id="2990" name="Google Shape;2990;p52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52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Saturn is the ringed one and a gas giant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6" name="Google Shape;2996;p52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Despite being red, Mars is actually a cold place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98" name="Google Shape;2998;p52"/>
          <p:cNvGrpSpPr/>
          <p:nvPr/>
        </p:nvGrpSpPr>
        <p:grpSpPr>
          <a:xfrm>
            <a:off x="4401917" y="2877182"/>
            <a:ext cx="340168" cy="298978"/>
            <a:chOff x="892750" y="267400"/>
            <a:chExt cx="483125" cy="424625"/>
          </a:xfrm>
        </p:grpSpPr>
        <p:sp>
          <p:nvSpPr>
            <p:cNvPr id="2999" name="Google Shape;2999;p52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02" name="Google Shape;3002;p52"/>
          <p:cNvSpPr/>
          <p:nvPr/>
        </p:nvSpPr>
        <p:spPr>
          <a:xfrm>
            <a:off x="2254479" y="2837436"/>
            <a:ext cx="300792" cy="338725"/>
          </a:xfrm>
          <a:custGeom>
            <a:avLst/>
            <a:gdLst/>
            <a:ahLst/>
            <a:cxnLst/>
            <a:rect l="l" t="t" r="r" b="b"/>
            <a:pathLst>
              <a:path w="17088" h="19243" extrusionOk="0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003" name="Google Shape;3003;p52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Venus is the second planet from the </a:t>
            </a:r>
            <a:r>
              <a:rPr lang="en"/>
              <a:t>S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un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 rotWithShape="1">
          <a:blip r:embed="rId3">
            <a:alphaModFix/>
          </a:blip>
          <a:srcRect l="1484" r="1494"/>
          <a:stretch/>
        </p:blipFill>
        <p:spPr>
          <a:xfrm>
            <a:off x="4696641" y="1580762"/>
            <a:ext cx="2741302" cy="15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You can replace the image 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screen with your own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work. Just delete this one,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add yours and </a:t>
            </a:r>
            <a:r>
              <a:rPr lang="en"/>
              <a:t>center it properly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3831152" y="807450"/>
            <a:ext cx="4097650" cy="378090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294</Words>
  <Application>Microsoft Office PowerPoint</Application>
  <PresentationFormat>Affichage à l'écran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Fjalla One</vt:lpstr>
      <vt:lpstr>Barlow Semi Condensed</vt:lpstr>
      <vt:lpstr>Barlow Semi Condensed Medium</vt:lpstr>
      <vt:lpstr>Proxima Nova</vt:lpstr>
      <vt:lpstr>Barlow Semi Condensed Light</vt:lpstr>
      <vt:lpstr>Proxima Nova Semibold</vt:lpstr>
      <vt:lpstr>Abel</vt:lpstr>
      <vt:lpstr>Technology Consulting by Slidesgo</vt:lpstr>
      <vt:lpstr>Slidesgo Final Pages</vt:lpstr>
      <vt:lpstr>Web fundamentals project</vt:lpstr>
      <vt:lpstr>Table of Contents</vt:lpstr>
      <vt:lpstr>THE WEB</vt:lpstr>
      <vt:lpstr>Our Company</vt:lpstr>
      <vt:lpstr>How does the web works?  </vt:lpstr>
      <vt:lpstr>Our Solutions</vt:lpstr>
      <vt:lpstr>Our Consultants</vt:lpstr>
      <vt:lpstr>Our Partners</vt:lpstr>
      <vt:lpstr>Desktop Software</vt:lpstr>
      <vt:lpstr>Thanks!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cp:lastModifiedBy>Beya Nasr</cp:lastModifiedBy>
  <cp:revision>2</cp:revision>
  <dcterms:modified xsi:type="dcterms:W3CDTF">2021-03-23T12:03:28Z</dcterms:modified>
</cp:coreProperties>
</file>