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166"/>
    <a:srgbClr val="C01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13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FDB4-E29F-42B9-A6E0-CD8E718D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960" y="611588"/>
            <a:ext cx="1174776" cy="5634824"/>
          </a:xfrm>
        </p:spPr>
        <p:txBody>
          <a:bodyPr/>
          <a:lstStyle/>
          <a:p>
            <a:r>
              <a:rPr lang="en-US" sz="9600" dirty="0"/>
              <a:t>R</a:t>
            </a:r>
            <a:br>
              <a:rPr lang="en-US" sz="9600" dirty="0"/>
            </a:br>
            <a:r>
              <a:rPr lang="en-US" sz="9600" dirty="0"/>
              <a:t>A</a:t>
            </a:r>
            <a:br>
              <a:rPr lang="en-US" sz="9600" dirty="0"/>
            </a:br>
            <a:r>
              <a:rPr lang="en-US" sz="9600" dirty="0"/>
              <a:t>V</a:t>
            </a:r>
            <a:br>
              <a:rPr lang="en-US" sz="9600" dirty="0"/>
            </a:br>
            <a:r>
              <a:rPr lang="en-US" sz="9600" dirty="0"/>
              <a:t>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72D4A-2EFC-4CA2-B1A3-F3D3A02B9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79021" y="978395"/>
            <a:ext cx="2793158" cy="80816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B31166"/>
                </a:solidFill>
              </a:rPr>
              <a:t>OOM</a:t>
            </a:r>
            <a:endParaRPr lang="en-US" sz="2400" dirty="0">
              <a:solidFill>
                <a:srgbClr val="B31166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A20B18-7E39-4C28-BE9A-28C6402016C9}"/>
              </a:ext>
            </a:extLst>
          </p:cNvPr>
          <p:cNvSpPr txBox="1">
            <a:spLocks/>
          </p:cNvSpPr>
          <p:nvPr/>
        </p:nvSpPr>
        <p:spPr bwMode="gray">
          <a:xfrm>
            <a:off x="4779022" y="2433319"/>
            <a:ext cx="3872573" cy="80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>
                <a:solidFill>
                  <a:srgbClr val="B31166"/>
                </a:solidFill>
              </a:rPr>
              <a:t>rrangement</a:t>
            </a:r>
            <a:endParaRPr lang="en-US" sz="2400" dirty="0">
              <a:solidFill>
                <a:srgbClr val="B31166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1804C1A-6E34-4691-A24C-52022BF3DCD1}"/>
              </a:ext>
            </a:extLst>
          </p:cNvPr>
          <p:cNvSpPr txBox="1">
            <a:spLocks/>
          </p:cNvSpPr>
          <p:nvPr/>
        </p:nvSpPr>
        <p:spPr bwMode="gray">
          <a:xfrm>
            <a:off x="4779022" y="3917009"/>
            <a:ext cx="3872573" cy="80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>
                <a:solidFill>
                  <a:srgbClr val="B31166"/>
                </a:solidFill>
              </a:rPr>
              <a:t>isualizer</a:t>
            </a:r>
            <a:endParaRPr lang="en-US" sz="2400" dirty="0">
              <a:solidFill>
                <a:srgbClr val="B31166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52214E3-7FE9-4F6B-9DCB-9E935AAE24E0}"/>
              </a:ext>
            </a:extLst>
          </p:cNvPr>
          <p:cNvSpPr txBox="1">
            <a:spLocks/>
          </p:cNvSpPr>
          <p:nvPr/>
        </p:nvSpPr>
        <p:spPr bwMode="gray">
          <a:xfrm>
            <a:off x="4779021" y="5371933"/>
            <a:ext cx="3872573" cy="80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>
                <a:solidFill>
                  <a:srgbClr val="B31166"/>
                </a:solidFill>
              </a:rPr>
              <a:t>ngine</a:t>
            </a:r>
            <a:endParaRPr lang="en-US" sz="2400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9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0D0E-21F8-427E-BD91-BEC343FC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9AFEF-9552-4DAB-BEE7-1F7251D3E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DE11F-503B-4A6E-87AE-2B0B86017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131" y="2348666"/>
            <a:ext cx="5440220" cy="2815041"/>
          </a:xfrm>
          <a:prstGeom prst="rect">
            <a:avLst/>
          </a:prstGeom>
        </p:spPr>
      </p:pic>
      <p:pic>
        <p:nvPicPr>
          <p:cNvPr id="1029" name="Picture 5" descr="Capture.PNG">
            <a:extLst>
              <a:ext uri="{FF2B5EF4-FFF2-40B4-BE49-F238E27FC236}">
                <a16:creationId xmlns:a16="http://schemas.microsoft.com/office/drawing/2014/main" id="{584B7623-9562-4B4D-A57C-06628B9FE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42" y="2341718"/>
            <a:ext cx="4977187" cy="282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75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8D11-04CF-4DB0-A220-38728AAD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296F2-B601-4B22-9E83-05546E65F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7396673" cy="3416300"/>
          </a:xfrm>
        </p:spPr>
        <p:txBody>
          <a:bodyPr>
            <a:normAutofit/>
          </a:bodyPr>
          <a:lstStyle/>
          <a:p>
            <a:r>
              <a:rPr lang="en-US" sz="3600" dirty="0"/>
              <a:t>Arrange and visualize rooms</a:t>
            </a:r>
          </a:p>
          <a:p>
            <a:endParaRPr lang="en-US" sz="3600" dirty="0"/>
          </a:p>
          <a:p>
            <a:r>
              <a:rPr lang="en-US" sz="3600" dirty="0"/>
              <a:t>To scale models</a:t>
            </a:r>
          </a:p>
          <a:p>
            <a:endParaRPr lang="en-US" sz="3600" dirty="0"/>
          </a:p>
          <a:p>
            <a:r>
              <a:rPr lang="en-US" sz="3600" dirty="0"/>
              <a:t>Dynamically generate rooms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0E785-6CAB-4A6B-A72B-57550268B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503" y="3218523"/>
            <a:ext cx="1496543" cy="21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8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</TotalTime>
  <Words>16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R A V E</vt:lpstr>
      <vt:lpstr>PowerPoint Presentation</vt:lpstr>
      <vt:lpstr>RAVE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Fleener, Will</dc:creator>
  <cp:lastModifiedBy>Fleener, Will</cp:lastModifiedBy>
  <cp:revision>9</cp:revision>
  <dcterms:created xsi:type="dcterms:W3CDTF">2019-12-18T15:48:25Z</dcterms:created>
  <dcterms:modified xsi:type="dcterms:W3CDTF">2019-12-18T16:59:28Z</dcterms:modified>
</cp:coreProperties>
</file>