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D7B8C-CF3C-451C-8021-837B95735B67}" v="34" dt="2024-11-19T09:55:35.52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18" autoAdjust="0"/>
    <p:restoredTop sz="92039" autoAdjust="0"/>
  </p:normalViewPr>
  <p:slideViewPr>
    <p:cSldViewPr snapToGrid="0" snapToObjects="1">
      <p:cViewPr varScale="1">
        <p:scale>
          <a:sx n="42" d="100"/>
          <a:sy n="42" d="100"/>
        </p:scale>
        <p:origin x="22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oup">
            <a:extLst>
              <a:ext uri="{FF2B5EF4-FFF2-40B4-BE49-F238E27FC236}">
                <a16:creationId xmlns:a16="http://schemas.microsoft.com/office/drawing/2014/main" id="{614301BD-1D1C-C7A9-5055-6F9BB8A3A1EA}"/>
              </a:ext>
            </a:extLst>
          </p:cNvPr>
          <p:cNvSpPr/>
          <p:nvPr/>
        </p:nvSpPr>
        <p:spPr>
          <a:xfrm>
            <a:off x="82806" y="2655285"/>
            <a:ext cx="4281095" cy="713430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51" y="-676677"/>
            <a:ext cx="5598432" cy="299008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 flipV="1">
            <a:off x="213255" y="10296246"/>
            <a:ext cx="13462982" cy="3949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170343" y="10207710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dirty="0"/>
              <a:t>Kaiāulu</a:t>
            </a:r>
            <a:endParaRPr sz="2400"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582328" y="1460558"/>
            <a:ext cx="284853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Config ties into Execs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Data Configuration &amp; Processing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275721" y="1869898"/>
            <a:ext cx="3949153" cy="48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Placeholder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9584561" y="1828842"/>
            <a:ext cx="400135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Raven’s stuff (</a:t>
            </a:r>
            <a:r>
              <a:rPr lang="en-US" b="0" i="0" dirty="0">
                <a:effectLst/>
                <a:latin typeface="gg sans"/>
              </a:rPr>
              <a:t>establish relationship that different parts of config ties to different exec scripts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sp>
        <p:nvSpPr>
          <p:cNvPr id="382" name="Logistics"/>
          <p:cNvSpPr txBox="1"/>
          <p:nvPr/>
        </p:nvSpPr>
        <p:spPr>
          <a:xfrm>
            <a:off x="4655063" y="1484790"/>
            <a:ext cx="157575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Refactoring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275721" y="1453227"/>
            <a:ext cx="262128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About</a:t>
            </a:r>
            <a:endParaRPr dirty="0"/>
          </a:p>
        </p:txBody>
      </p:sp>
      <p:sp>
        <p:nvSpPr>
          <p:cNvPr id="11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81513574-4C23-755A-D7DE-1F6EFB0CD7D2}"/>
              </a:ext>
            </a:extLst>
          </p:cNvPr>
          <p:cNvSpPr txBox="1"/>
          <p:nvPr/>
        </p:nvSpPr>
        <p:spPr>
          <a:xfrm>
            <a:off x="4662093" y="6403042"/>
            <a:ext cx="4649919" cy="294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9AB6D2-F69D-1DEC-41BE-05335D7DB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10" y="122459"/>
            <a:ext cx="1443262" cy="16760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98E25CE-0FCD-0F14-DE41-E9F889215D13}"/>
              </a:ext>
            </a:extLst>
          </p:cNvPr>
          <p:cNvSpPr txBox="1"/>
          <p:nvPr/>
        </p:nvSpPr>
        <p:spPr>
          <a:xfrm>
            <a:off x="5116895" y="10327008"/>
            <a:ext cx="8711564" cy="500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lang="en-US" sz="1000" b="0" dirty="0">
                <a:solidFill>
                  <a:schemeClr val="tx1"/>
                </a:solidFill>
              </a:rPr>
              <a:t> Nicholas Beydler, Mark Burgess, Dao McGill,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Raven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Quiddaoen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Carlos Paradis • Kai</a:t>
            </a:r>
            <a:r>
              <a:rPr kumimoji="0" lang="haw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ā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ulu package version 0.0.0.9700 (in development) •  Updated: 2025-</a:t>
            </a:r>
            <a:r>
              <a:rPr lang="en-US" sz="1000" b="0" dirty="0">
                <a:solidFill>
                  <a:schemeClr val="tx1"/>
                </a:solidFill>
              </a:rPr>
              <a:t>11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CFC6975B-CE08-215E-9051-A8F0A3BA40BC}"/>
              </a:ext>
            </a:extLst>
          </p:cNvPr>
          <p:cNvSpPr txBox="1"/>
          <p:nvPr/>
        </p:nvSpPr>
        <p:spPr>
          <a:xfrm>
            <a:off x="4745502" y="4911773"/>
            <a:ext cx="40539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OpenHub</a:t>
            </a:r>
          </a:p>
        </p:txBody>
      </p:sp>
      <p:sp>
        <p:nvSpPr>
          <p:cNvPr id="50" name="Manipulate Variables">
            <a:extLst>
              <a:ext uri="{FF2B5EF4-FFF2-40B4-BE49-F238E27FC236}">
                <a16:creationId xmlns:a16="http://schemas.microsoft.com/office/drawing/2014/main" id="{C388B462-4D9F-A6E9-4579-2313F50C8FB2}"/>
              </a:ext>
            </a:extLst>
          </p:cNvPr>
          <p:cNvSpPr txBox="1"/>
          <p:nvPr/>
        </p:nvSpPr>
        <p:spPr>
          <a:xfrm>
            <a:off x="9582328" y="4845126"/>
            <a:ext cx="20213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Parallelization</a:t>
            </a:r>
          </a:p>
        </p:txBody>
      </p:sp>
      <p:pic>
        <p:nvPicPr>
          <p:cNvPr id="487" name="Graphic 486" descr="Paper outline">
            <a:extLst>
              <a:ext uri="{FF2B5EF4-FFF2-40B4-BE49-F238E27FC236}">
                <a16:creationId xmlns:a16="http://schemas.microsoft.com/office/drawing/2014/main" id="{FF3883B4-7F0A-1AAB-E3B3-C7CE89D8F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9328" y="4149968"/>
            <a:ext cx="527267" cy="527267"/>
          </a:xfrm>
          <a:prstGeom prst="rect">
            <a:avLst/>
          </a:prstGeom>
        </p:spPr>
      </p:pic>
      <p:sp>
        <p:nvSpPr>
          <p:cNvPr id="370" name="Basics">
            <a:extLst>
              <a:ext uri="{FF2B5EF4-FFF2-40B4-BE49-F238E27FC236}">
                <a16:creationId xmlns:a16="http://schemas.microsoft.com/office/drawing/2014/main" id="{78170172-2617-B449-A16C-2B624CC4A404}"/>
              </a:ext>
            </a:extLst>
          </p:cNvPr>
          <p:cNvSpPr txBox="1"/>
          <p:nvPr/>
        </p:nvSpPr>
        <p:spPr>
          <a:xfrm>
            <a:off x="130370" y="2781756"/>
            <a:ext cx="2766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Folder Organization</a:t>
            </a:r>
            <a:endParaRPr dirty="0"/>
          </a:p>
        </p:txBody>
      </p:sp>
      <p:sp>
        <p:nvSpPr>
          <p:cNvPr id="371" name="Line">
            <a:extLst>
              <a:ext uri="{FF2B5EF4-FFF2-40B4-BE49-F238E27FC236}">
                <a16:creationId xmlns:a16="http://schemas.microsoft.com/office/drawing/2014/main" id="{3E1227C5-190B-40AA-17E8-5AFF1E3B99DA}"/>
              </a:ext>
            </a:extLst>
          </p:cNvPr>
          <p:cNvSpPr/>
          <p:nvPr/>
        </p:nvSpPr>
        <p:spPr>
          <a:xfrm flipV="1">
            <a:off x="148894" y="2596138"/>
            <a:ext cx="417549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3" name="Line">
            <a:extLst>
              <a:ext uri="{FF2B5EF4-FFF2-40B4-BE49-F238E27FC236}">
                <a16:creationId xmlns:a16="http://schemas.microsoft.com/office/drawing/2014/main" id="{E45C2CD8-5BE9-7E0E-1844-8F0FB9157219}"/>
              </a:ext>
            </a:extLst>
          </p:cNvPr>
          <p:cNvSpPr/>
          <p:nvPr/>
        </p:nvSpPr>
        <p:spPr>
          <a:xfrm flipV="1">
            <a:off x="9573838" y="4717673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D49E2CEB-F0D1-F305-B158-D4CDAD876199}"/>
              </a:ext>
            </a:extLst>
          </p:cNvPr>
          <p:cNvSpPr txBox="1"/>
          <p:nvPr/>
        </p:nvSpPr>
        <p:spPr>
          <a:xfrm>
            <a:off x="9582328" y="5528801"/>
            <a:ext cx="39680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Dao’s M2 that uses these exec scripts</a:t>
            </a:r>
          </a:p>
        </p:txBody>
      </p:sp>
      <p:sp>
        <p:nvSpPr>
          <p:cNvPr id="375" name="Line">
            <a:extLst>
              <a:ext uri="{FF2B5EF4-FFF2-40B4-BE49-F238E27FC236}">
                <a16:creationId xmlns:a16="http://schemas.microsoft.com/office/drawing/2014/main" id="{FA2B2D45-EC3B-5790-3E0A-049345E53CB4}"/>
              </a:ext>
            </a:extLst>
          </p:cNvPr>
          <p:cNvSpPr/>
          <p:nvPr/>
        </p:nvSpPr>
        <p:spPr>
          <a:xfrm flipV="1">
            <a:off x="4805164" y="4726821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EBDAA2E0-3B78-B8CA-89D0-6F9814431ECD}"/>
              </a:ext>
            </a:extLst>
          </p:cNvPr>
          <p:cNvSpPr txBox="1"/>
          <p:nvPr/>
        </p:nvSpPr>
        <p:spPr>
          <a:xfrm>
            <a:off x="119313" y="3364585"/>
            <a:ext cx="145499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Mark’s folder organization information</a:t>
            </a:r>
            <a:endParaRPr lang="en-US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AB075D3-AD68-F5C0-D3B0-044F34B12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51" y="3284229"/>
            <a:ext cx="2705478" cy="6230219"/>
          </a:xfrm>
          <a:prstGeom prst="rect">
            <a:avLst/>
          </a:prstGeom>
        </p:spPr>
      </p:pic>
      <p:sp>
        <p:nvSpPr>
          <p:cNvPr id="1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1F2A2E5-4247-EE80-E43D-0001D2960067}"/>
              </a:ext>
            </a:extLst>
          </p:cNvPr>
          <p:cNvSpPr txBox="1"/>
          <p:nvPr/>
        </p:nvSpPr>
        <p:spPr>
          <a:xfrm>
            <a:off x="4640273" y="1828842"/>
            <a:ext cx="4001355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Nick’s getter function information + decoupling notebooks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ADB67-F8D7-1643-799B-658F59AC0610}"/>
              </a:ext>
            </a:extLst>
          </p:cNvPr>
          <p:cNvSpPr txBox="1"/>
          <p:nvPr/>
        </p:nvSpPr>
        <p:spPr>
          <a:xfrm>
            <a:off x="4833103" y="4283004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91CC965F-6175-C685-FCF5-653E0D55D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0687" y="4163155"/>
            <a:ext cx="527267" cy="5272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BC8681-3F80-2792-C779-1667E9E6608C}"/>
              </a:ext>
            </a:extLst>
          </p:cNvPr>
          <p:cNvSpPr txBox="1"/>
          <p:nvPr/>
        </p:nvSpPr>
        <p:spPr>
          <a:xfrm>
            <a:off x="5364462" y="4296191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" name="Graphic 18" descr="Paper outline">
            <a:extLst>
              <a:ext uri="{FF2B5EF4-FFF2-40B4-BE49-F238E27FC236}">
                <a16:creationId xmlns:a16="http://schemas.microsoft.com/office/drawing/2014/main" id="{9B6F2E0E-6E08-368A-2EDA-0D9AEFF32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7900" y="4161880"/>
            <a:ext cx="527267" cy="527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F04A3C-093E-2792-D1C5-7D6E3F62C1A1}"/>
              </a:ext>
            </a:extLst>
          </p:cNvPr>
          <p:cNvSpPr txBox="1"/>
          <p:nvPr/>
        </p:nvSpPr>
        <p:spPr>
          <a:xfrm>
            <a:off x="5891675" y="4294916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" name="Graphic 32" descr="Paper outline">
            <a:extLst>
              <a:ext uri="{FF2B5EF4-FFF2-40B4-BE49-F238E27FC236}">
                <a16:creationId xmlns:a16="http://schemas.microsoft.com/office/drawing/2014/main" id="{9A81F30F-C8E5-B3B7-16E8-020C7D766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6595" y="3520487"/>
            <a:ext cx="527267" cy="5272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28EF7B2-4FB2-62A7-CBE1-215DAD504DC1}"/>
              </a:ext>
            </a:extLst>
          </p:cNvPr>
          <p:cNvSpPr txBox="1"/>
          <p:nvPr/>
        </p:nvSpPr>
        <p:spPr>
          <a:xfrm>
            <a:off x="5360370" y="3653523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92FA2C-EB22-E438-DE43-F9654E6015CA}"/>
              </a:ext>
            </a:extLst>
          </p:cNvPr>
          <p:cNvCxnSpPr>
            <a:cxnSpLocks/>
          </p:cNvCxnSpPr>
          <p:nvPr/>
        </p:nvCxnSpPr>
        <p:spPr>
          <a:xfrm flipV="1">
            <a:off x="5530537" y="4012502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397A06-A9E2-FF5A-9408-79955253200A}"/>
              </a:ext>
            </a:extLst>
          </p:cNvPr>
          <p:cNvCxnSpPr>
            <a:cxnSpLocks/>
          </p:cNvCxnSpPr>
          <p:nvPr/>
        </p:nvCxnSpPr>
        <p:spPr>
          <a:xfrm flipV="1">
            <a:off x="4984941" y="4012502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C30B39-1CCB-B55F-5362-A832ECE9DADE}"/>
              </a:ext>
            </a:extLst>
          </p:cNvPr>
          <p:cNvCxnSpPr>
            <a:cxnSpLocks/>
          </p:cNvCxnSpPr>
          <p:nvPr/>
        </p:nvCxnSpPr>
        <p:spPr>
          <a:xfrm flipH="1" flipV="1">
            <a:off x="5765528" y="4008841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Graphic 54" descr="Paper outline">
            <a:extLst>
              <a:ext uri="{FF2B5EF4-FFF2-40B4-BE49-F238E27FC236}">
                <a16:creationId xmlns:a16="http://schemas.microsoft.com/office/drawing/2014/main" id="{3CDB4187-B6C7-5CA6-5DF1-460828618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9715" y="4124598"/>
            <a:ext cx="527267" cy="52726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B733402-0D98-F558-BA72-D6DEF34D0512}"/>
              </a:ext>
            </a:extLst>
          </p:cNvPr>
          <p:cNvSpPr txBox="1"/>
          <p:nvPr/>
        </p:nvSpPr>
        <p:spPr>
          <a:xfrm>
            <a:off x="7373490" y="4257634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Graphic 56" descr="Paper outline">
            <a:extLst>
              <a:ext uri="{FF2B5EF4-FFF2-40B4-BE49-F238E27FC236}">
                <a16:creationId xmlns:a16="http://schemas.microsoft.com/office/drawing/2014/main" id="{03BC7C2C-F8A1-E33E-F3A3-19720E3A0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1074" y="4137785"/>
            <a:ext cx="527267" cy="5272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453F023-E034-1A9D-5228-AFECFB5ED4DB}"/>
              </a:ext>
            </a:extLst>
          </p:cNvPr>
          <p:cNvSpPr txBox="1"/>
          <p:nvPr/>
        </p:nvSpPr>
        <p:spPr>
          <a:xfrm>
            <a:off x="7904849" y="4270821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" name="Graphic 58" descr="Paper outline">
            <a:extLst>
              <a:ext uri="{FF2B5EF4-FFF2-40B4-BE49-F238E27FC236}">
                <a16:creationId xmlns:a16="http://schemas.microsoft.com/office/drawing/2014/main" id="{9C8C1C7D-4323-BA77-9474-8DD013B26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8287" y="4136510"/>
            <a:ext cx="527267" cy="52726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141A3A8-2FD8-D3B7-28FA-3532A6A28411}"/>
              </a:ext>
            </a:extLst>
          </p:cNvPr>
          <p:cNvSpPr txBox="1"/>
          <p:nvPr/>
        </p:nvSpPr>
        <p:spPr>
          <a:xfrm>
            <a:off x="8432062" y="4269546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raphic 60" descr="Paper outline">
            <a:extLst>
              <a:ext uri="{FF2B5EF4-FFF2-40B4-BE49-F238E27FC236}">
                <a16:creationId xmlns:a16="http://schemas.microsoft.com/office/drawing/2014/main" id="{AB98AFEB-74EA-1EC2-3D0D-A825FBEFA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4489" y="2955173"/>
            <a:ext cx="527267" cy="5272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2AB02FF-DCF2-197E-D1F5-4825DDA16685}"/>
              </a:ext>
            </a:extLst>
          </p:cNvPr>
          <p:cNvSpPr txBox="1"/>
          <p:nvPr/>
        </p:nvSpPr>
        <p:spPr>
          <a:xfrm>
            <a:off x="7898264" y="3088209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A46A1F-E569-8D3D-8B22-F5FF234AA277}"/>
              </a:ext>
            </a:extLst>
          </p:cNvPr>
          <p:cNvCxnSpPr>
            <a:cxnSpLocks/>
          </p:cNvCxnSpPr>
          <p:nvPr/>
        </p:nvCxnSpPr>
        <p:spPr>
          <a:xfrm flipV="1">
            <a:off x="8070924" y="3987132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5DCB212-B1E5-AA79-0614-853CDD6F4B1B}"/>
              </a:ext>
            </a:extLst>
          </p:cNvPr>
          <p:cNvCxnSpPr>
            <a:cxnSpLocks/>
          </p:cNvCxnSpPr>
          <p:nvPr/>
        </p:nvCxnSpPr>
        <p:spPr>
          <a:xfrm flipV="1">
            <a:off x="7525328" y="3987132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1B7D74F4-93BE-62EE-F4E5-5FDA592F96E7}"/>
              </a:ext>
            </a:extLst>
          </p:cNvPr>
          <p:cNvCxnSpPr>
            <a:cxnSpLocks/>
          </p:cNvCxnSpPr>
          <p:nvPr/>
        </p:nvCxnSpPr>
        <p:spPr>
          <a:xfrm flipH="1" flipV="1">
            <a:off x="8305915" y="3983471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80A247D-6A39-CBC9-313A-50295F99689A}"/>
              </a:ext>
            </a:extLst>
          </p:cNvPr>
          <p:cNvCxnSpPr>
            <a:cxnSpLocks/>
          </p:cNvCxnSpPr>
          <p:nvPr/>
        </p:nvCxnSpPr>
        <p:spPr>
          <a:xfrm flipV="1">
            <a:off x="8077348" y="3454723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E032EC2-5CE1-DA01-AEDE-F5E4E76860A5}"/>
              </a:ext>
            </a:extLst>
          </p:cNvPr>
          <p:cNvSpPr/>
          <p:nvPr/>
        </p:nvSpPr>
        <p:spPr>
          <a:xfrm>
            <a:off x="7780256" y="3675672"/>
            <a:ext cx="606368" cy="2579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000000"/>
                </a:solidFill>
              </a:rPr>
              <a:t>get()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Arrow: Right 451">
            <a:extLst>
              <a:ext uri="{FF2B5EF4-FFF2-40B4-BE49-F238E27FC236}">
                <a16:creationId xmlns:a16="http://schemas.microsoft.com/office/drawing/2014/main" id="{6DE4DECC-5273-154B-A239-62EDD897EF4C}"/>
              </a:ext>
            </a:extLst>
          </p:cNvPr>
          <p:cNvSpPr/>
          <p:nvPr/>
        </p:nvSpPr>
        <p:spPr>
          <a:xfrm>
            <a:off x="6474260" y="3666942"/>
            <a:ext cx="796239" cy="51238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Refactor</a:t>
            </a:r>
          </a:p>
        </p:txBody>
      </p:sp>
      <p:sp>
        <p:nvSpPr>
          <p:cNvPr id="45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FDE1372-90AF-9390-760B-E7DB741AA281}"/>
              </a:ext>
            </a:extLst>
          </p:cNvPr>
          <p:cNvSpPr txBox="1"/>
          <p:nvPr/>
        </p:nvSpPr>
        <p:spPr>
          <a:xfrm>
            <a:off x="4702623" y="5371896"/>
            <a:ext cx="4001355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Nick’s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OpenHub API interfacing for project search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0875114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112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gg sans</vt:lpstr>
      <vt:lpstr>Helvetica Light</vt:lpstr>
      <vt:lpstr>Source Sans Pro</vt:lpstr>
      <vt:lpstr>Source Sans Pro Light</vt:lpstr>
      <vt:lpstr>Source Sans Pro Semibold</vt:lpstr>
      <vt:lpstr>White</vt:lpstr>
      <vt:lpstr>Data Configuration &amp; Processing: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Nicholas Beydler</cp:lastModifiedBy>
  <cp:revision>117</cp:revision>
  <dcterms:modified xsi:type="dcterms:W3CDTF">2024-11-20T02:05:57Z</dcterms:modified>
</cp:coreProperties>
</file>