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96" autoAdjust="0"/>
    <p:restoredTop sz="97670" autoAdjust="0"/>
  </p:normalViewPr>
  <p:slideViewPr>
    <p:cSldViewPr snapToGrid="0" snapToObjects="1">
      <p:cViewPr varScale="1">
        <p:scale>
          <a:sx n="70" d="100"/>
          <a:sy n="70" d="100"/>
        </p:scale>
        <p:origin x="2448" y="8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Box 103">
            <a:extLst>
              <a:ext uri="{FF2B5EF4-FFF2-40B4-BE49-F238E27FC236}">
                <a16:creationId xmlns:a16="http://schemas.microsoft.com/office/drawing/2014/main" id="{F5BEA8B1-2F7C-092A-7FFB-46710DB9C2D4}"/>
              </a:ext>
            </a:extLst>
          </p:cNvPr>
          <p:cNvSpPr txBox="1"/>
          <p:nvPr/>
        </p:nvSpPr>
        <p:spPr>
          <a:xfrm>
            <a:off x="143718" y="8319000"/>
            <a:ext cx="2813194" cy="1842977"/>
          </a:xfrm>
          <a:prstGeom prst="rect">
            <a:avLst/>
          </a:prstGeom>
          <a:solidFill>
            <a:srgbClr val="008BFC">
              <a:alpha val="7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6531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19255" y="1798505"/>
            <a:ext cx="3949153" cy="135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879092" y="1458476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255452" y="1453679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879091" y="6919338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617" y="3804361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75878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999777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930264" y="6723644"/>
            <a:ext cx="394476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906617" y="1802528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980392" y="393739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7976" y="3817548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511751" y="395058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189" y="3816273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6038964" y="394930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3884" y="3174880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507659" y="330791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677826" y="366689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5132230" y="366689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912817" y="366323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7004" y="3778991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520779" y="391202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363" y="3792178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8052138" y="392521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576" y="3790903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579351" y="392393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1778" y="2609566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8045553" y="2742602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218213" y="364152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672617" y="364152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453204" y="363786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224637" y="310911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914769" y="3330065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621549" y="3321336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873672" y="7274748"/>
            <a:ext cx="4001355" cy="3000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interfaces with OpenHub API to facilitate locating open-source projects for studies.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906617" y="4577524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417788" y="4577524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889586" y="5978925"/>
            <a:ext cx="403297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78156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82460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349" name="TextBox 104">
            <a:extLst>
              <a:ext uri="{FF2B5EF4-FFF2-40B4-BE49-F238E27FC236}">
                <a16:creationId xmlns:a16="http://schemas.microsoft.com/office/drawing/2014/main" id="{4C274851-B413-9E04-859C-9EEF270EA671}"/>
              </a:ext>
            </a:extLst>
          </p:cNvPr>
          <p:cNvSpPr txBox="1"/>
          <p:nvPr/>
        </p:nvSpPr>
        <p:spPr>
          <a:xfrm>
            <a:off x="2985157" y="8319370"/>
            <a:ext cx="1817687" cy="1309687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350" name="TextBox 392">
            <a:extLst>
              <a:ext uri="{FF2B5EF4-FFF2-40B4-BE49-F238E27FC236}">
                <a16:creationId xmlns:a16="http://schemas.microsoft.com/office/drawing/2014/main" id="{FB3A6DA3-ABF3-27A1-7CF8-EB76A7C18FB1}"/>
              </a:ext>
            </a:extLst>
          </p:cNvPr>
          <p:cNvSpPr txBox="1"/>
          <p:nvPr/>
        </p:nvSpPr>
        <p:spPr>
          <a:xfrm>
            <a:off x="2168477" y="7742273"/>
            <a:ext cx="69329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37BCF41-BF6C-1E7D-94F9-08A8001864B9}"/>
              </a:ext>
            </a:extLst>
          </p:cNvPr>
          <p:cNvCxnSpPr>
            <a:cxnSpLocks/>
          </p:cNvCxnSpPr>
          <p:nvPr/>
        </p:nvCxnSpPr>
        <p:spPr>
          <a:xfrm>
            <a:off x="2504966" y="806648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0698185-9525-CD01-2C17-AEE68089CADD}"/>
              </a:ext>
            </a:extLst>
          </p:cNvPr>
          <p:cNvCxnSpPr/>
          <p:nvPr/>
        </p:nvCxnSpPr>
        <p:spPr>
          <a:xfrm flipH="1">
            <a:off x="631422" y="8308471"/>
            <a:ext cx="3766925" cy="12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6CF5086-9738-2219-6ECD-D6ECCA277C02}"/>
              </a:ext>
            </a:extLst>
          </p:cNvPr>
          <p:cNvCxnSpPr>
            <a:cxnSpLocks/>
          </p:cNvCxnSpPr>
          <p:nvPr/>
        </p:nvCxnSpPr>
        <p:spPr>
          <a:xfrm>
            <a:off x="642708" y="833176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A2F193B-7B8B-1EBC-AE9A-DC193FCB99C5}"/>
              </a:ext>
            </a:extLst>
          </p:cNvPr>
          <p:cNvCxnSpPr>
            <a:cxnSpLocks/>
          </p:cNvCxnSpPr>
          <p:nvPr/>
        </p:nvCxnSpPr>
        <p:spPr>
          <a:xfrm>
            <a:off x="4384569" y="8317133"/>
            <a:ext cx="3594" cy="304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B2744EE-23CA-66E2-A5A7-C9F9FB6A084C}"/>
              </a:ext>
            </a:extLst>
          </p:cNvPr>
          <p:cNvCxnSpPr>
            <a:cxnSpLocks/>
          </p:cNvCxnSpPr>
          <p:nvPr/>
        </p:nvCxnSpPr>
        <p:spPr>
          <a:xfrm>
            <a:off x="1591665" y="8338270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81F3440-ACB4-0FFB-2E89-D2B66E930632}"/>
              </a:ext>
            </a:extLst>
          </p:cNvPr>
          <p:cNvCxnSpPr>
            <a:cxnSpLocks/>
          </p:cNvCxnSpPr>
          <p:nvPr/>
        </p:nvCxnSpPr>
        <p:spPr>
          <a:xfrm>
            <a:off x="3443519" y="8317448"/>
            <a:ext cx="0" cy="314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7" name="Graphic 411" descr="Folder outline">
            <a:extLst>
              <a:ext uri="{FF2B5EF4-FFF2-40B4-BE49-F238E27FC236}">
                <a16:creationId xmlns:a16="http://schemas.microsoft.com/office/drawing/2014/main" id="{E94E2018-25EB-44E8-B55C-7DBC3FBE4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194" y="8412542"/>
            <a:ext cx="674740" cy="674740"/>
          </a:xfrm>
          <a:prstGeom prst="rect">
            <a:avLst/>
          </a:prstGeom>
        </p:spPr>
      </p:pic>
      <p:pic>
        <p:nvPicPr>
          <p:cNvPr id="358" name="Graphic 412" descr="Folder outline">
            <a:extLst>
              <a:ext uri="{FF2B5EF4-FFF2-40B4-BE49-F238E27FC236}">
                <a16:creationId xmlns:a16="http://schemas.microsoft.com/office/drawing/2014/main" id="{0C395136-9BEE-5353-3275-E836A39662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4322" y="7537960"/>
            <a:ext cx="674740" cy="674740"/>
          </a:xfrm>
          <a:prstGeom prst="rect">
            <a:avLst/>
          </a:prstGeom>
        </p:spPr>
      </p:pic>
      <p:pic>
        <p:nvPicPr>
          <p:cNvPr id="359" name="Graphic 413" descr="Folder outline">
            <a:extLst>
              <a:ext uri="{FF2B5EF4-FFF2-40B4-BE49-F238E27FC236}">
                <a16:creationId xmlns:a16="http://schemas.microsoft.com/office/drawing/2014/main" id="{084C12F0-8E65-DFC2-EACC-5F280B62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4295" y="8416959"/>
            <a:ext cx="674740" cy="674740"/>
          </a:xfrm>
          <a:prstGeom prst="rect">
            <a:avLst/>
          </a:prstGeom>
        </p:spPr>
      </p:pic>
      <p:pic>
        <p:nvPicPr>
          <p:cNvPr id="360" name="Graphic 414" descr="Folder outline">
            <a:extLst>
              <a:ext uri="{FF2B5EF4-FFF2-40B4-BE49-F238E27FC236}">
                <a16:creationId xmlns:a16="http://schemas.microsoft.com/office/drawing/2014/main" id="{C4AAB95C-48E8-3016-7A76-7A065BCE4F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2596" y="8434680"/>
            <a:ext cx="674740" cy="674740"/>
          </a:xfrm>
          <a:prstGeom prst="rect">
            <a:avLst/>
          </a:prstGeom>
        </p:spPr>
      </p:pic>
      <p:pic>
        <p:nvPicPr>
          <p:cNvPr id="361" name="Graphic 444" descr="Folder outline">
            <a:extLst>
              <a:ext uri="{FF2B5EF4-FFF2-40B4-BE49-F238E27FC236}">
                <a16:creationId xmlns:a16="http://schemas.microsoft.com/office/drawing/2014/main" id="{2984F03D-EF7A-1A0D-55AE-D0FED8A6CE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2044" y="8420555"/>
            <a:ext cx="674740" cy="674740"/>
          </a:xfrm>
          <a:prstGeom prst="rect">
            <a:avLst/>
          </a:prstGeom>
        </p:spPr>
      </p:pic>
      <p:sp>
        <p:nvSpPr>
          <p:cNvPr id="362" name="TextBox 445">
            <a:extLst>
              <a:ext uri="{FF2B5EF4-FFF2-40B4-BE49-F238E27FC236}">
                <a16:creationId xmlns:a16="http://schemas.microsoft.com/office/drawing/2014/main" id="{AF9E7FAA-1D8C-A124-C042-16F1E662CC60}"/>
              </a:ext>
            </a:extLst>
          </p:cNvPr>
          <p:cNvSpPr txBox="1"/>
          <p:nvPr/>
        </p:nvSpPr>
        <p:spPr>
          <a:xfrm>
            <a:off x="366362" y="8633430"/>
            <a:ext cx="538404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</a:t>
            </a:r>
          </a:p>
        </p:txBody>
      </p:sp>
      <p:sp>
        <p:nvSpPr>
          <p:cNvPr id="363" name="TextBox 446">
            <a:extLst>
              <a:ext uri="{FF2B5EF4-FFF2-40B4-BE49-F238E27FC236}">
                <a16:creationId xmlns:a16="http://schemas.microsoft.com/office/drawing/2014/main" id="{5491EFB1-EE60-536B-AB60-FF909F7F9661}"/>
              </a:ext>
            </a:extLst>
          </p:cNvPr>
          <p:cNvSpPr txBox="1"/>
          <p:nvPr/>
        </p:nvSpPr>
        <p:spPr>
          <a:xfrm>
            <a:off x="1342709" y="8624231"/>
            <a:ext cx="556571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364" name="TextBox 511">
            <a:extLst>
              <a:ext uri="{FF2B5EF4-FFF2-40B4-BE49-F238E27FC236}">
                <a16:creationId xmlns:a16="http://schemas.microsoft.com/office/drawing/2014/main" id="{00D9F2FB-B54B-FE46-5D6F-A01D714EA619}"/>
              </a:ext>
            </a:extLst>
          </p:cNvPr>
          <p:cNvSpPr txBox="1"/>
          <p:nvPr/>
        </p:nvSpPr>
        <p:spPr>
          <a:xfrm>
            <a:off x="3220840" y="8527302"/>
            <a:ext cx="492583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mod_</a:t>
            </a:r>
            <a:endParaRPr lang="en-US" sz="1000" dirty="0"/>
          </a:p>
          <a:p>
            <a:pPr marL="0" marR="0" indent="0" algn="l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err="1"/>
              <a:t>mbox</a:t>
            </a:r>
            <a:endParaRPr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365" name="TextBox 512">
            <a:extLst>
              <a:ext uri="{FF2B5EF4-FFF2-40B4-BE49-F238E27FC236}">
                <a16:creationId xmlns:a16="http://schemas.microsoft.com/office/drawing/2014/main" id="{7C1B183E-C0E9-3FEE-AC3E-84288F6CC5C6}"/>
              </a:ext>
            </a:extLst>
          </p:cNvPr>
          <p:cNvSpPr txBox="1"/>
          <p:nvPr/>
        </p:nvSpPr>
        <p:spPr>
          <a:xfrm>
            <a:off x="4209941" y="8546582"/>
            <a:ext cx="4421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pipermail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B3FDC8E6-3863-3136-B4C5-41034A8A4BC3}"/>
              </a:ext>
            </a:extLst>
          </p:cNvPr>
          <p:cNvCxnSpPr>
            <a:cxnSpLocks/>
          </p:cNvCxnSpPr>
          <p:nvPr/>
        </p:nvCxnSpPr>
        <p:spPr>
          <a:xfrm>
            <a:off x="639994" y="942675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6E7D45C-0736-4D40-99A6-F523FDEAB262}"/>
              </a:ext>
            </a:extLst>
          </p:cNvPr>
          <p:cNvCxnSpPr>
            <a:cxnSpLocks/>
          </p:cNvCxnSpPr>
          <p:nvPr/>
        </p:nvCxnSpPr>
        <p:spPr>
          <a:xfrm>
            <a:off x="1600064" y="9440044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B08F7A5-CB55-922D-22C8-0282B2C74FFC}"/>
              </a:ext>
            </a:extLst>
          </p:cNvPr>
          <p:cNvCxnSpPr>
            <a:cxnSpLocks/>
          </p:cNvCxnSpPr>
          <p:nvPr/>
        </p:nvCxnSpPr>
        <p:spPr>
          <a:xfrm>
            <a:off x="3442883" y="896726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0F98EDD-0924-54BB-EC31-23ED38B1D226}"/>
              </a:ext>
            </a:extLst>
          </p:cNvPr>
          <p:cNvCxnSpPr>
            <a:cxnSpLocks/>
          </p:cNvCxnSpPr>
          <p:nvPr/>
        </p:nvCxnSpPr>
        <p:spPr>
          <a:xfrm>
            <a:off x="2494318" y="9409200"/>
            <a:ext cx="0" cy="303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482CAEC-4472-A677-A0E8-0A58A29DA24F}"/>
              </a:ext>
            </a:extLst>
          </p:cNvPr>
          <p:cNvCxnSpPr/>
          <p:nvPr/>
        </p:nvCxnSpPr>
        <p:spPr>
          <a:xfrm>
            <a:off x="639994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361E320-040E-4BBB-C368-41B723D37271}"/>
              </a:ext>
            </a:extLst>
          </p:cNvPr>
          <p:cNvCxnSpPr/>
          <p:nvPr/>
        </p:nvCxnSpPr>
        <p:spPr>
          <a:xfrm>
            <a:off x="416355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22DE01D4-6093-55F6-5477-B739F55236CB}"/>
              </a:ext>
            </a:extLst>
          </p:cNvPr>
          <p:cNvCxnSpPr/>
          <p:nvPr/>
        </p:nvCxnSpPr>
        <p:spPr>
          <a:xfrm>
            <a:off x="416553" y="9689437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D1E7655-6E0C-1CC6-398B-ED6C94D23A80}"/>
              </a:ext>
            </a:extLst>
          </p:cNvPr>
          <p:cNvCxnSpPr>
            <a:cxnSpLocks/>
          </p:cNvCxnSpPr>
          <p:nvPr/>
        </p:nvCxnSpPr>
        <p:spPr>
          <a:xfrm>
            <a:off x="863633" y="9689436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9" name="Graphic 607" descr="Folder outline">
            <a:extLst>
              <a:ext uri="{FF2B5EF4-FFF2-40B4-BE49-F238E27FC236}">
                <a16:creationId xmlns:a16="http://schemas.microsoft.com/office/drawing/2014/main" id="{214CF069-E661-2EC1-0833-808D584E41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351" y="9626231"/>
            <a:ext cx="532524" cy="532524"/>
          </a:xfrm>
          <a:prstGeom prst="rect">
            <a:avLst/>
          </a:prstGeom>
        </p:spPr>
      </p:pic>
      <p:sp>
        <p:nvSpPr>
          <p:cNvPr id="380" name="TextBox 608">
            <a:extLst>
              <a:ext uri="{FF2B5EF4-FFF2-40B4-BE49-F238E27FC236}">
                <a16:creationId xmlns:a16="http://schemas.microsoft.com/office/drawing/2014/main" id="{37E53850-1649-5271-61AF-BDD7DC15452E}"/>
              </a:ext>
            </a:extLst>
          </p:cNvPr>
          <p:cNvSpPr txBox="1"/>
          <p:nvPr/>
        </p:nvSpPr>
        <p:spPr>
          <a:xfrm>
            <a:off x="255452" y="9781544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81" name="Graphic 637" descr="Folder outline">
            <a:extLst>
              <a:ext uri="{FF2B5EF4-FFF2-40B4-BE49-F238E27FC236}">
                <a16:creationId xmlns:a16="http://schemas.microsoft.com/office/drawing/2014/main" id="{D649F169-6BF4-BF1B-941C-E4579371A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136" y="9628810"/>
            <a:ext cx="532524" cy="532524"/>
          </a:xfrm>
          <a:prstGeom prst="rect">
            <a:avLst/>
          </a:prstGeom>
        </p:spPr>
      </p:pic>
      <p:sp>
        <p:nvSpPr>
          <p:cNvPr id="383" name="TextBox 638">
            <a:extLst>
              <a:ext uri="{FF2B5EF4-FFF2-40B4-BE49-F238E27FC236}">
                <a16:creationId xmlns:a16="http://schemas.microsoft.com/office/drawing/2014/main" id="{D4EB75F3-9A00-564A-86F1-606A71ECC8EF}"/>
              </a:ext>
            </a:extLst>
          </p:cNvPr>
          <p:cNvSpPr txBox="1"/>
          <p:nvPr/>
        </p:nvSpPr>
        <p:spPr>
          <a:xfrm>
            <a:off x="615063" y="9731749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638D2C65-5D53-5DFC-3829-ABEB5CD523BF}"/>
              </a:ext>
            </a:extLst>
          </p:cNvPr>
          <p:cNvCxnSpPr/>
          <p:nvPr/>
        </p:nvCxnSpPr>
        <p:spPr>
          <a:xfrm>
            <a:off x="1600365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84CFEC04-9E50-B622-5134-D1AEDD4F3C79}"/>
              </a:ext>
            </a:extLst>
          </p:cNvPr>
          <p:cNvCxnSpPr/>
          <p:nvPr/>
        </p:nvCxnSpPr>
        <p:spPr>
          <a:xfrm>
            <a:off x="1376726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86CA505-E491-C51E-7E61-84BEFDCE6CE5}"/>
              </a:ext>
            </a:extLst>
          </p:cNvPr>
          <p:cNvCxnSpPr/>
          <p:nvPr/>
        </p:nvCxnSpPr>
        <p:spPr>
          <a:xfrm>
            <a:off x="1376924" y="9707369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A47C63D-71CC-49A5-9C55-2DCECFE421ED}"/>
              </a:ext>
            </a:extLst>
          </p:cNvPr>
          <p:cNvCxnSpPr>
            <a:cxnSpLocks/>
          </p:cNvCxnSpPr>
          <p:nvPr/>
        </p:nvCxnSpPr>
        <p:spPr>
          <a:xfrm>
            <a:off x="1824004" y="9707368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9" name="Graphic 643" descr="Folder outline">
            <a:extLst>
              <a:ext uri="{FF2B5EF4-FFF2-40B4-BE49-F238E27FC236}">
                <a16:creationId xmlns:a16="http://schemas.microsoft.com/office/drawing/2014/main" id="{0B5A930B-A2E3-201B-73BD-8A48E88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722" y="9644163"/>
            <a:ext cx="532524" cy="532524"/>
          </a:xfrm>
          <a:prstGeom prst="rect">
            <a:avLst/>
          </a:prstGeom>
        </p:spPr>
      </p:pic>
      <p:sp>
        <p:nvSpPr>
          <p:cNvPr id="390" name="TextBox 644">
            <a:extLst>
              <a:ext uri="{FF2B5EF4-FFF2-40B4-BE49-F238E27FC236}">
                <a16:creationId xmlns:a16="http://schemas.microsoft.com/office/drawing/2014/main" id="{27ACA8D1-B9D6-F062-9731-57FA6D710BAC}"/>
              </a:ext>
            </a:extLst>
          </p:cNvPr>
          <p:cNvSpPr txBox="1"/>
          <p:nvPr/>
        </p:nvSpPr>
        <p:spPr>
          <a:xfrm>
            <a:off x="1212525" y="979838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91" name="Graphic 645" descr="Folder outline">
            <a:extLst>
              <a:ext uri="{FF2B5EF4-FFF2-40B4-BE49-F238E27FC236}">
                <a16:creationId xmlns:a16="http://schemas.microsoft.com/office/drawing/2014/main" id="{E4664D02-4FF0-B495-881F-B75C62BD3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2507" y="9646742"/>
            <a:ext cx="532524" cy="532524"/>
          </a:xfrm>
          <a:prstGeom prst="rect">
            <a:avLst/>
          </a:prstGeom>
        </p:spPr>
      </p:pic>
      <p:sp>
        <p:nvSpPr>
          <p:cNvPr id="392" name="TextBox 646">
            <a:extLst>
              <a:ext uri="{FF2B5EF4-FFF2-40B4-BE49-F238E27FC236}">
                <a16:creationId xmlns:a16="http://schemas.microsoft.com/office/drawing/2014/main" id="{92E7F824-E527-FF9A-5E86-A025D1C1502F}"/>
              </a:ext>
            </a:extLst>
          </p:cNvPr>
          <p:cNvSpPr txBox="1"/>
          <p:nvPr/>
        </p:nvSpPr>
        <p:spPr>
          <a:xfrm>
            <a:off x="1575434" y="97496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4E79D6A-D655-6FA9-1426-B6C9530D7231}"/>
              </a:ext>
            </a:extLst>
          </p:cNvPr>
          <p:cNvCxnSpPr/>
          <p:nvPr/>
        </p:nvCxnSpPr>
        <p:spPr>
          <a:xfrm>
            <a:off x="3442849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CB3E447-D730-EE11-08A7-89C50B9F3E66}"/>
              </a:ext>
            </a:extLst>
          </p:cNvPr>
          <p:cNvCxnSpPr/>
          <p:nvPr/>
        </p:nvCxnSpPr>
        <p:spPr>
          <a:xfrm>
            <a:off x="3219210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D60FB12-0D07-7C82-58FF-51D2DE8054B5}"/>
              </a:ext>
            </a:extLst>
          </p:cNvPr>
          <p:cNvCxnSpPr/>
          <p:nvPr/>
        </p:nvCxnSpPr>
        <p:spPr>
          <a:xfrm>
            <a:off x="3219408" y="9240736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B9FD7F-EDF1-DA80-54EB-F28070F19CCC}"/>
              </a:ext>
            </a:extLst>
          </p:cNvPr>
          <p:cNvCxnSpPr>
            <a:cxnSpLocks/>
          </p:cNvCxnSpPr>
          <p:nvPr/>
        </p:nvCxnSpPr>
        <p:spPr>
          <a:xfrm>
            <a:off x="3666488" y="9240735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7" name="Graphic 675" descr="Folder outline">
            <a:extLst>
              <a:ext uri="{FF2B5EF4-FFF2-40B4-BE49-F238E27FC236}">
                <a16:creationId xmlns:a16="http://schemas.microsoft.com/office/drawing/2014/main" id="{BB38055D-85D7-D91E-A33A-5584CE4D27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5206" y="9177530"/>
            <a:ext cx="532524" cy="532524"/>
          </a:xfrm>
          <a:prstGeom prst="rect">
            <a:avLst/>
          </a:prstGeom>
        </p:spPr>
      </p:pic>
      <p:sp>
        <p:nvSpPr>
          <p:cNvPr id="398" name="TextBox 676">
            <a:extLst>
              <a:ext uri="{FF2B5EF4-FFF2-40B4-BE49-F238E27FC236}">
                <a16:creationId xmlns:a16="http://schemas.microsoft.com/office/drawing/2014/main" id="{92F317D1-E4FF-41F2-60D1-16D7D4ED15BA}"/>
              </a:ext>
            </a:extLst>
          </p:cNvPr>
          <p:cNvSpPr txBox="1"/>
          <p:nvPr/>
        </p:nvSpPr>
        <p:spPr>
          <a:xfrm>
            <a:off x="2973909" y="9270947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399" name="Graphic 677" descr="Folder outline">
            <a:extLst>
              <a:ext uri="{FF2B5EF4-FFF2-40B4-BE49-F238E27FC236}">
                <a16:creationId xmlns:a16="http://schemas.microsoft.com/office/drawing/2014/main" id="{77283147-EA34-2252-CEAA-6A9069AFC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4991" y="9180109"/>
            <a:ext cx="532524" cy="532524"/>
          </a:xfrm>
          <a:prstGeom prst="rect">
            <a:avLst/>
          </a:prstGeom>
        </p:spPr>
      </p:pic>
      <p:sp>
        <p:nvSpPr>
          <p:cNvPr id="400" name="TextBox 678">
            <a:extLst>
              <a:ext uri="{FF2B5EF4-FFF2-40B4-BE49-F238E27FC236}">
                <a16:creationId xmlns:a16="http://schemas.microsoft.com/office/drawing/2014/main" id="{BA913548-1793-ADBE-F503-12DB07F64040}"/>
              </a:ext>
            </a:extLst>
          </p:cNvPr>
          <p:cNvSpPr txBox="1"/>
          <p:nvPr/>
        </p:nvSpPr>
        <p:spPr>
          <a:xfrm>
            <a:off x="3400197" y="9291908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EB23646-1423-DD84-ED0C-AB1E4D53007A}"/>
              </a:ext>
            </a:extLst>
          </p:cNvPr>
          <p:cNvCxnSpPr/>
          <p:nvPr/>
        </p:nvCxnSpPr>
        <p:spPr>
          <a:xfrm>
            <a:off x="2491978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D143C5-47CC-F9D6-3B2B-F1F44B0205DA}"/>
              </a:ext>
            </a:extLst>
          </p:cNvPr>
          <p:cNvCxnSpPr/>
          <p:nvPr/>
        </p:nvCxnSpPr>
        <p:spPr>
          <a:xfrm>
            <a:off x="2268339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F588D75-D1A0-C67B-195D-9C46FD2878B0}"/>
              </a:ext>
            </a:extLst>
          </p:cNvPr>
          <p:cNvCxnSpPr/>
          <p:nvPr/>
        </p:nvCxnSpPr>
        <p:spPr>
          <a:xfrm>
            <a:off x="2268537" y="9703044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FEA6819-2BEC-5E2D-0DA7-DCCC8F696D33}"/>
              </a:ext>
            </a:extLst>
          </p:cNvPr>
          <p:cNvCxnSpPr>
            <a:cxnSpLocks/>
          </p:cNvCxnSpPr>
          <p:nvPr/>
        </p:nvCxnSpPr>
        <p:spPr>
          <a:xfrm>
            <a:off x="2715617" y="9703043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5" name="Graphic 691" descr="Folder outline">
            <a:extLst>
              <a:ext uri="{FF2B5EF4-FFF2-40B4-BE49-F238E27FC236}">
                <a16:creationId xmlns:a16="http://schemas.microsoft.com/office/drawing/2014/main" id="{808FBB34-0B3F-0ABC-8CE8-A8E3B980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4335" y="9639838"/>
            <a:ext cx="532524" cy="532524"/>
          </a:xfrm>
          <a:prstGeom prst="rect">
            <a:avLst/>
          </a:prstGeom>
        </p:spPr>
      </p:pic>
      <p:sp>
        <p:nvSpPr>
          <p:cNvPr id="406" name="TextBox 692">
            <a:extLst>
              <a:ext uri="{FF2B5EF4-FFF2-40B4-BE49-F238E27FC236}">
                <a16:creationId xmlns:a16="http://schemas.microsoft.com/office/drawing/2014/main" id="{B4963917-06D5-463E-C5A8-ED7F76FF9630}"/>
              </a:ext>
            </a:extLst>
          </p:cNvPr>
          <p:cNvSpPr txBox="1"/>
          <p:nvPr/>
        </p:nvSpPr>
        <p:spPr>
          <a:xfrm>
            <a:off x="2102200" y="979816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407" name="Graphic 693" descr="Folder outline">
            <a:extLst>
              <a:ext uri="{FF2B5EF4-FFF2-40B4-BE49-F238E27FC236}">
                <a16:creationId xmlns:a16="http://schemas.microsoft.com/office/drawing/2014/main" id="{E58BF997-9417-518A-4188-3E3E75CE7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24120" y="9642417"/>
            <a:ext cx="532524" cy="532524"/>
          </a:xfrm>
          <a:prstGeom prst="rect">
            <a:avLst/>
          </a:prstGeom>
        </p:spPr>
      </p:pic>
      <p:sp>
        <p:nvSpPr>
          <p:cNvPr id="408" name="TextBox 694">
            <a:extLst>
              <a:ext uri="{FF2B5EF4-FFF2-40B4-BE49-F238E27FC236}">
                <a16:creationId xmlns:a16="http://schemas.microsoft.com/office/drawing/2014/main" id="{BA7B458C-B33C-10FE-19B0-337F3A1B0BCC}"/>
              </a:ext>
            </a:extLst>
          </p:cNvPr>
          <p:cNvSpPr txBox="1"/>
          <p:nvPr/>
        </p:nvSpPr>
        <p:spPr>
          <a:xfrm>
            <a:off x="2467047" y="9745356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75C19CF7-94EB-70DE-7A7D-C2DF8581781E}"/>
              </a:ext>
            </a:extLst>
          </p:cNvPr>
          <p:cNvCxnSpPr>
            <a:cxnSpLocks/>
          </p:cNvCxnSpPr>
          <p:nvPr/>
        </p:nvCxnSpPr>
        <p:spPr>
          <a:xfrm flipH="1">
            <a:off x="2861771" y="7894839"/>
            <a:ext cx="5643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0" name="TextBox 700">
            <a:extLst>
              <a:ext uri="{FF2B5EF4-FFF2-40B4-BE49-F238E27FC236}">
                <a16:creationId xmlns:a16="http://schemas.microsoft.com/office/drawing/2014/main" id="{C281D0A6-E0D2-A10F-87AB-C26EE104B51A}"/>
              </a:ext>
            </a:extLst>
          </p:cNvPr>
          <p:cNvSpPr txBox="1"/>
          <p:nvPr/>
        </p:nvSpPr>
        <p:spPr>
          <a:xfrm>
            <a:off x="3459368" y="7738104"/>
            <a:ext cx="98860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</a:p>
        </p:txBody>
      </p:sp>
      <p:pic>
        <p:nvPicPr>
          <p:cNvPr id="411" name="Graphic 643" descr="Folder outline">
            <a:extLst>
              <a:ext uri="{FF2B5EF4-FFF2-40B4-BE49-F238E27FC236}">
                <a16:creationId xmlns:a16="http://schemas.microsoft.com/office/drawing/2014/main" id="{8A30FAA5-E0B4-3BE1-4DC4-611A450AB4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164" y="9010640"/>
            <a:ext cx="532524" cy="532524"/>
          </a:xfrm>
          <a:prstGeom prst="rect">
            <a:avLst/>
          </a:prstGeom>
        </p:spPr>
      </p:pic>
      <p:sp>
        <p:nvSpPr>
          <p:cNvPr id="412" name="TextBox 608">
            <a:extLst>
              <a:ext uri="{FF2B5EF4-FFF2-40B4-BE49-F238E27FC236}">
                <a16:creationId xmlns:a16="http://schemas.microsoft.com/office/drawing/2014/main" id="{60B06638-8D80-6368-289E-860B5E5B62E9}"/>
              </a:ext>
            </a:extLst>
          </p:cNvPr>
          <p:cNvSpPr txBox="1"/>
          <p:nvPr/>
        </p:nvSpPr>
        <p:spPr>
          <a:xfrm>
            <a:off x="392789" y="910232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7BC91BD-BAAA-D975-B4CB-BEE032F3C9E0}"/>
              </a:ext>
            </a:extLst>
          </p:cNvPr>
          <p:cNvCxnSpPr>
            <a:cxnSpLocks/>
          </p:cNvCxnSpPr>
          <p:nvPr/>
        </p:nvCxnSpPr>
        <p:spPr>
          <a:xfrm>
            <a:off x="2506150" y="835391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4" name="Graphic 444" descr="Folder outline">
            <a:extLst>
              <a:ext uri="{FF2B5EF4-FFF2-40B4-BE49-F238E27FC236}">
                <a16:creationId xmlns:a16="http://schemas.microsoft.com/office/drawing/2014/main" id="{C96A3A50-920A-2A8F-B933-772D84AEC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3625" y="8424985"/>
            <a:ext cx="674740" cy="674740"/>
          </a:xfrm>
          <a:prstGeom prst="rect">
            <a:avLst/>
          </a:prstGeom>
        </p:spPr>
      </p:pic>
      <p:sp>
        <p:nvSpPr>
          <p:cNvPr id="415" name="TextBox 512">
            <a:extLst>
              <a:ext uri="{FF2B5EF4-FFF2-40B4-BE49-F238E27FC236}">
                <a16:creationId xmlns:a16="http://schemas.microsoft.com/office/drawing/2014/main" id="{23F4B318-5078-11B0-B993-A5B1F3CA4ECF}"/>
              </a:ext>
            </a:extLst>
          </p:cNvPr>
          <p:cNvSpPr txBox="1"/>
          <p:nvPr/>
        </p:nvSpPr>
        <p:spPr>
          <a:xfrm>
            <a:off x="2331522" y="8620261"/>
            <a:ext cx="44213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</p:txBody>
      </p:sp>
      <p:pic>
        <p:nvPicPr>
          <p:cNvPr id="416" name="Graphic 643" descr="Folder outline">
            <a:extLst>
              <a:ext uri="{FF2B5EF4-FFF2-40B4-BE49-F238E27FC236}">
                <a16:creationId xmlns:a16="http://schemas.microsoft.com/office/drawing/2014/main" id="{2F34B164-920B-D3CB-DABD-0F3B8F172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7090" y="9022233"/>
            <a:ext cx="532524" cy="532524"/>
          </a:xfrm>
          <a:prstGeom prst="rect">
            <a:avLst/>
          </a:prstGeom>
        </p:spPr>
      </p:pic>
      <p:sp>
        <p:nvSpPr>
          <p:cNvPr id="417" name="TextBox 608">
            <a:extLst>
              <a:ext uri="{FF2B5EF4-FFF2-40B4-BE49-F238E27FC236}">
                <a16:creationId xmlns:a16="http://schemas.microsoft.com/office/drawing/2014/main" id="{4153E5E4-D751-C101-09E8-6BFC76689671}"/>
              </a:ext>
            </a:extLst>
          </p:cNvPr>
          <p:cNvSpPr txBox="1"/>
          <p:nvPr/>
        </p:nvSpPr>
        <p:spPr>
          <a:xfrm>
            <a:off x="2287224" y="9104143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418" name="Graphic 643" descr="Folder outline">
            <a:extLst>
              <a:ext uri="{FF2B5EF4-FFF2-40B4-BE49-F238E27FC236}">
                <a16:creationId xmlns:a16="http://schemas.microsoft.com/office/drawing/2014/main" id="{6425507E-9A3A-4FAF-BEE2-14C7D063C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3094" y="9019500"/>
            <a:ext cx="532524" cy="532524"/>
          </a:xfrm>
          <a:prstGeom prst="rect">
            <a:avLst/>
          </a:prstGeom>
        </p:spPr>
      </p:pic>
      <p:sp>
        <p:nvSpPr>
          <p:cNvPr id="419" name="TextBox 608">
            <a:extLst>
              <a:ext uri="{FF2B5EF4-FFF2-40B4-BE49-F238E27FC236}">
                <a16:creationId xmlns:a16="http://schemas.microsoft.com/office/drawing/2014/main" id="{2D3CEC2D-2923-97ED-E62B-094A4292ADE5}"/>
              </a:ext>
            </a:extLst>
          </p:cNvPr>
          <p:cNvSpPr txBox="1"/>
          <p:nvPr/>
        </p:nvSpPr>
        <p:spPr>
          <a:xfrm>
            <a:off x="1349719" y="91111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owner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repo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0A2D383D-9D44-5725-71ED-5B0E89B81AEE}"/>
              </a:ext>
            </a:extLst>
          </p:cNvPr>
          <p:cNvCxnSpPr>
            <a:cxnSpLocks/>
          </p:cNvCxnSpPr>
          <p:nvPr/>
        </p:nvCxnSpPr>
        <p:spPr>
          <a:xfrm>
            <a:off x="4377662" y="895840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30F60EE-712A-D563-368D-9549AC945D3A}"/>
              </a:ext>
            </a:extLst>
          </p:cNvPr>
          <p:cNvCxnSpPr>
            <a:cxnSpLocks/>
          </p:cNvCxnSpPr>
          <p:nvPr/>
        </p:nvCxnSpPr>
        <p:spPr>
          <a:xfrm>
            <a:off x="4377628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A25D758C-595E-8B38-43C8-101B5D59ED04}"/>
              </a:ext>
            </a:extLst>
          </p:cNvPr>
          <p:cNvCxnSpPr>
            <a:cxnSpLocks/>
          </p:cNvCxnSpPr>
          <p:nvPr/>
        </p:nvCxnSpPr>
        <p:spPr>
          <a:xfrm>
            <a:off x="4153989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8FC9EA9-C3D6-5F26-C179-3FB1ABF77D7B}"/>
              </a:ext>
            </a:extLst>
          </p:cNvPr>
          <p:cNvCxnSpPr>
            <a:cxnSpLocks/>
          </p:cNvCxnSpPr>
          <p:nvPr/>
        </p:nvCxnSpPr>
        <p:spPr>
          <a:xfrm>
            <a:off x="4154187" y="9231875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ECA29892-CE6C-14AB-DDA4-EAF4979BBDB2}"/>
              </a:ext>
            </a:extLst>
          </p:cNvPr>
          <p:cNvCxnSpPr>
            <a:cxnSpLocks/>
          </p:cNvCxnSpPr>
          <p:nvPr/>
        </p:nvCxnSpPr>
        <p:spPr>
          <a:xfrm>
            <a:off x="4601267" y="9231874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5" name="Graphic 675" descr="Folder outline">
            <a:extLst>
              <a:ext uri="{FF2B5EF4-FFF2-40B4-BE49-F238E27FC236}">
                <a16:creationId xmlns:a16="http://schemas.microsoft.com/office/drawing/2014/main" id="{4D2BE6FE-3CC6-7B41-BEB8-32779CE89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9985" y="9168669"/>
            <a:ext cx="532524" cy="532524"/>
          </a:xfrm>
          <a:prstGeom prst="rect">
            <a:avLst/>
          </a:prstGeom>
        </p:spPr>
      </p:pic>
      <p:sp>
        <p:nvSpPr>
          <p:cNvPr id="426" name="TextBox 676">
            <a:extLst>
              <a:ext uri="{FF2B5EF4-FFF2-40B4-BE49-F238E27FC236}">
                <a16:creationId xmlns:a16="http://schemas.microsoft.com/office/drawing/2014/main" id="{C93CDE61-C1F2-7BCE-FFD7-0775C528CB49}"/>
              </a:ext>
            </a:extLst>
          </p:cNvPr>
          <p:cNvSpPr txBox="1"/>
          <p:nvPr/>
        </p:nvSpPr>
        <p:spPr>
          <a:xfrm>
            <a:off x="3908688" y="9262086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427" name="Graphic 677" descr="Folder outline">
            <a:extLst>
              <a:ext uri="{FF2B5EF4-FFF2-40B4-BE49-F238E27FC236}">
                <a16:creationId xmlns:a16="http://schemas.microsoft.com/office/drawing/2014/main" id="{B0E154B3-AFFF-0771-5B2D-EF5D5D8BF3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9770" y="9171248"/>
            <a:ext cx="532524" cy="532524"/>
          </a:xfrm>
          <a:prstGeom prst="rect">
            <a:avLst/>
          </a:prstGeom>
        </p:spPr>
      </p:pic>
      <p:sp>
        <p:nvSpPr>
          <p:cNvPr id="428" name="TextBox 678">
            <a:extLst>
              <a:ext uri="{FF2B5EF4-FFF2-40B4-BE49-F238E27FC236}">
                <a16:creationId xmlns:a16="http://schemas.microsoft.com/office/drawing/2014/main" id="{68E4FF94-0109-E353-BF30-18086371A3F4}"/>
              </a:ext>
            </a:extLst>
          </p:cNvPr>
          <p:cNvSpPr txBox="1"/>
          <p:nvPr/>
        </p:nvSpPr>
        <p:spPr>
          <a:xfrm>
            <a:off x="4334976" y="9283047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80155D-BAC3-8555-4931-03A18B9D9B65}"/>
              </a:ext>
            </a:extLst>
          </p:cNvPr>
          <p:cNvCxnSpPr>
            <a:cxnSpLocks/>
          </p:cNvCxnSpPr>
          <p:nvPr/>
        </p:nvCxnSpPr>
        <p:spPr>
          <a:xfrm>
            <a:off x="1595476" y="8936254"/>
            <a:ext cx="0" cy="222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BBF3018-11BE-3CFD-7527-C6D607116E44}"/>
              </a:ext>
            </a:extLst>
          </p:cNvPr>
          <p:cNvCxnSpPr>
            <a:cxnSpLocks/>
          </p:cNvCxnSpPr>
          <p:nvPr/>
        </p:nvCxnSpPr>
        <p:spPr>
          <a:xfrm>
            <a:off x="2494813" y="8967265"/>
            <a:ext cx="0" cy="178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B5BCB63-25D2-4CF2-9006-33CDC382AD96}"/>
              </a:ext>
            </a:extLst>
          </p:cNvPr>
          <p:cNvCxnSpPr>
            <a:cxnSpLocks/>
          </p:cNvCxnSpPr>
          <p:nvPr/>
        </p:nvCxnSpPr>
        <p:spPr>
          <a:xfrm>
            <a:off x="638546" y="8940684"/>
            <a:ext cx="0" cy="218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3" name="TextBox 105">
            <a:extLst>
              <a:ext uri="{FF2B5EF4-FFF2-40B4-BE49-F238E27FC236}">
                <a16:creationId xmlns:a16="http://schemas.microsoft.com/office/drawing/2014/main" id="{CFDE2569-4F94-3BD7-059F-465734F6DB95}"/>
              </a:ext>
            </a:extLst>
          </p:cNvPr>
          <p:cNvSpPr txBox="1"/>
          <p:nvPr/>
        </p:nvSpPr>
        <p:spPr>
          <a:xfrm>
            <a:off x="108491" y="8119965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1">
                    <a:lumMod val="40000"/>
                    <a:lumOff val="60000"/>
                  </a:schemeClr>
                </a:solidFill>
              </a:rPr>
              <a:t>Issue tracker</a:t>
            </a:r>
          </a:p>
        </p:txBody>
      </p:sp>
      <p:sp>
        <p:nvSpPr>
          <p:cNvPr id="434" name="TextBox 106">
            <a:extLst>
              <a:ext uri="{FF2B5EF4-FFF2-40B4-BE49-F238E27FC236}">
                <a16:creationId xmlns:a16="http://schemas.microsoft.com/office/drawing/2014/main" id="{6BB93EBF-C849-10EF-9FE9-429E2F370333}"/>
              </a:ext>
            </a:extLst>
          </p:cNvPr>
          <p:cNvSpPr txBox="1"/>
          <p:nvPr/>
        </p:nvSpPr>
        <p:spPr>
          <a:xfrm>
            <a:off x="2965990" y="8096733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5">
                    <a:lumMod val="40000"/>
                    <a:lumOff val="60000"/>
                  </a:schemeClr>
                </a:solidFill>
              </a:rPr>
              <a:t>Mailing list</a:t>
            </a:r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7919" y="5127230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468032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2229" y="6976731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861279" y="7411211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74936" y="6464108"/>
            <a:ext cx="527267" cy="527267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478843" y="6601251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54204" y="6460966"/>
            <a:ext cx="527267" cy="527267"/>
          </a:xfrm>
          <a:prstGeom prst="rect">
            <a:avLst/>
          </a:prstGeom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2033440" y="6604903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999772"/>
              </p:ext>
            </p:extLst>
          </p:nvPr>
        </p:nvGraphicFramePr>
        <p:xfrm>
          <a:off x="12614626" y="6529982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03444" y="6926755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339338" y="7076450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672402" y="6063272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756302" y="723593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403871" y="7011918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858397" y="6724620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405459" y="7235935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413702" y="672704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3068810" y="714247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73191" y="73869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831446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/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120910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2882646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365455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205427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698416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45445"/>
              </p:ext>
            </p:extLst>
          </p:nvPr>
        </p:nvGraphicFramePr>
        <p:xfrm>
          <a:off x="11658797" y="3276049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47311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709453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769591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2939951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163968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2843816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664396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31255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57400" y="2965068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30835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089261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Executable files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795265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88079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125945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0B8F4-6468-4B94-4619-144C3AFD935B}"/>
              </a:ext>
            </a:extLst>
          </p:cNvPr>
          <p:cNvSpPr txBox="1"/>
          <p:nvPr/>
        </p:nvSpPr>
        <p:spPr>
          <a:xfrm>
            <a:off x="8932015" y="6578970"/>
            <a:ext cx="1075025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3AC43D7-093F-4EB5-452C-CB38436C0A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0236" y="6151155"/>
            <a:ext cx="527267" cy="527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66A87-C848-B42E-E356-0982ACA7A663}"/>
              </a:ext>
            </a:extLst>
          </p:cNvPr>
          <p:cNvSpPr txBox="1"/>
          <p:nvPr/>
        </p:nvSpPr>
        <p:spPr>
          <a:xfrm>
            <a:off x="8929315" y="7265788"/>
            <a:ext cx="109391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aiaulu_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.mbox</a:t>
            </a:r>
          </a:p>
        </p:txBody>
      </p:sp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B51269E-DCD1-75D7-81B7-8AA98CBCF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0035" y="6805926"/>
            <a:ext cx="527267" cy="527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C9FDB-B21E-3612-13E3-4DACD5384525}"/>
              </a:ext>
            </a:extLst>
          </p:cNvPr>
          <p:cNvSpPr txBox="1"/>
          <p:nvPr/>
        </p:nvSpPr>
        <p:spPr>
          <a:xfrm>
            <a:off x="8929315" y="7960535"/>
            <a:ext cx="108748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202412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6CBDFF73-BC3E-3940-4DC8-C54E3D1F7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9066" y="7488760"/>
            <a:ext cx="527267" cy="527267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C4A4496D-5B04-5E64-9EE4-A99F6DDE42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0193" y="6464166"/>
            <a:ext cx="527267" cy="527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419341-B932-20A2-75E0-504D26E0CC6B}"/>
              </a:ext>
            </a:extLst>
          </p:cNvPr>
          <p:cNvSpPr txBox="1"/>
          <p:nvPr/>
        </p:nvSpPr>
        <p:spPr>
          <a:xfrm>
            <a:off x="11325473" y="68907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BF20C-9F16-016C-9E80-206897BF014B}"/>
              </a:ext>
            </a:extLst>
          </p:cNvPr>
          <p:cNvSpPr txBox="1"/>
          <p:nvPr/>
        </p:nvSpPr>
        <p:spPr>
          <a:xfrm>
            <a:off x="11909754" y="6883635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6E084-DADC-C8E1-11F2-3E9AF798902D}"/>
              </a:ext>
            </a:extLst>
          </p:cNvPr>
          <p:cNvSpPr txBox="1"/>
          <p:nvPr/>
        </p:nvSpPr>
        <p:spPr>
          <a:xfrm>
            <a:off x="10707134" y="6892779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6BEE57D-8C03-F458-A549-B98604E7E893}"/>
              </a:ext>
            </a:extLst>
          </p:cNvPr>
          <p:cNvCxnSpPr>
            <a:cxnSpLocks/>
          </p:cNvCxnSpPr>
          <p:nvPr/>
        </p:nvCxnSpPr>
        <p:spPr>
          <a:xfrm>
            <a:off x="11262131" y="672556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A7300E8-BEDA-5082-1974-A38BFB8BDA35}"/>
              </a:ext>
            </a:extLst>
          </p:cNvPr>
          <p:cNvSpPr/>
          <p:nvPr/>
        </p:nvSpPr>
        <p:spPr>
          <a:xfrm>
            <a:off x="10700238" y="6283327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1" name="Graphic 480" descr="Paper outline">
            <a:extLst>
              <a:ext uri="{FF2B5EF4-FFF2-40B4-BE49-F238E27FC236}">
                <a16:creationId xmlns:a16="http://schemas.microsoft.com/office/drawing/2014/main" id="{F6F2F3EC-4D74-D415-C28A-FD46070895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78995" y="7518941"/>
            <a:ext cx="527267" cy="527267"/>
          </a:xfrm>
          <a:prstGeom prst="rect">
            <a:avLst/>
          </a:prstGeom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1F3B287A-6356-C4DF-8DD5-F5C716FA407E}"/>
              </a:ext>
            </a:extLst>
          </p:cNvPr>
          <p:cNvSpPr txBox="1"/>
          <p:nvPr/>
        </p:nvSpPr>
        <p:spPr>
          <a:xfrm>
            <a:off x="11482902" y="7656084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raphic 490" descr="Paper outline">
            <a:extLst>
              <a:ext uri="{FF2B5EF4-FFF2-40B4-BE49-F238E27FC236}">
                <a16:creationId xmlns:a16="http://schemas.microsoft.com/office/drawing/2014/main" id="{D0A6C14A-1321-777B-FD90-9CBC75D8CD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58263" y="7515799"/>
            <a:ext cx="527267" cy="527267"/>
          </a:xfrm>
          <a:prstGeom prst="rect">
            <a:avLst/>
          </a:prstGeom>
        </p:spPr>
      </p:pic>
      <p:sp>
        <p:nvSpPr>
          <p:cNvPr id="494" name="TextBox 493">
            <a:extLst>
              <a:ext uri="{FF2B5EF4-FFF2-40B4-BE49-F238E27FC236}">
                <a16:creationId xmlns:a16="http://schemas.microsoft.com/office/drawing/2014/main" id="{1F44BBB8-10D4-8C7A-97B9-DF4402D696BB}"/>
              </a:ext>
            </a:extLst>
          </p:cNvPr>
          <p:cNvSpPr txBox="1"/>
          <p:nvPr/>
        </p:nvSpPr>
        <p:spPr>
          <a:xfrm>
            <a:off x="12037499" y="7659736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7" name="Table">
            <a:extLst>
              <a:ext uri="{FF2B5EF4-FFF2-40B4-BE49-F238E27FC236}">
                <a16:creationId xmlns:a16="http://schemas.microsoft.com/office/drawing/2014/main" id="{A82139C6-D13A-C777-620F-3C8EDE0A8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518981"/>
              </p:ext>
            </p:extLst>
          </p:nvPr>
        </p:nvGraphicFramePr>
        <p:xfrm>
          <a:off x="12618685" y="7584815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B33CDE3-6E35-E0E4-CF1E-66E04EBD1CA8}"/>
              </a:ext>
            </a:extLst>
          </p:cNvPr>
          <p:cNvCxnSpPr>
            <a:cxnSpLocks/>
          </p:cNvCxnSpPr>
          <p:nvPr/>
        </p:nvCxnSpPr>
        <p:spPr>
          <a:xfrm>
            <a:off x="11862456" y="777945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AE57429-27AB-05FC-4A9C-DE8B53759629}"/>
              </a:ext>
            </a:extLst>
          </p:cNvPr>
          <p:cNvCxnSpPr>
            <a:cxnSpLocks/>
          </p:cNvCxnSpPr>
          <p:nvPr/>
        </p:nvCxnSpPr>
        <p:spPr>
          <a:xfrm>
            <a:off x="12417761" y="7781877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0" name="Graphic 499" descr="Paper outline">
            <a:extLst>
              <a:ext uri="{FF2B5EF4-FFF2-40B4-BE49-F238E27FC236}">
                <a16:creationId xmlns:a16="http://schemas.microsoft.com/office/drawing/2014/main" id="{987AABEB-9D8E-3180-0990-3BE9BF7A25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4252" y="7518999"/>
            <a:ext cx="527267" cy="527267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32D01911-A82F-5E2F-499E-E02D06DE989B}"/>
              </a:ext>
            </a:extLst>
          </p:cNvPr>
          <p:cNvSpPr txBox="1"/>
          <p:nvPr/>
        </p:nvSpPr>
        <p:spPr>
          <a:xfrm>
            <a:off x="11329532" y="79455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2CEBE86-0A6C-3963-163D-73E4C8BBDA8E}"/>
              </a:ext>
            </a:extLst>
          </p:cNvPr>
          <p:cNvSpPr txBox="1"/>
          <p:nvPr/>
        </p:nvSpPr>
        <p:spPr>
          <a:xfrm>
            <a:off x="11913813" y="7938468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AE02DD3-63E3-D797-8A63-3AAC0256860C}"/>
              </a:ext>
            </a:extLst>
          </p:cNvPr>
          <p:cNvSpPr txBox="1"/>
          <p:nvPr/>
        </p:nvSpPr>
        <p:spPr>
          <a:xfrm>
            <a:off x="10711193" y="7947612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0ECACF0-FF62-728A-B035-F2A6796E0EDA}"/>
              </a:ext>
            </a:extLst>
          </p:cNvPr>
          <p:cNvCxnSpPr>
            <a:cxnSpLocks/>
          </p:cNvCxnSpPr>
          <p:nvPr/>
        </p:nvCxnSpPr>
        <p:spPr>
          <a:xfrm>
            <a:off x="11266190" y="7780397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3469667-1977-33CB-A584-A8B15E4B59C9}"/>
              </a:ext>
            </a:extLst>
          </p:cNvPr>
          <p:cNvSpPr/>
          <p:nvPr/>
        </p:nvSpPr>
        <p:spPr>
          <a:xfrm>
            <a:off x="10704297" y="7338160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719</Words>
  <Application>Microsoft Office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297</cp:revision>
  <dcterms:modified xsi:type="dcterms:W3CDTF">2024-11-24T20:07:23Z</dcterms:modified>
</cp:coreProperties>
</file>