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7" autoAdjust="0"/>
    <p:restoredTop sz="97670" autoAdjust="0"/>
  </p:normalViewPr>
  <p:slideViewPr>
    <p:cSldViewPr snapToGrid="0" snapToObjects="1">
      <p:cViewPr>
        <p:scale>
          <a:sx n="75" d="100"/>
          <a:sy n="75" d="100"/>
        </p:scale>
        <p:origin x="2208" y="-28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4749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198780" y="2092793"/>
            <a:ext cx="3949153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21426" y="1724749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143717" y="1724749"/>
            <a:ext cx="2770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21426" y="6852279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1426" y="3985722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65225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999777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795201" y="6753928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716784" y="2115885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795201" y="411875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785" y="3998909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26560" y="413194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9998" y="3997634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53773" y="413067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8693" y="3356241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22468" y="348927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492635" y="384825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47039" y="384825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27626" y="384459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813" y="3960352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35588" y="409338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72" y="3973539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866947" y="410657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85" y="3972264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394160" y="410530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6587" y="2790927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60362" y="292396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33022" y="382288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487426" y="382288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268013" y="381922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39446" y="3290477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29578" y="3511426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36358" y="3502697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28517" y="7188040"/>
            <a:ext cx="3616562" cy="312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showcases how Kaiāulu interfaces with OpenHub API to facilitate selecting open-source projects for studies. 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769760" y="4568719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270693" y="4594663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721426" y="5978925"/>
            <a:ext cx="403297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170343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143717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3838" y="5127230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468032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045" y="6989173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788095" y="742365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752" y="6476550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05659" y="6613693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020" y="6473408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960256" y="6617345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165955"/>
              </p:ext>
            </p:extLst>
          </p:nvPr>
        </p:nvGraphicFramePr>
        <p:xfrm>
          <a:off x="12541442" y="6542424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30260" y="6939197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266154" y="7088892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599218" y="607571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683118" y="7248377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330687" y="7024360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785213" y="673706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332275" y="7248377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340518" y="673948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2995626" y="715491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00007" y="7399407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831446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120910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2882646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365455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205427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698416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45445"/>
              </p:ext>
            </p:extLst>
          </p:nvPr>
        </p:nvGraphicFramePr>
        <p:xfrm>
          <a:off x="11658797" y="327604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47311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709453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769591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2939951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163968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2843816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664396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31255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7400" y="2965068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3083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089261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Executable files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887452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80266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125945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858831" y="6591412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7052" y="6163597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856131" y="7278230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6851" y="6818368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856131" y="7972977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882" y="7501202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09" y="6476608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252289" y="6903165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836570" y="6896077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633950" y="6905221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188947" y="673800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627054" y="6295769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5811" y="7531383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09718" y="7668526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079" y="7528241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1964315" y="7672178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938673"/>
              </p:ext>
            </p:extLst>
          </p:nvPr>
        </p:nvGraphicFramePr>
        <p:xfrm>
          <a:off x="12545501" y="7597257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789272" y="779189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344577" y="779431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068" y="7531441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256348" y="7957998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840629" y="7950910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638009" y="7960054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193006" y="779283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631113" y="7350602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BE3922-D306-4814-2549-B227C8A7AB8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5226" y="7702205"/>
            <a:ext cx="4506678" cy="2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671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311</cp:revision>
  <dcterms:modified xsi:type="dcterms:W3CDTF">2024-11-25T00:48:19Z</dcterms:modified>
</cp:coreProperties>
</file>