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5" r:id="rId6"/>
    <p:sldId id="276" r:id="rId7"/>
    <p:sldId id="280" r:id="rId8"/>
    <p:sldId id="277" r:id="rId9"/>
    <p:sldId id="281" r:id="rId10"/>
    <p:sldId id="282" r:id="rId11"/>
    <p:sldId id="288" r:id="rId12"/>
    <p:sldId id="278" r:id="rId13"/>
    <p:sldId id="286" r:id="rId14"/>
    <p:sldId id="285" r:id="rId15"/>
    <p:sldId id="258" r:id="rId16"/>
    <p:sldId id="260" r:id="rId17"/>
    <p:sldId id="271" r:id="rId18"/>
    <p:sldId id="270" r:id="rId19"/>
    <p:sldId id="261" r:id="rId20"/>
    <p:sldId id="272" r:id="rId21"/>
    <p:sldId id="273" r:id="rId22"/>
    <p:sldId id="267" r:id="rId23"/>
    <p:sldId id="268" r:id="rId24"/>
    <p:sldId id="274" r:id="rId25"/>
    <p:sldId id="279" r:id="rId26"/>
    <p:sldId id="28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" initials="R" lastIdx="1" clrIdx="0">
    <p:extLst>
      <p:ext uri="{19B8F6BF-5375-455C-9EA6-DF929625EA0E}">
        <p15:presenceInfo xmlns:p15="http://schemas.microsoft.com/office/powerpoint/2012/main" userId="Rob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3F91E-C920-774E-BEEE-941C834A98AD}" v="12" dt="2020-03-30T12:29:31.177"/>
    <p1510:client id="{2B4EF6CC-182F-4C13-AC82-C5F4093502D4}" v="3" dt="2020-03-30T06:04:37.869"/>
    <p1510:client id="{2B5F8ACC-D05A-4AF0-8C7B-A0EF6AB462CA}" v="24" dt="2020-03-30T08:46:20.608"/>
    <p1510:client id="{ADA21941-DC59-4FFA-99FF-A916E102E972}" v="68" dt="2020-03-30T12:56:22.909"/>
    <p1510:client id="{BA025F58-F28B-4595-BCCB-AB6EDD8D06E9}" v="1040" dt="2020-03-30T13:36:36.730"/>
    <p1510:client id="{E9E1909A-72EF-4E5E-8494-81CC3C32DA14}" v="8" dt="2020-03-30T12:58:1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ginbühl Ramon" userId="S::lugir1@bfh.ch::1c429df2-63bf-40ae-8f04-e02f308a322a" providerId="AD" clId="Web-{E9E1909A-72EF-4E5E-8494-81CC3C32DA14}"/>
    <pc:docChg chg="modSld">
      <pc:chgData name="Luginbühl Ramon" userId="S::lugir1@bfh.ch::1c429df2-63bf-40ae-8f04-e02f308a322a" providerId="AD" clId="Web-{E9E1909A-72EF-4E5E-8494-81CC3C32DA14}" dt="2020-03-30T12:58:10.278" v="6" actId="1076"/>
      <pc:docMkLst>
        <pc:docMk/>
      </pc:docMkLst>
      <pc:sldChg chg="addSp modSp">
        <pc:chgData name="Luginbühl Ramon" userId="S::lugir1@bfh.ch::1c429df2-63bf-40ae-8f04-e02f308a322a" providerId="AD" clId="Web-{E9E1909A-72EF-4E5E-8494-81CC3C32DA14}" dt="2020-03-30T12:58:10.278" v="6" actId="1076"/>
        <pc:sldMkLst>
          <pc:docMk/>
          <pc:sldMk cId="3683424137" sldId="287"/>
        </pc:sldMkLst>
        <pc:picChg chg="add mod">
          <ac:chgData name="Luginbühl Ramon" userId="S::lugir1@bfh.ch::1c429df2-63bf-40ae-8f04-e02f308a322a" providerId="AD" clId="Web-{E9E1909A-72EF-4E5E-8494-81CC3C32DA14}" dt="2020-03-30T12:58:10.278" v="6" actId="1076"/>
          <ac:picMkLst>
            <pc:docMk/>
            <pc:sldMk cId="3683424137" sldId="287"/>
            <ac:picMk id="3" creationId="{B91525B0-0423-41C7-ABE0-3B2178B4BC21}"/>
          </ac:picMkLst>
        </pc:picChg>
      </pc:sldChg>
    </pc:docChg>
  </pc:docChgLst>
  <pc:docChgLst>
    <pc:chgData name="Robin" userId="3c75079d-6a8c-4a8b-9ea8-176fcce848db" providerId="ADAL" clId="{BA025F58-F28B-4595-BCCB-AB6EDD8D06E9}"/>
    <pc:docChg chg="undo custSel addSld delSld modSld">
      <pc:chgData name="Robin" userId="3c75079d-6a8c-4a8b-9ea8-176fcce848db" providerId="ADAL" clId="{BA025F58-F28B-4595-BCCB-AB6EDD8D06E9}" dt="2020-03-30T13:36:36.730" v="1033" actId="6549"/>
      <pc:docMkLst>
        <pc:docMk/>
      </pc:docMkLst>
      <pc:sldChg chg="del">
        <pc:chgData name="Robin" userId="3c75079d-6a8c-4a8b-9ea8-176fcce848db" providerId="ADAL" clId="{BA025F58-F28B-4595-BCCB-AB6EDD8D06E9}" dt="2020-03-30T13:11:08.371" v="688" actId="2696"/>
        <pc:sldMkLst>
          <pc:docMk/>
          <pc:sldMk cId="2792163365" sldId="257"/>
        </pc:sldMkLst>
      </pc:sldChg>
      <pc:sldChg chg="modSp addCm delCm">
        <pc:chgData name="Robin" userId="3c75079d-6a8c-4a8b-9ea8-176fcce848db" providerId="ADAL" clId="{BA025F58-F28B-4595-BCCB-AB6EDD8D06E9}" dt="2020-03-30T11:22:31.897" v="687" actId="20577"/>
        <pc:sldMkLst>
          <pc:docMk/>
          <pc:sldMk cId="3774417946" sldId="277"/>
        </pc:sldMkLst>
        <pc:spChg chg="mod">
          <ac:chgData name="Robin" userId="3c75079d-6a8c-4a8b-9ea8-176fcce848db" providerId="ADAL" clId="{BA025F58-F28B-4595-BCCB-AB6EDD8D06E9}" dt="2020-03-30T11:22:31.897" v="687" actId="20577"/>
          <ac:spMkLst>
            <pc:docMk/>
            <pc:sldMk cId="3774417946" sldId="277"/>
            <ac:spMk id="3" creationId="{2E2CE38C-8A5A-4813-B590-BDCF21EC65DC}"/>
          </ac:spMkLst>
        </pc:spChg>
      </pc:sldChg>
      <pc:sldChg chg="modSp">
        <pc:chgData name="Robin" userId="3c75079d-6a8c-4a8b-9ea8-176fcce848db" providerId="ADAL" clId="{BA025F58-F28B-4595-BCCB-AB6EDD8D06E9}" dt="2020-03-30T11:19:27.426" v="411" actId="20577"/>
        <pc:sldMkLst>
          <pc:docMk/>
          <pc:sldMk cId="2463456406" sldId="278"/>
        </pc:sldMkLst>
        <pc:spChg chg="mod">
          <ac:chgData name="Robin" userId="3c75079d-6a8c-4a8b-9ea8-176fcce848db" providerId="ADAL" clId="{BA025F58-F28B-4595-BCCB-AB6EDD8D06E9}" dt="2020-03-30T11:19:27.426" v="411" actId="20577"/>
          <ac:spMkLst>
            <pc:docMk/>
            <pc:sldMk cId="2463456406" sldId="278"/>
            <ac:spMk id="3" creationId="{06729092-8B69-4CDF-A276-FF1BAF4A5A10}"/>
          </ac:spMkLst>
        </pc:spChg>
      </pc:sldChg>
      <pc:sldChg chg="modSp">
        <pc:chgData name="Robin" userId="3c75079d-6a8c-4a8b-9ea8-176fcce848db" providerId="ADAL" clId="{BA025F58-F28B-4595-BCCB-AB6EDD8D06E9}" dt="2020-03-30T13:32:58.190" v="892" actId="20577"/>
        <pc:sldMkLst>
          <pc:docMk/>
          <pc:sldMk cId="1889848715" sldId="279"/>
        </pc:sldMkLst>
        <pc:spChg chg="mod">
          <ac:chgData name="Robin" userId="3c75079d-6a8c-4a8b-9ea8-176fcce848db" providerId="ADAL" clId="{BA025F58-F28B-4595-BCCB-AB6EDD8D06E9}" dt="2020-03-30T13:29:03.668" v="692" actId="20577"/>
          <ac:spMkLst>
            <pc:docMk/>
            <pc:sldMk cId="1889848715" sldId="279"/>
            <ac:spMk id="2" creationId="{87D122E7-E96C-40E5-B21B-4D8486A89FB3}"/>
          </ac:spMkLst>
        </pc:spChg>
        <pc:spChg chg="mod">
          <ac:chgData name="Robin" userId="3c75079d-6a8c-4a8b-9ea8-176fcce848db" providerId="ADAL" clId="{BA025F58-F28B-4595-BCCB-AB6EDD8D06E9}" dt="2020-03-30T13:32:58.190" v="892" actId="20577"/>
          <ac:spMkLst>
            <pc:docMk/>
            <pc:sldMk cId="1889848715" sldId="279"/>
            <ac:spMk id="3" creationId="{04750EDF-09A0-4E1C-91A1-45286A17599B}"/>
          </ac:spMkLst>
        </pc:spChg>
      </pc:sldChg>
      <pc:sldChg chg="modSp add">
        <pc:chgData name="Robin" userId="3c75079d-6a8c-4a8b-9ea8-176fcce848db" providerId="ADAL" clId="{BA025F58-F28B-4595-BCCB-AB6EDD8D06E9}" dt="2020-03-30T13:34:36.598" v="966" actId="5793"/>
        <pc:sldMkLst>
          <pc:docMk/>
          <pc:sldMk cId="3560564023" sldId="281"/>
        </pc:sldMkLst>
        <pc:spChg chg="mod">
          <ac:chgData name="Robin" userId="3c75079d-6a8c-4a8b-9ea8-176fcce848db" providerId="ADAL" clId="{BA025F58-F28B-4595-BCCB-AB6EDD8D06E9}" dt="2020-03-30T10:52:59.025" v="142" actId="6549"/>
          <ac:spMkLst>
            <pc:docMk/>
            <pc:sldMk cId="3560564023" sldId="281"/>
            <ac:spMk id="2" creationId="{821E218C-851B-4B11-B6E1-CEA54CC6A07B}"/>
          </ac:spMkLst>
        </pc:spChg>
        <pc:spChg chg="mod">
          <ac:chgData name="Robin" userId="3c75079d-6a8c-4a8b-9ea8-176fcce848db" providerId="ADAL" clId="{BA025F58-F28B-4595-BCCB-AB6EDD8D06E9}" dt="2020-03-30T13:34:36.598" v="966" actId="5793"/>
          <ac:spMkLst>
            <pc:docMk/>
            <pc:sldMk cId="3560564023" sldId="281"/>
            <ac:spMk id="3" creationId="{FC0957E1-DEAB-457A-8975-C390AC38F02A}"/>
          </ac:spMkLst>
        </pc:spChg>
      </pc:sldChg>
      <pc:sldChg chg="modSp add">
        <pc:chgData name="Robin" userId="3c75079d-6a8c-4a8b-9ea8-176fcce848db" providerId="ADAL" clId="{BA025F58-F28B-4595-BCCB-AB6EDD8D06E9}" dt="2020-03-30T13:33:34.601" v="907" actId="20577"/>
        <pc:sldMkLst>
          <pc:docMk/>
          <pc:sldMk cId="3542006754" sldId="282"/>
        </pc:sldMkLst>
        <pc:spChg chg="mod">
          <ac:chgData name="Robin" userId="3c75079d-6a8c-4a8b-9ea8-176fcce848db" providerId="ADAL" clId="{BA025F58-F28B-4595-BCCB-AB6EDD8D06E9}" dt="2020-03-30T13:33:07.977" v="896" actId="20577"/>
          <ac:spMkLst>
            <pc:docMk/>
            <pc:sldMk cId="3542006754" sldId="282"/>
            <ac:spMk id="2" creationId="{56B2F826-727C-476A-81D8-EBDA9EA5747B}"/>
          </ac:spMkLst>
        </pc:spChg>
        <pc:spChg chg="mod">
          <ac:chgData name="Robin" userId="3c75079d-6a8c-4a8b-9ea8-176fcce848db" providerId="ADAL" clId="{BA025F58-F28B-4595-BCCB-AB6EDD8D06E9}" dt="2020-03-30T13:33:34.601" v="907" actId="20577"/>
          <ac:spMkLst>
            <pc:docMk/>
            <pc:sldMk cId="3542006754" sldId="282"/>
            <ac:spMk id="3" creationId="{5FFFE0B7-47EA-45C6-93E4-F8AD41B05513}"/>
          </ac:spMkLst>
        </pc:spChg>
      </pc:sldChg>
      <pc:sldChg chg="modSp add del">
        <pc:chgData name="Robin" userId="3c75079d-6a8c-4a8b-9ea8-176fcce848db" providerId="ADAL" clId="{BA025F58-F28B-4595-BCCB-AB6EDD8D06E9}" dt="2020-03-30T13:34:53.345" v="967" actId="2696"/>
        <pc:sldMkLst>
          <pc:docMk/>
          <pc:sldMk cId="760069315" sldId="283"/>
        </pc:sldMkLst>
        <pc:spChg chg="mod">
          <ac:chgData name="Robin" userId="3c75079d-6a8c-4a8b-9ea8-176fcce848db" providerId="ADAL" clId="{BA025F58-F28B-4595-BCCB-AB6EDD8D06E9}" dt="2020-03-30T10:56:37.173" v="212" actId="6549"/>
          <ac:spMkLst>
            <pc:docMk/>
            <pc:sldMk cId="760069315" sldId="283"/>
            <ac:spMk id="2" creationId="{6D775990-EE52-47EC-B166-FA5F0B7ED33F}"/>
          </ac:spMkLst>
        </pc:spChg>
        <pc:spChg chg="mod">
          <ac:chgData name="Robin" userId="3c75079d-6a8c-4a8b-9ea8-176fcce848db" providerId="ADAL" clId="{BA025F58-F28B-4595-BCCB-AB6EDD8D06E9}" dt="2020-03-30T13:33:28.480" v="902" actId="27636"/>
          <ac:spMkLst>
            <pc:docMk/>
            <pc:sldMk cId="760069315" sldId="283"/>
            <ac:spMk id="3" creationId="{B0B26E1A-0349-4B55-9A10-FA080C55099E}"/>
          </ac:spMkLst>
        </pc:spChg>
      </pc:sldChg>
      <pc:sldChg chg="modSp add del">
        <pc:chgData name="Robin" userId="3c75079d-6a8c-4a8b-9ea8-176fcce848db" providerId="ADAL" clId="{BA025F58-F28B-4595-BCCB-AB6EDD8D06E9}" dt="2020-03-30T13:29:49.919" v="693" actId="2696"/>
        <pc:sldMkLst>
          <pc:docMk/>
          <pc:sldMk cId="4151907202" sldId="284"/>
        </pc:sldMkLst>
        <pc:spChg chg="mod">
          <ac:chgData name="Robin" userId="3c75079d-6a8c-4a8b-9ea8-176fcce848db" providerId="ADAL" clId="{BA025F58-F28B-4595-BCCB-AB6EDD8D06E9}" dt="2020-03-30T11:19:41.115" v="428" actId="20577"/>
          <ac:spMkLst>
            <pc:docMk/>
            <pc:sldMk cId="4151907202" sldId="284"/>
            <ac:spMk id="2" creationId="{14A890F7-FA15-41BF-9FEC-AF0471B124AB}"/>
          </ac:spMkLst>
        </pc:spChg>
        <pc:spChg chg="mod">
          <ac:chgData name="Robin" userId="3c75079d-6a8c-4a8b-9ea8-176fcce848db" providerId="ADAL" clId="{BA025F58-F28B-4595-BCCB-AB6EDD8D06E9}" dt="2020-03-30T11:22:07.346" v="681" actId="27636"/>
          <ac:spMkLst>
            <pc:docMk/>
            <pc:sldMk cId="4151907202" sldId="284"/>
            <ac:spMk id="3" creationId="{C0C61162-E4A9-4BE6-9F95-A92AC6DACBA9}"/>
          </ac:spMkLst>
        </pc:spChg>
      </pc:sldChg>
      <pc:sldChg chg="addSp delSp modSp add">
        <pc:chgData name="Robin" userId="3c75079d-6a8c-4a8b-9ea8-176fcce848db" providerId="ADAL" clId="{BA025F58-F28B-4595-BCCB-AB6EDD8D06E9}" dt="2020-03-30T13:31:42.767" v="726" actId="20577"/>
        <pc:sldMkLst>
          <pc:docMk/>
          <pc:sldMk cId="116818988" sldId="287"/>
        </pc:sldMkLst>
        <pc:spChg chg="del mod">
          <ac:chgData name="Robin" userId="3c75079d-6a8c-4a8b-9ea8-176fcce848db" providerId="ADAL" clId="{BA025F58-F28B-4595-BCCB-AB6EDD8D06E9}" dt="2020-03-30T13:31:37.728" v="708"/>
          <ac:spMkLst>
            <pc:docMk/>
            <pc:sldMk cId="116818988" sldId="287"/>
            <ac:spMk id="2" creationId="{3B4E40D6-EB0D-49A9-90C7-B4F6217376D1}"/>
          </ac:spMkLst>
        </pc:spChg>
        <pc:spChg chg="del">
          <ac:chgData name="Robin" userId="3c75079d-6a8c-4a8b-9ea8-176fcce848db" providerId="ADAL" clId="{BA025F58-F28B-4595-BCCB-AB6EDD8D06E9}" dt="2020-03-30T13:31:37.728" v="708"/>
          <ac:spMkLst>
            <pc:docMk/>
            <pc:sldMk cId="116818988" sldId="287"/>
            <ac:spMk id="3" creationId="{5AE3A830-4613-42EF-8FC7-8BC9197A7947}"/>
          </ac:spMkLst>
        </pc:spChg>
        <pc:spChg chg="add mod">
          <ac:chgData name="Robin" userId="3c75079d-6a8c-4a8b-9ea8-176fcce848db" providerId="ADAL" clId="{BA025F58-F28B-4595-BCCB-AB6EDD8D06E9}" dt="2020-03-30T13:31:42.767" v="726" actId="20577"/>
          <ac:spMkLst>
            <pc:docMk/>
            <pc:sldMk cId="116818988" sldId="287"/>
            <ac:spMk id="4" creationId="{E51BAA3C-C12D-4B1D-B255-EAB635FE4DCB}"/>
          </ac:spMkLst>
        </pc:spChg>
        <pc:spChg chg="add mod">
          <ac:chgData name="Robin" userId="3c75079d-6a8c-4a8b-9ea8-176fcce848db" providerId="ADAL" clId="{BA025F58-F28B-4595-BCCB-AB6EDD8D06E9}" dt="2020-03-30T13:31:37.728" v="708"/>
          <ac:spMkLst>
            <pc:docMk/>
            <pc:sldMk cId="116818988" sldId="287"/>
            <ac:spMk id="5" creationId="{3854441E-C521-4F46-93CB-83A87C92E700}"/>
          </ac:spMkLst>
        </pc:spChg>
      </pc:sldChg>
      <pc:sldChg chg="del">
        <pc:chgData name="Robin" userId="3c75079d-6a8c-4a8b-9ea8-176fcce848db" providerId="ADAL" clId="{BA025F58-F28B-4595-BCCB-AB6EDD8D06E9}" dt="2020-03-30T13:28:35.703" v="689" actId="2696"/>
        <pc:sldMkLst>
          <pc:docMk/>
          <pc:sldMk cId="3683424137" sldId="287"/>
        </pc:sldMkLst>
      </pc:sldChg>
      <pc:sldChg chg="modSp add">
        <pc:chgData name="Robin" userId="3c75079d-6a8c-4a8b-9ea8-176fcce848db" providerId="ADAL" clId="{BA025F58-F28B-4595-BCCB-AB6EDD8D06E9}" dt="2020-03-30T13:36:36.730" v="1033" actId="6549"/>
        <pc:sldMkLst>
          <pc:docMk/>
          <pc:sldMk cId="2968698508" sldId="288"/>
        </pc:sldMkLst>
        <pc:spChg chg="mod">
          <ac:chgData name="Robin" userId="3c75079d-6a8c-4a8b-9ea8-176fcce848db" providerId="ADAL" clId="{BA025F58-F28B-4595-BCCB-AB6EDD8D06E9}" dt="2020-03-30T13:33:54.920" v="940" actId="20577"/>
          <ac:spMkLst>
            <pc:docMk/>
            <pc:sldMk cId="2968698508" sldId="288"/>
            <ac:spMk id="2" creationId="{7C13047D-3659-4768-82EC-F822C66A7E78}"/>
          </ac:spMkLst>
        </pc:spChg>
        <pc:spChg chg="mod">
          <ac:chgData name="Robin" userId="3c75079d-6a8c-4a8b-9ea8-176fcce848db" providerId="ADAL" clId="{BA025F58-F28B-4595-BCCB-AB6EDD8D06E9}" dt="2020-03-30T13:36:36.730" v="1033" actId="6549"/>
          <ac:spMkLst>
            <pc:docMk/>
            <pc:sldMk cId="2968698508" sldId="288"/>
            <ac:spMk id="3" creationId="{6449A3F3-F76E-4D46-9F70-B92429FEA025}"/>
          </ac:spMkLst>
        </pc:spChg>
      </pc:sldChg>
      <pc:sldChg chg="del">
        <pc:chgData name="Robin" userId="3c75079d-6a8c-4a8b-9ea8-176fcce848db" providerId="ADAL" clId="{BA025F58-F28B-4595-BCCB-AB6EDD8D06E9}" dt="2020-03-30T13:30:53.119" v="695" actId="2696"/>
        <pc:sldMkLst>
          <pc:docMk/>
          <pc:sldMk cId="3667172819" sldId="288"/>
        </pc:sldMkLst>
      </pc:sldChg>
    </pc:docChg>
  </pc:docChgLst>
  <pc:docChgLst>
    <pc:chgData name="Luca Beyeler" userId="43274221-19e8-4ba6-b838-1dbfcef16372" providerId="ADAL" clId="{2B5F8ACC-D05A-4AF0-8C7B-A0EF6AB462CA}"/>
    <pc:docChg chg="undo custSel addSld modSld sldOrd">
      <pc:chgData name="Luca Beyeler" userId="43274221-19e8-4ba6-b838-1dbfcef16372" providerId="ADAL" clId="{2B5F8ACC-D05A-4AF0-8C7B-A0EF6AB462CA}" dt="2020-03-30T11:36:37.738" v="119" actId="113"/>
      <pc:docMkLst>
        <pc:docMk/>
      </pc:docMkLst>
      <pc:sldChg chg="delSp modSp add">
        <pc:chgData name="Luca Beyeler" userId="43274221-19e8-4ba6-b838-1dbfcef16372" providerId="ADAL" clId="{2B5F8ACC-D05A-4AF0-8C7B-A0EF6AB462CA}" dt="2020-03-30T08:40:10.260" v="52" actId="113"/>
        <pc:sldMkLst>
          <pc:docMk/>
          <pc:sldMk cId="2403523565" sldId="258"/>
        </pc:sldMkLst>
        <pc:spChg chg="mod">
          <ac:chgData name="Luca Beyeler" userId="43274221-19e8-4ba6-b838-1dbfcef16372" providerId="ADAL" clId="{2B5F8ACC-D05A-4AF0-8C7B-A0EF6AB462CA}" dt="2020-03-30T08:40:10.260" v="52" actId="113"/>
          <ac:spMkLst>
            <pc:docMk/>
            <pc:sldMk cId="2403523565" sldId="258"/>
            <ac:spMk id="2" creationId="{211EF0E7-DDF2-4A3B-A69E-FDADDFA2E7ED}"/>
          </ac:spMkLst>
        </pc:spChg>
        <pc:spChg chg="del">
          <ac:chgData name="Luca Beyeler" userId="43274221-19e8-4ba6-b838-1dbfcef16372" providerId="ADAL" clId="{2B5F8ACC-D05A-4AF0-8C7B-A0EF6AB462CA}" dt="2020-03-30T08:40:02.396" v="50" actId="478"/>
          <ac:spMkLst>
            <pc:docMk/>
            <pc:sldMk cId="2403523565" sldId="258"/>
            <ac:spMk id="3" creationId="{51CCC595-EBF8-41D8-9CCF-5B696D5A3977}"/>
          </ac:spMkLst>
        </pc:spChg>
      </pc:sldChg>
      <pc:sldChg chg="modSp add ord">
        <pc:chgData name="Luca Beyeler" userId="43274221-19e8-4ba6-b838-1dbfcef16372" providerId="ADAL" clId="{2B5F8ACC-D05A-4AF0-8C7B-A0EF6AB462CA}" dt="2020-03-30T11:36:37.738" v="119" actId="113"/>
        <pc:sldMkLst>
          <pc:docMk/>
          <pc:sldMk cId="2952148263" sldId="259"/>
        </pc:sldMkLst>
        <pc:spChg chg="mod">
          <ac:chgData name="Luca Beyeler" userId="43274221-19e8-4ba6-b838-1dbfcef16372" providerId="ADAL" clId="{2B5F8ACC-D05A-4AF0-8C7B-A0EF6AB462CA}" dt="2020-03-30T11:36:37.738" v="119" actId="113"/>
          <ac:spMkLst>
            <pc:docMk/>
            <pc:sldMk cId="2952148263" sldId="259"/>
            <ac:spMk id="2" creationId="{9CA8EEE3-AAAA-4A68-9496-645ACCF75B4F}"/>
          </ac:spMkLst>
        </pc:spChg>
      </pc:sldChg>
      <pc:sldChg chg="add">
        <pc:chgData name="Luca Beyeler" userId="43274221-19e8-4ba6-b838-1dbfcef16372" providerId="ADAL" clId="{2B5F8ACC-D05A-4AF0-8C7B-A0EF6AB462CA}" dt="2020-03-30T08:40:27.369" v="53"/>
        <pc:sldMkLst>
          <pc:docMk/>
          <pc:sldMk cId="3919333796" sldId="260"/>
        </pc:sldMkLst>
      </pc:sldChg>
      <pc:sldChg chg="add">
        <pc:chgData name="Luca Beyeler" userId="43274221-19e8-4ba6-b838-1dbfcef16372" providerId="ADAL" clId="{2B5F8ACC-D05A-4AF0-8C7B-A0EF6AB462CA}" dt="2020-03-30T08:41:07.217" v="56"/>
        <pc:sldMkLst>
          <pc:docMk/>
          <pc:sldMk cId="3685299488" sldId="261"/>
        </pc:sldMkLst>
      </pc:sldChg>
      <pc:sldChg chg="add">
        <pc:chgData name="Luca Beyeler" userId="43274221-19e8-4ba6-b838-1dbfcef16372" providerId="ADAL" clId="{2B5F8ACC-D05A-4AF0-8C7B-A0EF6AB462CA}" dt="2020-03-30T08:42:04.708" v="59"/>
        <pc:sldMkLst>
          <pc:docMk/>
          <pc:sldMk cId="4004309114" sldId="267"/>
        </pc:sldMkLst>
      </pc:sldChg>
      <pc:sldChg chg="add">
        <pc:chgData name="Luca Beyeler" userId="43274221-19e8-4ba6-b838-1dbfcef16372" providerId="ADAL" clId="{2B5F8ACC-D05A-4AF0-8C7B-A0EF6AB462CA}" dt="2020-03-30T08:42:16.904" v="60"/>
        <pc:sldMkLst>
          <pc:docMk/>
          <pc:sldMk cId="765811364" sldId="268"/>
        </pc:sldMkLst>
      </pc:sldChg>
      <pc:sldChg chg="add">
        <pc:chgData name="Luca Beyeler" userId="43274221-19e8-4ba6-b838-1dbfcef16372" providerId="ADAL" clId="{2B5F8ACC-D05A-4AF0-8C7B-A0EF6AB462CA}" dt="2020-03-30T08:40:59.458" v="55"/>
        <pc:sldMkLst>
          <pc:docMk/>
          <pc:sldMk cId="3210213568" sldId="270"/>
        </pc:sldMkLst>
      </pc:sldChg>
      <pc:sldChg chg="add">
        <pc:chgData name="Luca Beyeler" userId="43274221-19e8-4ba6-b838-1dbfcef16372" providerId="ADAL" clId="{2B5F8ACC-D05A-4AF0-8C7B-A0EF6AB462CA}" dt="2020-03-30T08:40:40.740" v="54"/>
        <pc:sldMkLst>
          <pc:docMk/>
          <pc:sldMk cId="409184333" sldId="271"/>
        </pc:sldMkLst>
      </pc:sldChg>
      <pc:sldChg chg="add">
        <pc:chgData name="Luca Beyeler" userId="43274221-19e8-4ba6-b838-1dbfcef16372" providerId="ADAL" clId="{2B5F8ACC-D05A-4AF0-8C7B-A0EF6AB462CA}" dt="2020-03-30T08:41:20.434" v="57"/>
        <pc:sldMkLst>
          <pc:docMk/>
          <pc:sldMk cId="4231701665" sldId="272"/>
        </pc:sldMkLst>
      </pc:sldChg>
      <pc:sldChg chg="add">
        <pc:chgData name="Luca Beyeler" userId="43274221-19e8-4ba6-b838-1dbfcef16372" providerId="ADAL" clId="{2B5F8ACC-D05A-4AF0-8C7B-A0EF6AB462CA}" dt="2020-03-30T08:41:47.224" v="58"/>
        <pc:sldMkLst>
          <pc:docMk/>
          <pc:sldMk cId="2677995086" sldId="273"/>
        </pc:sldMkLst>
      </pc:sldChg>
      <pc:sldChg chg="modSp add">
        <pc:chgData name="Luca Beyeler" userId="43274221-19e8-4ba6-b838-1dbfcef16372" providerId="ADAL" clId="{2B5F8ACC-D05A-4AF0-8C7B-A0EF6AB462CA}" dt="2020-03-30T08:44:10.733" v="70" actId="1036"/>
        <pc:sldMkLst>
          <pc:docMk/>
          <pc:sldMk cId="4068251685" sldId="274"/>
        </pc:sldMkLst>
        <pc:spChg chg="mod">
          <ac:chgData name="Luca Beyeler" userId="43274221-19e8-4ba6-b838-1dbfcef16372" providerId="ADAL" clId="{2B5F8ACC-D05A-4AF0-8C7B-A0EF6AB462CA}" dt="2020-03-30T08:44:10.733" v="70" actId="1036"/>
          <ac:spMkLst>
            <pc:docMk/>
            <pc:sldMk cId="4068251685" sldId="274"/>
            <ac:spMk id="6" creationId="{D48F8E19-81E1-4371-BADF-7A1C77F54F30}"/>
          </ac:spMkLst>
        </pc:spChg>
      </pc:sldChg>
      <pc:sldChg chg="modSp add">
        <pc:chgData name="Luca Beyeler" userId="43274221-19e8-4ba6-b838-1dbfcef16372" providerId="ADAL" clId="{2B5F8ACC-D05A-4AF0-8C7B-A0EF6AB462CA}" dt="2020-03-30T08:45:00.620" v="72"/>
        <pc:sldMkLst>
          <pc:docMk/>
          <pc:sldMk cId="342063776" sldId="275"/>
        </pc:sldMkLst>
        <pc:spChg chg="mod">
          <ac:chgData name="Luca Beyeler" userId="43274221-19e8-4ba6-b838-1dbfcef16372" providerId="ADAL" clId="{2B5F8ACC-D05A-4AF0-8C7B-A0EF6AB462CA}" dt="2020-03-30T08:45:00.620" v="72"/>
          <ac:spMkLst>
            <pc:docMk/>
            <pc:sldMk cId="342063776" sldId="275"/>
            <ac:spMk id="2" creationId="{4DD21C39-BF98-4A82-9711-B8B4AAF71694}"/>
          </ac:spMkLst>
        </pc:spChg>
      </pc:sldChg>
      <pc:sldChg chg="modSp add">
        <pc:chgData name="Luca Beyeler" userId="43274221-19e8-4ba6-b838-1dbfcef16372" providerId="ADAL" clId="{2B5F8ACC-D05A-4AF0-8C7B-A0EF6AB462CA}" dt="2020-03-30T08:45:18.825" v="81" actId="20577"/>
        <pc:sldMkLst>
          <pc:docMk/>
          <pc:sldMk cId="4031064707" sldId="276"/>
        </pc:sldMkLst>
        <pc:spChg chg="mod">
          <ac:chgData name="Luca Beyeler" userId="43274221-19e8-4ba6-b838-1dbfcef16372" providerId="ADAL" clId="{2B5F8ACC-D05A-4AF0-8C7B-A0EF6AB462CA}" dt="2020-03-30T08:45:18.825" v="81" actId="20577"/>
          <ac:spMkLst>
            <pc:docMk/>
            <pc:sldMk cId="4031064707" sldId="276"/>
            <ac:spMk id="2" creationId="{04AAC334-1009-47FB-9EE4-1FDE57CDD5E3}"/>
          </ac:spMkLst>
        </pc:spChg>
      </pc:sldChg>
      <pc:sldChg chg="modSp add">
        <pc:chgData name="Luca Beyeler" userId="43274221-19e8-4ba6-b838-1dbfcef16372" providerId="ADAL" clId="{2B5F8ACC-D05A-4AF0-8C7B-A0EF6AB462CA}" dt="2020-03-30T08:45:34.137" v="111" actId="20577"/>
        <pc:sldMkLst>
          <pc:docMk/>
          <pc:sldMk cId="3774417946" sldId="277"/>
        </pc:sldMkLst>
        <pc:spChg chg="mod">
          <ac:chgData name="Luca Beyeler" userId="43274221-19e8-4ba6-b838-1dbfcef16372" providerId="ADAL" clId="{2B5F8ACC-D05A-4AF0-8C7B-A0EF6AB462CA}" dt="2020-03-30T08:45:34.137" v="111" actId="20577"/>
          <ac:spMkLst>
            <pc:docMk/>
            <pc:sldMk cId="3774417946" sldId="277"/>
            <ac:spMk id="2" creationId="{8C4B94E2-9CAE-492C-8345-0C83ABB49ECA}"/>
          </ac:spMkLst>
        </pc:spChg>
      </pc:sldChg>
      <pc:sldChg chg="modSp add">
        <pc:chgData name="Luca Beyeler" userId="43274221-19e8-4ba6-b838-1dbfcef16372" providerId="ADAL" clId="{2B5F8ACC-D05A-4AF0-8C7B-A0EF6AB462CA}" dt="2020-03-30T08:45:48.452" v="113"/>
        <pc:sldMkLst>
          <pc:docMk/>
          <pc:sldMk cId="2463456406" sldId="278"/>
        </pc:sldMkLst>
        <pc:spChg chg="mod">
          <ac:chgData name="Luca Beyeler" userId="43274221-19e8-4ba6-b838-1dbfcef16372" providerId="ADAL" clId="{2B5F8ACC-D05A-4AF0-8C7B-A0EF6AB462CA}" dt="2020-03-30T08:45:48.452" v="113"/>
          <ac:spMkLst>
            <pc:docMk/>
            <pc:sldMk cId="2463456406" sldId="278"/>
            <ac:spMk id="2" creationId="{A3C52FAA-1548-48E1-9507-7FD39CFD4B86}"/>
          </ac:spMkLst>
        </pc:spChg>
      </pc:sldChg>
      <pc:sldChg chg="addSp delSp modSp add">
        <pc:chgData name="Luca Beyeler" userId="43274221-19e8-4ba6-b838-1dbfcef16372" providerId="ADAL" clId="{2B5F8ACC-D05A-4AF0-8C7B-A0EF6AB462CA}" dt="2020-03-30T08:46:20.608" v="118"/>
        <pc:sldMkLst>
          <pc:docMk/>
          <pc:sldMk cId="1889848715" sldId="279"/>
        </pc:sldMkLst>
        <pc:spChg chg="mod">
          <ac:chgData name="Luca Beyeler" userId="43274221-19e8-4ba6-b838-1dbfcef16372" providerId="ADAL" clId="{2B5F8ACC-D05A-4AF0-8C7B-A0EF6AB462CA}" dt="2020-03-30T08:46:20.608" v="118"/>
          <ac:spMkLst>
            <pc:docMk/>
            <pc:sldMk cId="1889848715" sldId="279"/>
            <ac:spMk id="2" creationId="{87D122E7-E96C-40E5-B21B-4D8486A89FB3}"/>
          </ac:spMkLst>
        </pc:spChg>
        <pc:spChg chg="add del">
          <ac:chgData name="Luca Beyeler" userId="43274221-19e8-4ba6-b838-1dbfcef16372" providerId="ADAL" clId="{2B5F8ACC-D05A-4AF0-8C7B-A0EF6AB462CA}" dt="2020-03-30T08:46:18.640" v="117"/>
          <ac:spMkLst>
            <pc:docMk/>
            <pc:sldMk cId="1889848715" sldId="279"/>
            <ac:spMk id="4" creationId="{6EF92685-BFB6-49E5-870A-4984568612F1}"/>
          </ac:spMkLst>
        </pc:spChg>
      </pc:sldChg>
    </pc:docChg>
  </pc:docChgLst>
  <pc:docChgLst>
    <pc:chgData name="Mario Schläppi" userId="8a5a5564-34dc-4c46-885a-b902ae29274e" providerId="ADAL" clId="{1E03F91E-C920-774E-BEEE-941C834A98AD}"/>
    <pc:docChg chg="undo custSel addSld modSld">
      <pc:chgData name="Mario Schläppi" userId="8a5a5564-34dc-4c46-885a-b902ae29274e" providerId="ADAL" clId="{1E03F91E-C920-774E-BEEE-941C834A98AD}" dt="2020-03-30T12:46:53.175" v="1493" actId="20577"/>
      <pc:docMkLst>
        <pc:docMk/>
      </pc:docMkLst>
      <pc:sldChg chg="modSp">
        <pc:chgData name="Mario Schläppi" userId="8a5a5564-34dc-4c46-885a-b902ae29274e" providerId="ADAL" clId="{1E03F91E-C920-774E-BEEE-941C834A98AD}" dt="2020-03-30T12:33:11.445" v="1409" actId="20577"/>
        <pc:sldMkLst>
          <pc:docMk/>
          <pc:sldMk cId="342063776" sldId="275"/>
        </pc:sldMkLst>
        <pc:spChg chg="mod">
          <ac:chgData name="Mario Schläppi" userId="8a5a5564-34dc-4c46-885a-b902ae29274e" providerId="ADAL" clId="{1E03F91E-C920-774E-BEEE-941C834A98AD}" dt="2020-03-30T09:21:18.419" v="9" actId="122"/>
          <ac:spMkLst>
            <pc:docMk/>
            <pc:sldMk cId="342063776" sldId="275"/>
            <ac:spMk id="2" creationId="{4DD21C39-BF98-4A82-9711-B8B4AAF71694}"/>
          </ac:spMkLst>
        </pc:spChg>
        <pc:spChg chg="mod">
          <ac:chgData name="Mario Schläppi" userId="8a5a5564-34dc-4c46-885a-b902ae29274e" providerId="ADAL" clId="{1E03F91E-C920-774E-BEEE-941C834A98AD}" dt="2020-03-30T12:33:11.445" v="1409" actId="20577"/>
          <ac:spMkLst>
            <pc:docMk/>
            <pc:sldMk cId="342063776" sldId="275"/>
            <ac:spMk id="3" creationId="{747C7A88-6A97-4842-A825-56DD42F05BA8}"/>
          </ac:spMkLst>
        </pc:spChg>
      </pc:sldChg>
      <pc:sldChg chg="addSp delSp modSp">
        <pc:chgData name="Mario Schläppi" userId="8a5a5564-34dc-4c46-885a-b902ae29274e" providerId="ADAL" clId="{1E03F91E-C920-774E-BEEE-941C834A98AD}" dt="2020-03-30T12:35:31.525" v="1486" actId="20577"/>
        <pc:sldMkLst>
          <pc:docMk/>
          <pc:sldMk cId="4031064707" sldId="276"/>
        </pc:sldMkLst>
        <pc:spChg chg="mod">
          <ac:chgData name="Mario Schläppi" userId="8a5a5564-34dc-4c46-885a-b902ae29274e" providerId="ADAL" clId="{1E03F91E-C920-774E-BEEE-941C834A98AD}" dt="2020-03-30T09:52:24.399" v="596" actId="20577"/>
          <ac:spMkLst>
            <pc:docMk/>
            <pc:sldMk cId="4031064707" sldId="276"/>
            <ac:spMk id="2" creationId="{04AAC334-1009-47FB-9EE4-1FDE57CDD5E3}"/>
          </ac:spMkLst>
        </pc:spChg>
        <pc:spChg chg="mod">
          <ac:chgData name="Mario Schläppi" userId="8a5a5564-34dc-4c46-885a-b902ae29274e" providerId="ADAL" clId="{1E03F91E-C920-774E-BEEE-941C834A98AD}" dt="2020-03-30T12:35:31.525" v="1486" actId="20577"/>
          <ac:spMkLst>
            <pc:docMk/>
            <pc:sldMk cId="4031064707" sldId="276"/>
            <ac:spMk id="3" creationId="{E5160C56-A02D-4025-BE91-6A9E23F3725B}"/>
          </ac:spMkLst>
        </pc:spChg>
        <pc:spChg chg="add del">
          <ac:chgData name="Mario Schläppi" userId="8a5a5564-34dc-4c46-885a-b902ae29274e" providerId="ADAL" clId="{1E03F91E-C920-774E-BEEE-941C834A98AD}" dt="2020-03-30T09:51:57.803" v="577" actId="478"/>
          <ac:spMkLst>
            <pc:docMk/>
            <pc:sldMk cId="4031064707" sldId="276"/>
            <ac:spMk id="4" creationId="{91C9CE12-8AD6-164D-BC73-C410F9A056AD}"/>
          </ac:spMkLst>
        </pc:spChg>
      </pc:sldChg>
      <pc:sldChg chg="modSp add">
        <pc:chgData name="Mario Schläppi" userId="8a5a5564-34dc-4c46-885a-b902ae29274e" providerId="ADAL" clId="{1E03F91E-C920-774E-BEEE-941C834A98AD}" dt="2020-03-30T12:46:53.175" v="1493" actId="20577"/>
        <pc:sldMkLst>
          <pc:docMk/>
          <pc:sldMk cId="2451118185" sldId="280"/>
        </pc:sldMkLst>
        <pc:spChg chg="mod">
          <ac:chgData name="Mario Schläppi" userId="8a5a5564-34dc-4c46-885a-b902ae29274e" providerId="ADAL" clId="{1E03F91E-C920-774E-BEEE-941C834A98AD}" dt="2020-03-30T12:46:53.175" v="1493" actId="20577"/>
          <ac:spMkLst>
            <pc:docMk/>
            <pc:sldMk cId="2451118185" sldId="280"/>
            <ac:spMk id="2" creationId="{04AAC334-1009-47FB-9EE4-1FDE57CDD5E3}"/>
          </ac:spMkLst>
        </pc:spChg>
        <pc:spChg chg="mod">
          <ac:chgData name="Mario Schläppi" userId="8a5a5564-34dc-4c46-885a-b902ae29274e" providerId="ADAL" clId="{1E03F91E-C920-774E-BEEE-941C834A98AD}" dt="2020-03-30T12:35:50.613" v="1487" actId="20577"/>
          <ac:spMkLst>
            <pc:docMk/>
            <pc:sldMk cId="2451118185" sldId="280"/>
            <ac:spMk id="3" creationId="{E5160C56-A02D-4025-BE91-6A9E23F3725B}"/>
          </ac:spMkLst>
        </pc:spChg>
      </pc:sldChg>
    </pc:docChg>
  </pc:docChgLst>
  <pc:docChgLst>
    <pc:chgData name="Schläppi Mario" userId="S::schlm8@bfh.ch::8a5a5564-34dc-4c46-885a-b902ae29274e" providerId="AD" clId="Web-{2B4EF6CC-182F-4C13-AC82-C5F4093502D4}"/>
    <pc:docChg chg="delSld modSld">
      <pc:chgData name="Schläppi Mario" userId="S::schlm8@bfh.ch::8a5a5564-34dc-4c46-885a-b902ae29274e" providerId="AD" clId="Web-{2B4EF6CC-182F-4C13-AC82-C5F4093502D4}" dt="2020-03-30T06:04:37.869" v="2" actId="1076"/>
      <pc:docMkLst>
        <pc:docMk/>
      </pc:docMkLst>
      <pc:sldChg chg="del">
        <pc:chgData name="Schläppi Mario" userId="S::schlm8@bfh.ch::8a5a5564-34dc-4c46-885a-b902ae29274e" providerId="AD" clId="Web-{2B4EF6CC-182F-4C13-AC82-C5F4093502D4}" dt="2020-03-30T06:04:11.166" v="0"/>
        <pc:sldMkLst>
          <pc:docMk/>
          <pc:sldMk cId="2147771648" sldId="256"/>
        </pc:sldMkLst>
      </pc:sldChg>
      <pc:sldChg chg="delSp modSp">
        <pc:chgData name="Schläppi Mario" userId="S::schlm8@bfh.ch::8a5a5564-34dc-4c46-885a-b902ae29274e" providerId="AD" clId="Web-{2B4EF6CC-182F-4C13-AC82-C5F4093502D4}" dt="2020-03-30T06:04:37.869" v="2" actId="1076"/>
        <pc:sldMkLst>
          <pc:docMk/>
          <pc:sldMk cId="2792163365" sldId="257"/>
        </pc:sldMkLst>
        <pc:spChg chg="del">
          <ac:chgData name="Schläppi Mario" userId="S::schlm8@bfh.ch::8a5a5564-34dc-4c46-885a-b902ae29274e" providerId="AD" clId="Web-{2B4EF6CC-182F-4C13-AC82-C5F4093502D4}" dt="2020-03-30T06:04:15.713" v="1"/>
          <ac:spMkLst>
            <pc:docMk/>
            <pc:sldMk cId="2792163365" sldId="257"/>
            <ac:spMk id="2" creationId="{EF5A22E8-9D6E-478A-B541-D48C5DF82398}"/>
          </ac:spMkLst>
        </pc:spChg>
        <pc:spChg chg="mod">
          <ac:chgData name="Schläppi Mario" userId="S::schlm8@bfh.ch::8a5a5564-34dc-4c46-885a-b902ae29274e" providerId="AD" clId="Web-{2B4EF6CC-182F-4C13-AC82-C5F4093502D4}" dt="2020-03-30T06:04:37.869" v="2" actId="1076"/>
          <ac:spMkLst>
            <pc:docMk/>
            <pc:sldMk cId="2792163365" sldId="257"/>
            <ac:spMk id="3" creationId="{B1BD7347-14EE-4624-9DFF-65478DD70FCB}"/>
          </ac:spMkLst>
        </pc:spChg>
      </pc:sldChg>
    </pc:docChg>
  </pc:docChgLst>
  <pc:docChgLst>
    <pc:chgData name="Luginbühl Ramon" userId="S::lugir1@bfh.ch::1c429df2-63bf-40ae-8f04-e02f308a322a" providerId="AD" clId="Web-{ADA21941-DC59-4FFA-99FF-A916E102E972}"/>
    <pc:docChg chg="addSld delSld modSld sldOrd">
      <pc:chgData name="Luginbühl Ramon" userId="S::lugir1@bfh.ch::1c429df2-63bf-40ae-8f04-e02f308a322a" providerId="AD" clId="Web-{ADA21941-DC59-4FFA-99FF-A916E102E972}" dt="2020-03-30T12:56:22.909" v="61" actId="1076"/>
      <pc:docMkLst>
        <pc:docMk/>
      </pc:docMkLst>
      <pc:sldChg chg="addSp delSp modSp">
        <pc:chgData name="Luginbühl Ramon" userId="S::lugir1@bfh.ch::1c429df2-63bf-40ae-8f04-e02f308a322a" providerId="AD" clId="Web-{ADA21941-DC59-4FFA-99FF-A916E102E972}" dt="2020-03-30T12:51:23.922" v="4" actId="14100"/>
        <pc:sldMkLst>
          <pc:docMk/>
          <pc:sldMk cId="2463456406" sldId="278"/>
        </pc:sldMkLst>
        <pc:spChg chg="del">
          <ac:chgData name="Luginbühl Ramon" userId="S::lugir1@bfh.ch::1c429df2-63bf-40ae-8f04-e02f308a322a" providerId="AD" clId="Web-{ADA21941-DC59-4FFA-99FF-A916E102E972}" dt="2020-03-30T12:50:42.172" v="0"/>
          <ac:spMkLst>
            <pc:docMk/>
            <pc:sldMk cId="2463456406" sldId="278"/>
            <ac:spMk id="3" creationId="{06729092-8B69-4CDF-A276-FF1BAF4A5A10}"/>
          </ac:spMkLst>
        </pc:spChg>
        <pc:picChg chg="add mod">
          <ac:chgData name="Luginbühl Ramon" userId="S::lugir1@bfh.ch::1c429df2-63bf-40ae-8f04-e02f308a322a" providerId="AD" clId="Web-{ADA21941-DC59-4FFA-99FF-A916E102E972}" dt="2020-03-30T12:51:23.922" v="4" actId="14100"/>
          <ac:picMkLst>
            <pc:docMk/>
            <pc:sldMk cId="2463456406" sldId="278"/>
            <ac:picMk id="4" creationId="{2F7547D9-D072-4F72-8404-C70B4EEB88D6}"/>
          </ac:picMkLst>
        </pc:picChg>
      </pc:sldChg>
      <pc:sldChg chg="addSp modSp new ord">
        <pc:chgData name="Luginbühl Ramon" userId="S::lugir1@bfh.ch::1c429df2-63bf-40ae-8f04-e02f308a322a" providerId="AD" clId="Web-{ADA21941-DC59-4FFA-99FF-A916E102E972}" dt="2020-03-30T12:52:49.001" v="17" actId="1076"/>
        <pc:sldMkLst>
          <pc:docMk/>
          <pc:sldMk cId="282699934" sldId="285"/>
        </pc:sldMkLst>
        <pc:picChg chg="add mod">
          <ac:chgData name="Luginbühl Ramon" userId="S::lugir1@bfh.ch::1c429df2-63bf-40ae-8f04-e02f308a322a" providerId="AD" clId="Web-{ADA21941-DC59-4FFA-99FF-A916E102E972}" dt="2020-03-30T12:52:49.001" v="17" actId="1076"/>
          <ac:picMkLst>
            <pc:docMk/>
            <pc:sldMk cId="282699934" sldId="285"/>
            <ac:picMk id="2" creationId="{08A2074D-49BB-4E9A-A132-9FDF8BB8FAC5}"/>
          </ac:picMkLst>
        </pc:picChg>
      </pc:sldChg>
      <pc:sldChg chg="addSp modSp new">
        <pc:chgData name="Luginbühl Ramon" userId="S::lugir1@bfh.ch::1c429df2-63bf-40ae-8f04-e02f308a322a" providerId="AD" clId="Web-{ADA21941-DC59-4FFA-99FF-A916E102E972}" dt="2020-03-30T12:52:07.923" v="11" actId="1076"/>
        <pc:sldMkLst>
          <pc:docMk/>
          <pc:sldMk cId="4233221991" sldId="286"/>
        </pc:sldMkLst>
        <pc:picChg chg="add mod">
          <ac:chgData name="Luginbühl Ramon" userId="S::lugir1@bfh.ch::1c429df2-63bf-40ae-8f04-e02f308a322a" providerId="AD" clId="Web-{ADA21941-DC59-4FFA-99FF-A916E102E972}" dt="2020-03-30T12:52:07.923" v="11" actId="1076"/>
          <ac:picMkLst>
            <pc:docMk/>
            <pc:sldMk cId="4233221991" sldId="286"/>
            <ac:picMk id="2" creationId="{95A5A58A-093F-4CE0-ABB0-ACA911CE1EF5}"/>
          </ac:picMkLst>
        </pc:picChg>
      </pc:sldChg>
      <pc:sldChg chg="addSp delSp modSp new del">
        <pc:chgData name="Luginbühl Ramon" userId="S::lugir1@bfh.ch::1c429df2-63bf-40ae-8f04-e02f308a322a" providerId="AD" clId="Web-{ADA21941-DC59-4FFA-99FF-A916E102E972}" dt="2020-03-30T12:53:56.454" v="22"/>
        <pc:sldMkLst>
          <pc:docMk/>
          <pc:sldMk cId="2709274052" sldId="287"/>
        </pc:sldMkLst>
        <pc:spChg chg="add del mod">
          <ac:chgData name="Luginbühl Ramon" userId="S::lugir1@bfh.ch::1c429df2-63bf-40ae-8f04-e02f308a322a" providerId="AD" clId="Web-{ADA21941-DC59-4FFA-99FF-A916E102E972}" dt="2020-03-30T12:53:50.892" v="21"/>
          <ac:spMkLst>
            <pc:docMk/>
            <pc:sldMk cId="2709274052" sldId="287"/>
            <ac:spMk id="2" creationId="{59E50E84-9000-49CD-B6BA-4899B3C81A92}"/>
          </ac:spMkLst>
        </pc:spChg>
      </pc:sldChg>
      <pc:sldChg chg="addSp delSp modSp new">
        <pc:chgData name="Luginbühl Ramon" userId="S::lugir1@bfh.ch::1c429df2-63bf-40ae-8f04-e02f308a322a" providerId="AD" clId="Web-{ADA21941-DC59-4FFA-99FF-A916E102E972}" dt="2020-03-30T12:56:22.909" v="61" actId="1076"/>
        <pc:sldMkLst>
          <pc:docMk/>
          <pc:sldMk cId="3683424137" sldId="287"/>
        </pc:sldMkLst>
        <pc:spChg chg="mod">
          <ac:chgData name="Luginbühl Ramon" userId="S::lugir1@bfh.ch::1c429df2-63bf-40ae-8f04-e02f308a322a" providerId="AD" clId="Web-{ADA21941-DC59-4FFA-99FF-A916E102E972}" dt="2020-03-30T12:54:08.048" v="34" actId="20577"/>
          <ac:spMkLst>
            <pc:docMk/>
            <pc:sldMk cId="3683424137" sldId="287"/>
            <ac:spMk id="2" creationId="{27FB7849-AD2A-46A0-A08C-C4E87134481C}"/>
          </ac:spMkLst>
        </pc:spChg>
        <pc:spChg chg="del">
          <ac:chgData name="Luginbühl Ramon" userId="S::lugir1@bfh.ch::1c429df2-63bf-40ae-8f04-e02f308a322a" providerId="AD" clId="Web-{ADA21941-DC59-4FFA-99FF-A916E102E972}" dt="2020-03-30T12:56:05.471" v="55"/>
          <ac:spMkLst>
            <pc:docMk/>
            <pc:sldMk cId="3683424137" sldId="287"/>
            <ac:spMk id="3" creationId="{72CC9BF3-BA85-4CBF-86A8-E67E55698B57}"/>
          </ac:spMkLst>
        </pc:spChg>
        <pc:picChg chg="add mod">
          <ac:chgData name="Luginbühl Ramon" userId="S::lugir1@bfh.ch::1c429df2-63bf-40ae-8f04-e02f308a322a" providerId="AD" clId="Web-{ADA21941-DC59-4FFA-99FF-A916E102E972}" dt="2020-03-30T12:56:22.909" v="61" actId="1076"/>
          <ac:picMkLst>
            <pc:docMk/>
            <pc:sldMk cId="3683424137" sldId="287"/>
            <ac:picMk id="4" creationId="{1BACD74B-2F64-4448-9752-6810FA78570F}"/>
          </ac:picMkLst>
        </pc:picChg>
      </pc:sldChg>
      <pc:sldChg chg="modSp new">
        <pc:chgData name="Luginbühl Ramon" userId="S::lugir1@bfh.ch::1c429df2-63bf-40ae-8f04-e02f308a322a" providerId="AD" clId="Web-{ADA21941-DC59-4FFA-99FF-A916E102E972}" dt="2020-03-30T12:55:36.096" v="53" actId="20577"/>
        <pc:sldMkLst>
          <pc:docMk/>
          <pc:sldMk cId="3667172819" sldId="288"/>
        </pc:sldMkLst>
        <pc:spChg chg="mod">
          <ac:chgData name="Luginbühl Ramon" userId="S::lugir1@bfh.ch::1c429df2-63bf-40ae-8f04-e02f308a322a" providerId="AD" clId="Web-{ADA21941-DC59-4FFA-99FF-A916E102E972}" dt="2020-03-30T12:54:39.033" v="44" actId="20577"/>
          <ac:spMkLst>
            <pc:docMk/>
            <pc:sldMk cId="3667172819" sldId="288"/>
            <ac:spMk id="2" creationId="{3C7DB2BC-79B0-49D1-B885-EA8676220D0E}"/>
          </ac:spMkLst>
        </pc:spChg>
        <pc:spChg chg="mod">
          <ac:chgData name="Luginbühl Ramon" userId="S::lugir1@bfh.ch::1c429df2-63bf-40ae-8f04-e02f308a322a" providerId="AD" clId="Web-{ADA21941-DC59-4FFA-99FF-A916E102E972}" dt="2020-03-30T12:55:36.096" v="53" actId="20577"/>
          <ac:spMkLst>
            <pc:docMk/>
            <pc:sldMk cId="3667172819" sldId="288"/>
            <ac:spMk id="3" creationId="{682D7327-40AE-4123-9C0F-A99CD0D956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7F2FF-7CA7-4842-B330-831F381A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FCCA49-4881-4BC3-89EC-BD6FCD38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BE073-74E1-4EAA-BE57-74BD3171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4B975-CFE3-4983-B7E6-11C1645D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7A3E4-635C-4866-98EC-449C70A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4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FF805-B9C2-47DB-B45D-3AF7D5AA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C3A42-3CCE-4D83-A5FD-09A46ECC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8B275-6819-49D1-BB9C-480191E1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290B8-1A8D-4A06-9462-856E8219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1EDF2-0477-40DB-A6CA-2B8A985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0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695FFA-8E92-47AF-980C-631F62EA7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CF9E6F-037C-43D9-A853-574910D6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F1989-5D9A-419D-A467-412572E5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CA9CE-95F3-49A6-B291-6C3BA31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513C9-98C7-4392-B77D-83BBC0BC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6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7C5F4-5B48-4680-B04D-F2426AB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27B50-A243-4FDA-8EAF-A2AF9332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1C7CB-0082-459E-BF8C-59F1A753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94529-F765-40A7-A2F5-A8015471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663CC-6DFB-4ADE-93B1-C5044B98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3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2B72F-C234-4647-B5E5-FFCCC8FB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2C0AD-A4AD-4ECA-B3A9-3E043AC8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66809-DC6A-4522-8D12-C2D0DEDB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2B4DC-ECDF-41A2-BA5C-8A64EE0C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872D1-CE0E-4A31-A10A-16A5C495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86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06D9F-D832-40C3-94C7-80417E81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39B8A-9D95-4CCA-A45F-FA6AC381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75D5D-4BE9-4B00-ACE5-92AC1034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46231-97A9-44E8-9AF5-51E45604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FD613-6870-47A7-A6EE-C07C1E30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DEB0B-1C19-46D6-B3BA-CD99271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09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613A-1776-4813-98E2-C5E7D228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65705-954F-490C-A80C-A9452C07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99CA71-F55E-416D-9C6D-DE6E069A3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34C3A6-AE18-495D-8956-8CD9C249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C42520-6B24-4509-AB8D-BFB99804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383A3F-278F-4129-8BFE-0FB5CA03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AFD40-D438-411F-A085-036616E1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B2955F-205E-40BF-8BD1-E2261E67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62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C0C59-32EE-4201-B940-8E29E71A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87BE4-FA2B-4485-BEAF-2025E2A5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75DB2-E28E-4046-8948-2155BFA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ACD5DB-CEF4-4EDD-A99B-F2B24550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1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B6673B-23E3-4EF6-85E0-8BBC5034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D93A79-9DB6-4CAF-9C58-5C535063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538D1-4067-4024-A411-7D7F4381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EB2E1-EDFC-4E81-B5E7-AE7B1F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E480A-35C1-4835-B6C9-B7E4A2D0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F3A769-A1B6-4EB3-9A78-4747454C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9163D9-EF75-4F34-B78A-9F73B283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DD6885-92C3-4347-BFB8-F56AE0F1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4A98E-B088-49FF-AC34-AD88A55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58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FE767-5F2C-48A2-B7D4-263F98AE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E33B96-7C40-47DE-A3A8-5383FCD4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F6238-9F06-4C27-A01A-48C2293B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FDFFF-4ECA-4E8C-8A14-C343052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84EDE-6078-4C63-A175-A1B9A16A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958D8-B25E-4919-B6E8-9EF20AB2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0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076BBD-65F0-4C88-BAE7-92345CD4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CAA45-0474-4116-B70C-63B27515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1116B-0BC6-4D8B-9BF0-E409D917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A75C-62EB-44EF-A0E8-FA346C2599F1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8B7FB1-2132-40E0-B7F9-752AEF25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D5C1A-13A4-40CD-B382-96691430F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0374-9876-49C9-983A-35F13EAE65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4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8EEE3-AAAA-4A68-9496-645ACCF7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/>
              <a:t>CS2 Task 01 Team </a:t>
            </a:r>
            <a:r>
              <a:rPr lang="de-CH" b="1" err="1"/>
              <a:t>black</a:t>
            </a:r>
            <a:endParaRPr lang="de-CH" b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85B59A-42E1-48CD-80A2-4AD54D49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14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95A5A58A-093F-4CE0-ABB0-ACA911CE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15" y="260009"/>
            <a:ext cx="11275717" cy="62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2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8A2074D-49BB-4E9A-A132-9FDF8BB8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" y="120538"/>
            <a:ext cx="11802532" cy="65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EF0E7-DDF2-4A3B-A69E-FDADDFA2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2611020"/>
            <a:ext cx="10515600" cy="1325563"/>
          </a:xfrm>
        </p:spPr>
        <p:txBody>
          <a:bodyPr/>
          <a:lstStyle/>
          <a:p>
            <a:r>
              <a:rPr lang="de-CH" b="1"/>
              <a:t>Prototyp Storyboard 1</a:t>
            </a:r>
          </a:p>
        </p:txBody>
      </p:sp>
    </p:spTree>
    <p:extLst>
      <p:ext uri="{BB962C8B-B14F-4D97-AF65-F5344CB8AC3E}">
        <p14:creationId xmlns:p14="http://schemas.microsoft.com/office/powerpoint/2010/main" val="240352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EFEFA4-182C-B04D-AF44-779E0679DDE1}"/>
              </a:ext>
            </a:extLst>
          </p:cNvPr>
          <p:cNvSpPr/>
          <p:nvPr/>
        </p:nvSpPr>
        <p:spPr>
          <a:xfrm>
            <a:off x="2589688" y="1979840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BB9688-26F9-CD42-900C-DFEB4DF22731}"/>
              </a:ext>
            </a:extLst>
          </p:cNvPr>
          <p:cNvSpPr txBox="1"/>
          <p:nvPr/>
        </p:nvSpPr>
        <p:spPr>
          <a:xfrm>
            <a:off x="3499945" y="2430983"/>
            <a:ext cx="154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EVENT TEMPLATES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FD653E-61A8-3B43-A1F0-F733E5E901E3}"/>
              </a:ext>
            </a:extLst>
          </p:cNvPr>
          <p:cNvSpPr/>
          <p:nvPr/>
        </p:nvSpPr>
        <p:spPr>
          <a:xfrm>
            <a:off x="2589688" y="3322507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A188AA-BB53-3F43-9CE8-B73D663422F3}"/>
              </a:ext>
            </a:extLst>
          </p:cNvPr>
          <p:cNvSpPr txBox="1"/>
          <p:nvPr/>
        </p:nvSpPr>
        <p:spPr>
          <a:xfrm>
            <a:off x="3828845" y="3773650"/>
            <a:ext cx="108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NEW EVENT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698ECF-69E0-7945-B128-C606808003E9}"/>
              </a:ext>
            </a:extLst>
          </p:cNvPr>
          <p:cNvSpPr/>
          <p:nvPr/>
        </p:nvSpPr>
        <p:spPr>
          <a:xfrm>
            <a:off x="6028669" y="1979840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00A235-FE93-B741-89C6-2B1731A08819}"/>
              </a:ext>
            </a:extLst>
          </p:cNvPr>
          <p:cNvSpPr/>
          <p:nvPr/>
        </p:nvSpPr>
        <p:spPr>
          <a:xfrm>
            <a:off x="6028669" y="3322507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147C81-2E07-1E4B-98A9-912E0E42793C}"/>
              </a:ext>
            </a:extLst>
          </p:cNvPr>
          <p:cNvSpPr txBox="1"/>
          <p:nvPr/>
        </p:nvSpPr>
        <p:spPr>
          <a:xfrm>
            <a:off x="7280924" y="3773650"/>
            <a:ext cx="124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MY EVENTS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910BE4-492A-6F48-A11F-E3C15FB9FC79}"/>
              </a:ext>
            </a:extLst>
          </p:cNvPr>
          <p:cNvSpPr txBox="1"/>
          <p:nvPr/>
        </p:nvSpPr>
        <p:spPr>
          <a:xfrm>
            <a:off x="6985478" y="2430983"/>
            <a:ext cx="18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OPEN PUBLIC  EVENTS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712EC9-0193-2247-A5F6-0EFC57D1A801}"/>
              </a:ext>
            </a:extLst>
          </p:cNvPr>
          <p:cNvSpPr txBox="1"/>
          <p:nvPr/>
        </p:nvSpPr>
        <p:spPr>
          <a:xfrm>
            <a:off x="4968993" y="10421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BURN</a:t>
            </a:r>
            <a:r>
              <a:rPr lang="de-DE" b="1"/>
              <a:t>OUT</a:t>
            </a:r>
            <a:r>
              <a:rPr lang="de-DE"/>
              <a:t> EVENTS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15C3DD-0910-4BEF-8139-49543770A007}"/>
              </a:ext>
            </a:extLst>
          </p:cNvPr>
          <p:cNvSpPr/>
          <p:nvPr/>
        </p:nvSpPr>
        <p:spPr>
          <a:xfrm>
            <a:off x="4426857" y="4636564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C4A628-6DA6-4C67-83F6-A55D880762C5}"/>
              </a:ext>
            </a:extLst>
          </p:cNvPr>
          <p:cNvSpPr txBox="1"/>
          <p:nvPr/>
        </p:nvSpPr>
        <p:spPr>
          <a:xfrm>
            <a:off x="5498137" y="5087707"/>
            <a:ext cx="124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SEARCH PATIENT</a:t>
            </a:r>
          </a:p>
        </p:txBody>
      </p:sp>
    </p:spTree>
    <p:extLst>
      <p:ext uri="{BB962C8B-B14F-4D97-AF65-F5344CB8AC3E}">
        <p14:creationId xmlns:p14="http://schemas.microsoft.com/office/powerpoint/2010/main" val="39193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600A2F-1382-44BB-A004-6418D664C684}"/>
              </a:ext>
            </a:extLst>
          </p:cNvPr>
          <p:cNvSpPr txBox="1"/>
          <p:nvPr/>
        </p:nvSpPr>
        <p:spPr>
          <a:xfrm>
            <a:off x="4089395" y="19812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NEW EVENT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E042E9-AF87-44D6-9D10-FD77AC879BDF}"/>
              </a:ext>
            </a:extLst>
          </p:cNvPr>
          <p:cNvSpPr/>
          <p:nvPr/>
        </p:nvSpPr>
        <p:spPr>
          <a:xfrm>
            <a:off x="3033711" y="947460"/>
            <a:ext cx="612457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8CE33B-196A-4988-84FE-AAD098CCF88D}"/>
              </a:ext>
            </a:extLst>
          </p:cNvPr>
          <p:cNvSpPr/>
          <p:nvPr/>
        </p:nvSpPr>
        <p:spPr>
          <a:xfrm>
            <a:off x="3033713" y="5929292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5EDC60F-FFAD-4B43-A856-E957DBD659EA}"/>
              </a:ext>
            </a:extLst>
          </p:cNvPr>
          <p:cNvSpPr txBox="1"/>
          <p:nvPr/>
        </p:nvSpPr>
        <p:spPr>
          <a:xfrm>
            <a:off x="3181638" y="1033804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Titel: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3EE2F18-A227-4170-BDE8-95DC815F1903}"/>
              </a:ext>
            </a:extLst>
          </p:cNvPr>
          <p:cNvSpPr/>
          <p:nvPr/>
        </p:nvSpPr>
        <p:spPr>
          <a:xfrm>
            <a:off x="7329488" y="5929293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ERSTELLEN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35FF10-3CB3-4198-8C40-47B76308BE15}"/>
              </a:ext>
            </a:extLst>
          </p:cNvPr>
          <p:cNvSpPr/>
          <p:nvPr/>
        </p:nvSpPr>
        <p:spPr>
          <a:xfrm>
            <a:off x="3033711" y="1533971"/>
            <a:ext cx="6124577" cy="1624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1B9602-F9F7-4CC2-A43E-C8DE98B89FE2}"/>
              </a:ext>
            </a:extLst>
          </p:cNvPr>
          <p:cNvSpPr txBox="1"/>
          <p:nvPr/>
        </p:nvSpPr>
        <p:spPr>
          <a:xfrm>
            <a:off x="3181638" y="1648020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Beschreibung: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80F1CB-1BD2-430D-8DC3-2584F333AC99}"/>
              </a:ext>
            </a:extLst>
          </p:cNvPr>
          <p:cNvSpPr/>
          <p:nvPr/>
        </p:nvSpPr>
        <p:spPr>
          <a:xfrm>
            <a:off x="3033711" y="3283682"/>
            <a:ext cx="612457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972B1C1-4E33-4D83-B4EE-8AD700ED2A9D}"/>
              </a:ext>
            </a:extLst>
          </p:cNvPr>
          <p:cNvSpPr txBox="1"/>
          <p:nvPr/>
        </p:nvSpPr>
        <p:spPr>
          <a:xfrm>
            <a:off x="3181638" y="3376014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Add Tag:</a:t>
            </a:r>
          </a:p>
        </p:txBody>
      </p:sp>
      <p:sp>
        <p:nvSpPr>
          <p:cNvPr id="24" name="Flussdiagramm: Oder 23">
            <a:extLst>
              <a:ext uri="{FF2B5EF4-FFF2-40B4-BE49-F238E27FC236}">
                <a16:creationId xmlns:a16="http://schemas.microsoft.com/office/drawing/2014/main" id="{133CBD88-3E3C-450C-8F75-CF6CEEA8B3D5}"/>
              </a:ext>
            </a:extLst>
          </p:cNvPr>
          <p:cNvSpPr/>
          <p:nvPr/>
        </p:nvSpPr>
        <p:spPr>
          <a:xfrm>
            <a:off x="9309876" y="3376014"/>
            <a:ext cx="175384" cy="202299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8">
            <a:extLst>
              <a:ext uri="{FF2B5EF4-FFF2-40B4-BE49-F238E27FC236}">
                <a16:creationId xmlns:a16="http://schemas.microsoft.com/office/drawing/2014/main" id="{A978F770-3859-44EE-A418-976D7D977EEE}"/>
              </a:ext>
            </a:extLst>
          </p:cNvPr>
          <p:cNvCxnSpPr>
            <a:cxnSpLocks/>
          </p:cNvCxnSpPr>
          <p:nvPr/>
        </p:nvCxnSpPr>
        <p:spPr>
          <a:xfrm>
            <a:off x="3352695" y="3964896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663A679B-B3E0-4EA2-8CFE-230993C099CB}"/>
              </a:ext>
            </a:extLst>
          </p:cNvPr>
          <p:cNvCxnSpPr>
            <a:cxnSpLocks/>
          </p:cNvCxnSpPr>
          <p:nvPr/>
        </p:nvCxnSpPr>
        <p:spPr>
          <a:xfrm>
            <a:off x="3359330" y="4115203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8">
            <a:extLst>
              <a:ext uri="{FF2B5EF4-FFF2-40B4-BE49-F238E27FC236}">
                <a16:creationId xmlns:a16="http://schemas.microsoft.com/office/drawing/2014/main" id="{460CB0C0-4908-41C9-A836-5AFEC3D3FAA3}"/>
              </a:ext>
            </a:extLst>
          </p:cNvPr>
          <p:cNvCxnSpPr>
            <a:cxnSpLocks/>
          </p:cNvCxnSpPr>
          <p:nvPr/>
        </p:nvCxnSpPr>
        <p:spPr>
          <a:xfrm>
            <a:off x="3361711" y="4269696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9EDF5E7-B99F-4984-AA86-AB79DDEE18B1}"/>
              </a:ext>
            </a:extLst>
          </p:cNvPr>
          <p:cNvSpPr txBox="1"/>
          <p:nvPr/>
        </p:nvSpPr>
        <p:spPr>
          <a:xfrm>
            <a:off x="4525818" y="38452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8EF2C6-961D-4BEA-B9DA-082ACDA48ED4}"/>
              </a:ext>
            </a:extLst>
          </p:cNvPr>
          <p:cNvSpPr txBox="1"/>
          <p:nvPr/>
        </p:nvSpPr>
        <p:spPr>
          <a:xfrm>
            <a:off x="4525818" y="39976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B725A6F-C8DF-460B-A384-FD2F0243900F}"/>
              </a:ext>
            </a:extLst>
          </p:cNvPr>
          <p:cNvSpPr txBox="1"/>
          <p:nvPr/>
        </p:nvSpPr>
        <p:spPr>
          <a:xfrm>
            <a:off x="4525818" y="41500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T3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DFAA17C7-302A-4959-BE9D-28392E8D3087}"/>
              </a:ext>
            </a:extLst>
          </p:cNvPr>
          <p:cNvSpPr/>
          <p:nvPr/>
        </p:nvSpPr>
        <p:spPr>
          <a:xfrm>
            <a:off x="3486438" y="4550408"/>
            <a:ext cx="177692" cy="1624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CC1AA7AC-F07B-4113-B298-8247D598C0B4}"/>
              </a:ext>
            </a:extLst>
          </p:cNvPr>
          <p:cNvSpPr/>
          <p:nvPr/>
        </p:nvSpPr>
        <p:spPr>
          <a:xfrm>
            <a:off x="7151796" y="4598033"/>
            <a:ext cx="177692" cy="1624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8448A7F-860D-46CF-B3F1-AB5C2DA737F1}"/>
              </a:ext>
            </a:extLst>
          </p:cNvPr>
          <p:cNvSpPr/>
          <p:nvPr/>
        </p:nvSpPr>
        <p:spPr>
          <a:xfrm>
            <a:off x="3824957" y="4454895"/>
            <a:ext cx="70749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9A40DE5-66D6-4B80-9F25-CF7ED90F68D0}"/>
              </a:ext>
            </a:extLst>
          </p:cNvPr>
          <p:cNvSpPr txBox="1"/>
          <p:nvPr/>
        </p:nvSpPr>
        <p:spPr>
          <a:xfrm>
            <a:off x="3824957" y="4519476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Public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ABB19DF-50D3-48C7-BCA9-20A4A7A24635}"/>
              </a:ext>
            </a:extLst>
          </p:cNvPr>
          <p:cNvSpPr/>
          <p:nvPr/>
        </p:nvSpPr>
        <p:spPr>
          <a:xfrm>
            <a:off x="7504059" y="4489530"/>
            <a:ext cx="70749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378032F-9770-46DF-8DE9-DC60AE7B93B5}"/>
              </a:ext>
            </a:extLst>
          </p:cNvPr>
          <p:cNvSpPr txBox="1"/>
          <p:nvPr/>
        </p:nvSpPr>
        <p:spPr>
          <a:xfrm>
            <a:off x="7504059" y="4544586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Private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40C719-FF24-4ACB-BA90-BA29849A10CE}"/>
              </a:ext>
            </a:extLst>
          </p:cNvPr>
          <p:cNvSpPr/>
          <p:nvPr/>
        </p:nvSpPr>
        <p:spPr>
          <a:xfrm>
            <a:off x="9397568" y="951287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PATIENT HINZUFÜGEN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60D79F1-2E17-4009-B1C5-289AEF2A0A04}"/>
              </a:ext>
            </a:extLst>
          </p:cNvPr>
          <p:cNvSpPr/>
          <p:nvPr/>
        </p:nvSpPr>
        <p:spPr>
          <a:xfrm>
            <a:off x="3106489" y="4989262"/>
            <a:ext cx="256088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A41C66-FCDD-41B8-8647-CFF6A94C493E}"/>
              </a:ext>
            </a:extLst>
          </p:cNvPr>
          <p:cNvSpPr txBox="1"/>
          <p:nvPr/>
        </p:nvSpPr>
        <p:spPr>
          <a:xfrm>
            <a:off x="3188104" y="5052169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Maximale Teilnehmer:</a:t>
            </a:r>
          </a:p>
        </p:txBody>
      </p:sp>
    </p:spTree>
    <p:extLst>
      <p:ext uri="{BB962C8B-B14F-4D97-AF65-F5344CB8AC3E}">
        <p14:creationId xmlns:p14="http://schemas.microsoft.com/office/powerpoint/2010/main" val="40918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48580A-BA9D-4A9C-A653-3BD50DE7EF0F}"/>
              </a:ext>
            </a:extLst>
          </p:cNvPr>
          <p:cNvSpPr txBox="1"/>
          <p:nvPr/>
        </p:nvSpPr>
        <p:spPr>
          <a:xfrm>
            <a:off x="4089395" y="19812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PATIENT SUCHEN / AUSWÄHLEN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7DAA-8EA1-4BB7-BE0E-E59342A2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86848" y="-35673"/>
            <a:ext cx="170703" cy="59014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3DD46A1-549B-4BCD-9336-9D046E5BC0B4}"/>
              </a:ext>
            </a:extLst>
          </p:cNvPr>
          <p:cNvSpPr/>
          <p:nvPr/>
        </p:nvSpPr>
        <p:spPr>
          <a:xfrm>
            <a:off x="2757713" y="12737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A27E89-7AAB-429F-A4C4-105BF1E3CD12}"/>
              </a:ext>
            </a:extLst>
          </p:cNvPr>
          <p:cNvSpPr txBox="1"/>
          <p:nvPr/>
        </p:nvSpPr>
        <p:spPr>
          <a:xfrm>
            <a:off x="5667373" y="839829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MY PATIENTS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8CAB57-80BB-4717-9C4B-0EA7BCD10E3C}"/>
              </a:ext>
            </a:extLst>
          </p:cNvPr>
          <p:cNvSpPr txBox="1"/>
          <p:nvPr/>
        </p:nvSpPr>
        <p:spPr>
          <a:xfrm>
            <a:off x="4010023" y="1650096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DORIS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8E4096-FBC2-4578-BD90-544D4622E56D}"/>
              </a:ext>
            </a:extLst>
          </p:cNvPr>
          <p:cNvSpPr/>
          <p:nvPr/>
        </p:nvSpPr>
        <p:spPr>
          <a:xfrm>
            <a:off x="6262913" y="12737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4448B6-5F66-4B5E-8A97-331506059747}"/>
              </a:ext>
            </a:extLst>
          </p:cNvPr>
          <p:cNvSpPr txBox="1"/>
          <p:nvPr/>
        </p:nvSpPr>
        <p:spPr>
          <a:xfrm>
            <a:off x="7277098" y="1650096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BERNADETTE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27C9B7-8346-416B-9BA8-38C6FDE59023}"/>
              </a:ext>
            </a:extLst>
          </p:cNvPr>
          <p:cNvSpPr/>
          <p:nvPr/>
        </p:nvSpPr>
        <p:spPr>
          <a:xfrm>
            <a:off x="3109911" y="3429000"/>
            <a:ext cx="612457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4ECF5E-B771-4808-80A4-4089FBE6F096}"/>
              </a:ext>
            </a:extLst>
          </p:cNvPr>
          <p:cNvSpPr txBox="1"/>
          <p:nvPr/>
        </p:nvSpPr>
        <p:spPr>
          <a:xfrm>
            <a:off x="1395411" y="3521332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Patienten Suche: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4A1FB20-F341-4EE5-AD25-677456D1A683}"/>
              </a:ext>
            </a:extLst>
          </p:cNvPr>
          <p:cNvSpPr/>
          <p:nvPr/>
        </p:nvSpPr>
        <p:spPr>
          <a:xfrm>
            <a:off x="3109911" y="4210496"/>
            <a:ext cx="6124577" cy="1624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58BF8FA-46FB-4566-88B6-41475CD9ACAE}"/>
              </a:ext>
            </a:extLst>
          </p:cNvPr>
          <p:cNvSpPr/>
          <p:nvPr/>
        </p:nvSpPr>
        <p:spPr>
          <a:xfrm>
            <a:off x="4919660" y="2014959"/>
            <a:ext cx="10287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SELECT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5222F5-457E-4083-8727-1911068C9242}"/>
              </a:ext>
            </a:extLst>
          </p:cNvPr>
          <p:cNvSpPr/>
          <p:nvPr/>
        </p:nvSpPr>
        <p:spPr>
          <a:xfrm>
            <a:off x="8405586" y="2009328"/>
            <a:ext cx="10287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SELECT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990DDC-A96D-4CC5-A787-473AA193CB1B}"/>
              </a:ext>
            </a:extLst>
          </p:cNvPr>
          <p:cNvSpPr txBox="1"/>
          <p:nvPr/>
        </p:nvSpPr>
        <p:spPr>
          <a:xfrm>
            <a:off x="3109911" y="4210496"/>
            <a:ext cx="612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/>
              <a:t>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/>
              <a:t>ANGELA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/>
              <a:t>ANDREAS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/>
              <a:t>…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6C4DD6-6FD1-4CCC-B623-80D5D3599EAC}"/>
              </a:ext>
            </a:extLst>
          </p:cNvPr>
          <p:cNvSpPr txBox="1"/>
          <p:nvPr/>
        </p:nvSpPr>
        <p:spPr>
          <a:xfrm>
            <a:off x="3109911" y="3501462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AN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DCE9E5-0005-459C-9BB4-95BD88578BE0}"/>
              </a:ext>
            </a:extLst>
          </p:cNvPr>
          <p:cNvSpPr/>
          <p:nvPr/>
        </p:nvSpPr>
        <p:spPr>
          <a:xfrm>
            <a:off x="6324601" y="4301535"/>
            <a:ext cx="533400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ADD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23FD0FF-3F25-437A-B16E-729F8D68041F}"/>
              </a:ext>
            </a:extLst>
          </p:cNvPr>
          <p:cNvSpPr/>
          <p:nvPr/>
        </p:nvSpPr>
        <p:spPr>
          <a:xfrm>
            <a:off x="6324601" y="4484407"/>
            <a:ext cx="533400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ADD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8924C71-9706-43E3-9E7A-FFD65E8496C2}"/>
              </a:ext>
            </a:extLst>
          </p:cNvPr>
          <p:cNvSpPr/>
          <p:nvPr/>
        </p:nvSpPr>
        <p:spPr>
          <a:xfrm>
            <a:off x="6324601" y="4670671"/>
            <a:ext cx="533400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ADD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333863F-72F8-4F06-87B5-6E6D76FE89BB}"/>
              </a:ext>
            </a:extLst>
          </p:cNvPr>
          <p:cNvSpPr/>
          <p:nvPr/>
        </p:nvSpPr>
        <p:spPr>
          <a:xfrm>
            <a:off x="8248074" y="6155192"/>
            <a:ext cx="13531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SCHLIESSEN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0CF7A70-5CC9-466A-A189-310FC1E25468}"/>
              </a:ext>
            </a:extLst>
          </p:cNvPr>
          <p:cNvSpPr/>
          <p:nvPr/>
        </p:nvSpPr>
        <p:spPr>
          <a:xfrm>
            <a:off x="2897865" y="2009328"/>
            <a:ext cx="15693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PATIENT INFO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3C10299-3F7D-4266-A93F-1B62C0449091}"/>
              </a:ext>
            </a:extLst>
          </p:cNvPr>
          <p:cNvSpPr/>
          <p:nvPr/>
        </p:nvSpPr>
        <p:spPr>
          <a:xfrm>
            <a:off x="6381746" y="2036610"/>
            <a:ext cx="15693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PATIENT INFO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D7046A-2684-4653-A797-EEBE36A11A6E}"/>
              </a:ext>
            </a:extLst>
          </p:cNvPr>
          <p:cNvSpPr/>
          <p:nvPr/>
        </p:nvSpPr>
        <p:spPr>
          <a:xfrm>
            <a:off x="6900858" y="4301535"/>
            <a:ext cx="954885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PATIENT INFO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24B6EC3-C066-4599-9229-ADFB842150B5}"/>
              </a:ext>
            </a:extLst>
          </p:cNvPr>
          <p:cNvSpPr/>
          <p:nvPr/>
        </p:nvSpPr>
        <p:spPr>
          <a:xfrm>
            <a:off x="6900858" y="4487786"/>
            <a:ext cx="954885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PATIENT INFO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DF232E7-16E9-4FB3-90C4-04E29D505E28}"/>
              </a:ext>
            </a:extLst>
          </p:cNvPr>
          <p:cNvSpPr/>
          <p:nvPr/>
        </p:nvSpPr>
        <p:spPr>
          <a:xfrm>
            <a:off x="6900858" y="4670671"/>
            <a:ext cx="954885" cy="16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PATIENT INFO</a:t>
            </a:r>
          </a:p>
        </p:txBody>
      </p:sp>
    </p:spTree>
    <p:extLst>
      <p:ext uri="{BB962C8B-B14F-4D97-AF65-F5344CB8AC3E}">
        <p14:creationId xmlns:p14="http://schemas.microsoft.com/office/powerpoint/2010/main" val="321021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9D3DA7C-0304-DD4C-93F9-FAA4A0BF8267}"/>
              </a:ext>
            </a:extLst>
          </p:cNvPr>
          <p:cNvSpPr/>
          <p:nvPr/>
        </p:nvSpPr>
        <p:spPr>
          <a:xfrm>
            <a:off x="1538294" y="890320"/>
            <a:ext cx="8821588" cy="17069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D96C770-4D06-504F-B1A9-488149D6FD0D}"/>
              </a:ext>
            </a:extLst>
          </p:cNvPr>
          <p:cNvSpPr txBox="1"/>
          <p:nvPr/>
        </p:nvSpPr>
        <p:spPr>
          <a:xfrm>
            <a:off x="2083493" y="1013277"/>
            <a:ext cx="10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Nora:</a:t>
            </a:r>
            <a:endParaRPr lang="de-DE" b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3CD97B-87DE-47BD-A42C-A976C37459FE}"/>
              </a:ext>
            </a:extLst>
          </p:cNvPr>
          <p:cNvSpPr txBox="1"/>
          <p:nvPr/>
        </p:nvSpPr>
        <p:spPr>
          <a:xfrm>
            <a:off x="3941614" y="19812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PATIENT INFO</a:t>
            </a:r>
          </a:p>
        </p:txBody>
      </p:sp>
      <p:cxnSp>
        <p:nvCxnSpPr>
          <p:cNvPr id="10" name="Gerade Verbindung 16">
            <a:extLst>
              <a:ext uri="{FF2B5EF4-FFF2-40B4-BE49-F238E27FC236}">
                <a16:creationId xmlns:a16="http://schemas.microsoft.com/office/drawing/2014/main" id="{33D042B4-2690-4AF6-81CB-5B4A56E185E6}"/>
              </a:ext>
            </a:extLst>
          </p:cNvPr>
          <p:cNvCxnSpPr>
            <a:cxnSpLocks/>
          </p:cNvCxnSpPr>
          <p:nvPr/>
        </p:nvCxnSpPr>
        <p:spPr>
          <a:xfrm>
            <a:off x="2196587" y="1633924"/>
            <a:ext cx="7311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6">
            <a:extLst>
              <a:ext uri="{FF2B5EF4-FFF2-40B4-BE49-F238E27FC236}">
                <a16:creationId xmlns:a16="http://schemas.microsoft.com/office/drawing/2014/main" id="{2866536B-FC2B-429D-9AB3-06D32B7157DB}"/>
              </a:ext>
            </a:extLst>
          </p:cNvPr>
          <p:cNvCxnSpPr>
            <a:cxnSpLocks/>
          </p:cNvCxnSpPr>
          <p:nvPr/>
        </p:nvCxnSpPr>
        <p:spPr>
          <a:xfrm>
            <a:off x="2196587" y="1948275"/>
            <a:ext cx="7311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6">
            <a:extLst>
              <a:ext uri="{FF2B5EF4-FFF2-40B4-BE49-F238E27FC236}">
                <a16:creationId xmlns:a16="http://schemas.microsoft.com/office/drawing/2014/main" id="{FF2A9BED-87B7-4C51-863A-8AC885767089}"/>
              </a:ext>
            </a:extLst>
          </p:cNvPr>
          <p:cNvCxnSpPr>
            <a:cxnSpLocks/>
          </p:cNvCxnSpPr>
          <p:nvPr/>
        </p:nvCxnSpPr>
        <p:spPr>
          <a:xfrm>
            <a:off x="2196587" y="2261862"/>
            <a:ext cx="7311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FDD6D84-4FA5-4E69-B214-9696936D3E7D}"/>
              </a:ext>
            </a:extLst>
          </p:cNvPr>
          <p:cNvSpPr/>
          <p:nvPr/>
        </p:nvSpPr>
        <p:spPr>
          <a:xfrm>
            <a:off x="2757714" y="3172971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8">
            <a:extLst>
              <a:ext uri="{FF2B5EF4-FFF2-40B4-BE49-F238E27FC236}">
                <a16:creationId xmlns:a16="http://schemas.microsoft.com/office/drawing/2014/main" id="{092AD6C5-03F1-474D-8853-66530C94F5F3}"/>
              </a:ext>
            </a:extLst>
          </p:cNvPr>
          <p:cNvCxnSpPr>
            <a:cxnSpLocks/>
          </p:cNvCxnSpPr>
          <p:nvPr/>
        </p:nvCxnSpPr>
        <p:spPr>
          <a:xfrm>
            <a:off x="2979055" y="4003006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9">
            <a:extLst>
              <a:ext uri="{FF2B5EF4-FFF2-40B4-BE49-F238E27FC236}">
                <a16:creationId xmlns:a16="http://schemas.microsoft.com/office/drawing/2014/main" id="{267E8E15-27A6-4896-A19D-980433D1E1A1}"/>
              </a:ext>
            </a:extLst>
          </p:cNvPr>
          <p:cNvCxnSpPr>
            <a:cxnSpLocks/>
          </p:cNvCxnSpPr>
          <p:nvPr/>
        </p:nvCxnSpPr>
        <p:spPr>
          <a:xfrm>
            <a:off x="2979055" y="4177178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40D4111-196C-4BFD-9E9D-2DDDB0605913}"/>
              </a:ext>
            </a:extLst>
          </p:cNvPr>
          <p:cNvSpPr txBox="1"/>
          <p:nvPr/>
        </p:nvSpPr>
        <p:spPr>
          <a:xfrm>
            <a:off x="5123541" y="3328927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0334BAE-76F1-466D-85CC-1D5FAA7A9478}"/>
              </a:ext>
            </a:extLst>
          </p:cNvPr>
          <p:cNvSpPr txBox="1"/>
          <p:nvPr/>
        </p:nvSpPr>
        <p:spPr>
          <a:xfrm>
            <a:off x="3145280" y="3337470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04E2CCB-276F-454E-9902-7C5E35A53431}"/>
              </a:ext>
            </a:extLst>
          </p:cNvPr>
          <p:cNvSpPr txBox="1"/>
          <p:nvPr/>
        </p:nvSpPr>
        <p:spPr>
          <a:xfrm>
            <a:off x="5117256" y="3633940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B1BEF-D25E-4B1F-8592-3C30502DDCD9}"/>
              </a:ext>
            </a:extLst>
          </p:cNvPr>
          <p:cNvSpPr txBox="1"/>
          <p:nvPr/>
        </p:nvSpPr>
        <p:spPr>
          <a:xfrm>
            <a:off x="4934298" y="2715581"/>
            <a:ext cx="28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MY EVENTS MIT NORA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083ABAF9-26EC-4589-A8C6-A1666267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10648" y="1738878"/>
            <a:ext cx="170703" cy="5901439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F0A1D9F-462C-412A-B01E-AF78AB8FBB60}"/>
              </a:ext>
            </a:extLst>
          </p:cNvPr>
          <p:cNvSpPr/>
          <p:nvPr/>
        </p:nvSpPr>
        <p:spPr>
          <a:xfrm>
            <a:off x="3145280" y="3656749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42F7512-E87F-4824-8289-B0CBB81D58C5}"/>
              </a:ext>
            </a:extLst>
          </p:cNvPr>
          <p:cNvSpPr/>
          <p:nvPr/>
        </p:nvSpPr>
        <p:spPr>
          <a:xfrm>
            <a:off x="4137212" y="3656749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PATIENT</a:t>
            </a:r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B8E98D-03E6-4FA3-9130-813C1AFA40F4}"/>
              </a:ext>
            </a:extLst>
          </p:cNvPr>
          <p:cNvSpPr/>
          <p:nvPr/>
        </p:nvSpPr>
        <p:spPr>
          <a:xfrm>
            <a:off x="6249706" y="3178057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8">
            <a:extLst>
              <a:ext uri="{FF2B5EF4-FFF2-40B4-BE49-F238E27FC236}">
                <a16:creationId xmlns:a16="http://schemas.microsoft.com/office/drawing/2014/main" id="{7BB0A722-09BF-4CDE-B0BC-5528ACAD94B0}"/>
              </a:ext>
            </a:extLst>
          </p:cNvPr>
          <p:cNvCxnSpPr>
            <a:cxnSpLocks/>
          </p:cNvCxnSpPr>
          <p:nvPr/>
        </p:nvCxnSpPr>
        <p:spPr>
          <a:xfrm>
            <a:off x="6471047" y="4008092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9">
            <a:extLst>
              <a:ext uri="{FF2B5EF4-FFF2-40B4-BE49-F238E27FC236}">
                <a16:creationId xmlns:a16="http://schemas.microsoft.com/office/drawing/2014/main" id="{478DA427-0694-494F-B46A-8493F0DBC927}"/>
              </a:ext>
            </a:extLst>
          </p:cNvPr>
          <p:cNvCxnSpPr>
            <a:cxnSpLocks/>
          </p:cNvCxnSpPr>
          <p:nvPr/>
        </p:nvCxnSpPr>
        <p:spPr>
          <a:xfrm>
            <a:off x="6471047" y="4182264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DD567FA-CD3F-42DB-A5AE-066E161D961E}"/>
              </a:ext>
            </a:extLst>
          </p:cNvPr>
          <p:cNvSpPr txBox="1"/>
          <p:nvPr/>
        </p:nvSpPr>
        <p:spPr>
          <a:xfrm>
            <a:off x="8615533" y="3334013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724E44B-A1C9-4F97-A768-541A9C52E29C}"/>
              </a:ext>
            </a:extLst>
          </p:cNvPr>
          <p:cNvSpPr txBox="1"/>
          <p:nvPr/>
        </p:nvSpPr>
        <p:spPr>
          <a:xfrm>
            <a:off x="6637272" y="3342556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F5EE756-68E8-4AB0-BC8C-5BB8C50A76FB}"/>
              </a:ext>
            </a:extLst>
          </p:cNvPr>
          <p:cNvSpPr txBox="1"/>
          <p:nvPr/>
        </p:nvSpPr>
        <p:spPr>
          <a:xfrm>
            <a:off x="8609248" y="3639026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667534B-E235-495C-A31A-813CBF6E7235}"/>
              </a:ext>
            </a:extLst>
          </p:cNvPr>
          <p:cNvSpPr/>
          <p:nvPr/>
        </p:nvSpPr>
        <p:spPr>
          <a:xfrm>
            <a:off x="6637272" y="3661835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C803DFD-0713-4E23-933A-4F7D4C733BC5}"/>
              </a:ext>
            </a:extLst>
          </p:cNvPr>
          <p:cNvSpPr/>
          <p:nvPr/>
        </p:nvSpPr>
        <p:spPr>
          <a:xfrm>
            <a:off x="7629204" y="3661835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PATIENT</a:t>
            </a:r>
            <a:endParaRPr lang="de-DE"/>
          </a:p>
        </p:txBody>
      </p:sp>
      <p:cxnSp>
        <p:nvCxnSpPr>
          <p:cNvPr id="49" name="Gerade Verbindung 4">
            <a:extLst>
              <a:ext uri="{FF2B5EF4-FFF2-40B4-BE49-F238E27FC236}">
                <a16:creationId xmlns:a16="http://schemas.microsoft.com/office/drawing/2014/main" id="{60103300-6106-47F7-9CEA-0EF19CECB5F3}"/>
              </a:ext>
            </a:extLst>
          </p:cNvPr>
          <p:cNvCxnSpPr>
            <a:cxnSpLocks/>
          </p:cNvCxnSpPr>
          <p:nvPr/>
        </p:nvCxnSpPr>
        <p:spPr>
          <a:xfrm>
            <a:off x="6049819" y="5276892"/>
            <a:ext cx="0" cy="14933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7FF3D3C2-D743-4EF5-A9FB-CB6555E98069}"/>
              </a:ext>
            </a:extLst>
          </p:cNvPr>
          <p:cNvSpPr txBox="1"/>
          <p:nvPr/>
        </p:nvSpPr>
        <p:spPr>
          <a:xfrm>
            <a:off x="3816853" y="51933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DONE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AE1C1FC-10D6-4980-8E92-76932BF07FAB}"/>
              </a:ext>
            </a:extLst>
          </p:cNvPr>
          <p:cNvSpPr/>
          <p:nvPr/>
        </p:nvSpPr>
        <p:spPr>
          <a:xfrm>
            <a:off x="2213832" y="5628311"/>
            <a:ext cx="842963" cy="414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6DC3674-9C9D-4ABB-9F8E-3B9CB86D7547}"/>
              </a:ext>
            </a:extLst>
          </p:cNvPr>
          <p:cNvSpPr/>
          <p:nvPr/>
        </p:nvSpPr>
        <p:spPr>
          <a:xfrm>
            <a:off x="2328133" y="5699749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12">
            <a:extLst>
              <a:ext uri="{FF2B5EF4-FFF2-40B4-BE49-F238E27FC236}">
                <a16:creationId xmlns:a16="http://schemas.microsoft.com/office/drawing/2014/main" id="{F2AE2C9E-E3B7-4D6B-A13E-A799D57F70D4}"/>
              </a:ext>
            </a:extLst>
          </p:cNvPr>
          <p:cNvCxnSpPr/>
          <p:nvPr/>
        </p:nvCxnSpPr>
        <p:spPr>
          <a:xfrm>
            <a:off x="2328133" y="5950904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5621F05-3D84-4231-A6D6-FBB53D5EB46D}"/>
              </a:ext>
            </a:extLst>
          </p:cNvPr>
          <p:cNvSpPr/>
          <p:nvPr/>
        </p:nvSpPr>
        <p:spPr>
          <a:xfrm>
            <a:off x="3171096" y="5628311"/>
            <a:ext cx="842963" cy="414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A5E5810-EA10-4C85-A950-E9EE77289D11}"/>
              </a:ext>
            </a:extLst>
          </p:cNvPr>
          <p:cNvSpPr/>
          <p:nvPr/>
        </p:nvSpPr>
        <p:spPr>
          <a:xfrm>
            <a:off x="3285397" y="5699749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15">
            <a:extLst>
              <a:ext uri="{FF2B5EF4-FFF2-40B4-BE49-F238E27FC236}">
                <a16:creationId xmlns:a16="http://schemas.microsoft.com/office/drawing/2014/main" id="{EFCA49BD-1D1E-4123-B506-61E0911B1BED}"/>
              </a:ext>
            </a:extLst>
          </p:cNvPr>
          <p:cNvCxnSpPr/>
          <p:nvPr/>
        </p:nvCxnSpPr>
        <p:spPr>
          <a:xfrm>
            <a:off x="3285397" y="5950904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208CEB3-A6AA-4815-B61B-4FFEA311CD4A}"/>
              </a:ext>
            </a:extLst>
          </p:cNvPr>
          <p:cNvSpPr/>
          <p:nvPr/>
        </p:nvSpPr>
        <p:spPr>
          <a:xfrm>
            <a:off x="4142261" y="5638847"/>
            <a:ext cx="842963" cy="414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CEAB788-5B19-49C2-A941-6D9A1CBBC447}"/>
              </a:ext>
            </a:extLst>
          </p:cNvPr>
          <p:cNvSpPr/>
          <p:nvPr/>
        </p:nvSpPr>
        <p:spPr>
          <a:xfrm>
            <a:off x="4256562" y="5710285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18">
            <a:extLst>
              <a:ext uri="{FF2B5EF4-FFF2-40B4-BE49-F238E27FC236}">
                <a16:creationId xmlns:a16="http://schemas.microsoft.com/office/drawing/2014/main" id="{FFF1B0D5-D04C-4465-B616-8154D7EF8F57}"/>
              </a:ext>
            </a:extLst>
          </p:cNvPr>
          <p:cNvCxnSpPr/>
          <p:nvPr/>
        </p:nvCxnSpPr>
        <p:spPr>
          <a:xfrm>
            <a:off x="4256562" y="5961440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16A331F-5D39-4769-AF58-63D34ABABF3F}"/>
              </a:ext>
            </a:extLst>
          </p:cNvPr>
          <p:cNvSpPr/>
          <p:nvPr/>
        </p:nvSpPr>
        <p:spPr>
          <a:xfrm>
            <a:off x="5084195" y="5637547"/>
            <a:ext cx="842963" cy="414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A44A65E-0F74-49DC-A96F-EAA3B3C324BD}"/>
              </a:ext>
            </a:extLst>
          </p:cNvPr>
          <p:cNvSpPr/>
          <p:nvPr/>
        </p:nvSpPr>
        <p:spPr>
          <a:xfrm>
            <a:off x="5198496" y="5708985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21">
            <a:extLst>
              <a:ext uri="{FF2B5EF4-FFF2-40B4-BE49-F238E27FC236}">
                <a16:creationId xmlns:a16="http://schemas.microsoft.com/office/drawing/2014/main" id="{6F3A6A12-4AD9-4809-9EDF-FF16333FD39B}"/>
              </a:ext>
            </a:extLst>
          </p:cNvPr>
          <p:cNvCxnSpPr/>
          <p:nvPr/>
        </p:nvCxnSpPr>
        <p:spPr>
          <a:xfrm>
            <a:off x="5198496" y="5960140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577314B4-9AA5-4CB4-837F-4695817BB666}"/>
              </a:ext>
            </a:extLst>
          </p:cNvPr>
          <p:cNvSpPr/>
          <p:nvPr/>
        </p:nvSpPr>
        <p:spPr>
          <a:xfrm>
            <a:off x="6193998" y="5648083"/>
            <a:ext cx="842963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4B415-4756-4F67-8697-B44F2AEC4A0C}"/>
              </a:ext>
            </a:extLst>
          </p:cNvPr>
          <p:cNvSpPr/>
          <p:nvPr/>
        </p:nvSpPr>
        <p:spPr>
          <a:xfrm>
            <a:off x="6308299" y="5719521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24">
            <a:extLst>
              <a:ext uri="{FF2B5EF4-FFF2-40B4-BE49-F238E27FC236}">
                <a16:creationId xmlns:a16="http://schemas.microsoft.com/office/drawing/2014/main" id="{E281DC09-5353-4566-A0C9-5590F3993CD7}"/>
              </a:ext>
            </a:extLst>
          </p:cNvPr>
          <p:cNvCxnSpPr/>
          <p:nvPr/>
        </p:nvCxnSpPr>
        <p:spPr>
          <a:xfrm>
            <a:off x="6308299" y="5970676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236D0F4-3056-40C1-B4E2-3FDAD32FB5CC}"/>
              </a:ext>
            </a:extLst>
          </p:cNvPr>
          <p:cNvSpPr/>
          <p:nvPr/>
        </p:nvSpPr>
        <p:spPr>
          <a:xfrm>
            <a:off x="7164924" y="5648083"/>
            <a:ext cx="842963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2967053-84B8-4AFF-A369-0A237B9FF7BA}"/>
              </a:ext>
            </a:extLst>
          </p:cNvPr>
          <p:cNvSpPr/>
          <p:nvPr/>
        </p:nvSpPr>
        <p:spPr>
          <a:xfrm>
            <a:off x="7279225" y="5719521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27">
            <a:extLst>
              <a:ext uri="{FF2B5EF4-FFF2-40B4-BE49-F238E27FC236}">
                <a16:creationId xmlns:a16="http://schemas.microsoft.com/office/drawing/2014/main" id="{4E632C62-9D30-47FB-9593-EBF601B54DA1}"/>
              </a:ext>
            </a:extLst>
          </p:cNvPr>
          <p:cNvCxnSpPr/>
          <p:nvPr/>
        </p:nvCxnSpPr>
        <p:spPr>
          <a:xfrm>
            <a:off x="7279225" y="5970676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9B542EC0-9064-4BF6-AC62-5262B6837EE8}"/>
              </a:ext>
            </a:extLst>
          </p:cNvPr>
          <p:cNvSpPr/>
          <p:nvPr/>
        </p:nvSpPr>
        <p:spPr>
          <a:xfrm>
            <a:off x="8111269" y="5650799"/>
            <a:ext cx="842963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6E8C448-2B9B-4F1C-985A-AC257E2D6531}"/>
              </a:ext>
            </a:extLst>
          </p:cNvPr>
          <p:cNvSpPr/>
          <p:nvPr/>
        </p:nvSpPr>
        <p:spPr>
          <a:xfrm>
            <a:off x="8225570" y="5722237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30">
            <a:extLst>
              <a:ext uri="{FF2B5EF4-FFF2-40B4-BE49-F238E27FC236}">
                <a16:creationId xmlns:a16="http://schemas.microsoft.com/office/drawing/2014/main" id="{ACD1A03C-3B9B-4E8A-A1DB-88DE18056A1A}"/>
              </a:ext>
            </a:extLst>
          </p:cNvPr>
          <p:cNvCxnSpPr/>
          <p:nvPr/>
        </p:nvCxnSpPr>
        <p:spPr>
          <a:xfrm>
            <a:off x="8225570" y="5973392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F3C2B44A-403F-4F70-A1EB-72EBE7B45B18}"/>
              </a:ext>
            </a:extLst>
          </p:cNvPr>
          <p:cNvSpPr/>
          <p:nvPr/>
        </p:nvSpPr>
        <p:spPr>
          <a:xfrm>
            <a:off x="9052655" y="5650799"/>
            <a:ext cx="842963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B81144F-9E86-4B04-8CFA-3D461539B3E5}"/>
              </a:ext>
            </a:extLst>
          </p:cNvPr>
          <p:cNvSpPr/>
          <p:nvPr/>
        </p:nvSpPr>
        <p:spPr>
          <a:xfrm>
            <a:off x="9166956" y="5722237"/>
            <a:ext cx="109368" cy="1571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B67A3255-034C-49E6-8704-9283684A352D}"/>
              </a:ext>
            </a:extLst>
          </p:cNvPr>
          <p:cNvCxnSpPr/>
          <p:nvPr/>
        </p:nvCxnSpPr>
        <p:spPr>
          <a:xfrm>
            <a:off x="9166956" y="5973392"/>
            <a:ext cx="6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2257581D-0CB4-4C77-8B89-9188411DB9FB}"/>
              </a:ext>
            </a:extLst>
          </p:cNvPr>
          <p:cNvSpPr txBox="1"/>
          <p:nvPr/>
        </p:nvSpPr>
        <p:spPr>
          <a:xfrm>
            <a:off x="7876237" y="520823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2F95E96-4E20-401A-BC53-0ED844E712C0}"/>
              </a:ext>
            </a:extLst>
          </p:cNvPr>
          <p:cNvSpPr txBox="1"/>
          <p:nvPr/>
        </p:nvSpPr>
        <p:spPr>
          <a:xfrm>
            <a:off x="5164058" y="4845467"/>
            <a:ext cx="28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NORAS EVENTS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676A0ECB-AF0D-4F9E-9320-9F69B0E9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09113" y="4141278"/>
            <a:ext cx="120320" cy="4159629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E0F94D9E-ABEB-4F35-BE47-882F9FB1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92135" y="4141279"/>
            <a:ext cx="120320" cy="4159629"/>
          </a:xfrm>
          <a:prstGeom prst="rect">
            <a:avLst/>
          </a:prstGeom>
        </p:spPr>
      </p:pic>
      <p:sp>
        <p:nvSpPr>
          <p:cNvPr id="76" name="Rechteck 75">
            <a:extLst>
              <a:ext uri="{FF2B5EF4-FFF2-40B4-BE49-F238E27FC236}">
                <a16:creationId xmlns:a16="http://schemas.microsoft.com/office/drawing/2014/main" id="{9D9E6358-4733-48A9-B99A-744541013778}"/>
              </a:ext>
            </a:extLst>
          </p:cNvPr>
          <p:cNvSpPr/>
          <p:nvPr/>
        </p:nvSpPr>
        <p:spPr>
          <a:xfrm>
            <a:off x="10558460" y="6329893"/>
            <a:ext cx="10287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68529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600A2F-1382-44BB-A004-6418D664C684}"/>
              </a:ext>
            </a:extLst>
          </p:cNvPr>
          <p:cNvSpPr txBox="1"/>
          <p:nvPr/>
        </p:nvSpPr>
        <p:spPr>
          <a:xfrm>
            <a:off x="4089395" y="19812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NEW EVENT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E042E9-AF87-44D6-9D10-FD77AC879BDF}"/>
              </a:ext>
            </a:extLst>
          </p:cNvPr>
          <p:cNvSpPr/>
          <p:nvPr/>
        </p:nvSpPr>
        <p:spPr>
          <a:xfrm>
            <a:off x="3033711" y="947460"/>
            <a:ext cx="612457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8CE33B-196A-4988-84FE-AAD098CCF88D}"/>
              </a:ext>
            </a:extLst>
          </p:cNvPr>
          <p:cNvSpPr/>
          <p:nvPr/>
        </p:nvSpPr>
        <p:spPr>
          <a:xfrm>
            <a:off x="3033713" y="5929292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5EDC60F-FFAD-4B43-A856-E957DBD659EA}"/>
              </a:ext>
            </a:extLst>
          </p:cNvPr>
          <p:cNvSpPr txBox="1"/>
          <p:nvPr/>
        </p:nvSpPr>
        <p:spPr>
          <a:xfrm>
            <a:off x="3181638" y="1033804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Titel: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3EE2F18-A227-4170-BDE8-95DC815F1903}"/>
              </a:ext>
            </a:extLst>
          </p:cNvPr>
          <p:cNvSpPr/>
          <p:nvPr/>
        </p:nvSpPr>
        <p:spPr>
          <a:xfrm>
            <a:off x="7329488" y="5929293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ERSTELLEN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35FF10-3CB3-4198-8C40-47B76308BE15}"/>
              </a:ext>
            </a:extLst>
          </p:cNvPr>
          <p:cNvSpPr/>
          <p:nvPr/>
        </p:nvSpPr>
        <p:spPr>
          <a:xfrm>
            <a:off x="3033711" y="1533971"/>
            <a:ext cx="6124577" cy="1624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1B9602-F9F7-4CC2-A43E-C8DE98B89FE2}"/>
              </a:ext>
            </a:extLst>
          </p:cNvPr>
          <p:cNvSpPr txBox="1"/>
          <p:nvPr/>
        </p:nvSpPr>
        <p:spPr>
          <a:xfrm>
            <a:off x="3181638" y="1648020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Beschreibung: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80F1CB-1BD2-430D-8DC3-2584F333AC99}"/>
              </a:ext>
            </a:extLst>
          </p:cNvPr>
          <p:cNvSpPr/>
          <p:nvPr/>
        </p:nvSpPr>
        <p:spPr>
          <a:xfrm>
            <a:off x="3033711" y="3283682"/>
            <a:ext cx="612457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972B1C1-4E33-4D83-B4EE-8AD700ED2A9D}"/>
              </a:ext>
            </a:extLst>
          </p:cNvPr>
          <p:cNvSpPr txBox="1"/>
          <p:nvPr/>
        </p:nvSpPr>
        <p:spPr>
          <a:xfrm>
            <a:off x="3181638" y="3376014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Add Tag:</a:t>
            </a:r>
          </a:p>
        </p:txBody>
      </p:sp>
      <p:sp>
        <p:nvSpPr>
          <p:cNvPr id="24" name="Flussdiagramm: Oder 23">
            <a:extLst>
              <a:ext uri="{FF2B5EF4-FFF2-40B4-BE49-F238E27FC236}">
                <a16:creationId xmlns:a16="http://schemas.microsoft.com/office/drawing/2014/main" id="{133CBD88-3E3C-450C-8F75-CF6CEEA8B3D5}"/>
              </a:ext>
            </a:extLst>
          </p:cNvPr>
          <p:cNvSpPr/>
          <p:nvPr/>
        </p:nvSpPr>
        <p:spPr>
          <a:xfrm>
            <a:off x="9309876" y="3376014"/>
            <a:ext cx="175384" cy="202299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8">
            <a:extLst>
              <a:ext uri="{FF2B5EF4-FFF2-40B4-BE49-F238E27FC236}">
                <a16:creationId xmlns:a16="http://schemas.microsoft.com/office/drawing/2014/main" id="{A978F770-3859-44EE-A418-976D7D977EEE}"/>
              </a:ext>
            </a:extLst>
          </p:cNvPr>
          <p:cNvCxnSpPr>
            <a:cxnSpLocks/>
          </p:cNvCxnSpPr>
          <p:nvPr/>
        </p:nvCxnSpPr>
        <p:spPr>
          <a:xfrm>
            <a:off x="3352695" y="3964896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663A679B-B3E0-4EA2-8CFE-230993C099CB}"/>
              </a:ext>
            </a:extLst>
          </p:cNvPr>
          <p:cNvCxnSpPr>
            <a:cxnSpLocks/>
          </p:cNvCxnSpPr>
          <p:nvPr/>
        </p:nvCxnSpPr>
        <p:spPr>
          <a:xfrm>
            <a:off x="3359330" y="4115203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8">
            <a:extLst>
              <a:ext uri="{FF2B5EF4-FFF2-40B4-BE49-F238E27FC236}">
                <a16:creationId xmlns:a16="http://schemas.microsoft.com/office/drawing/2014/main" id="{460CB0C0-4908-41C9-A836-5AFEC3D3FAA3}"/>
              </a:ext>
            </a:extLst>
          </p:cNvPr>
          <p:cNvCxnSpPr>
            <a:cxnSpLocks/>
          </p:cNvCxnSpPr>
          <p:nvPr/>
        </p:nvCxnSpPr>
        <p:spPr>
          <a:xfrm>
            <a:off x="3361711" y="4269696"/>
            <a:ext cx="1173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9EDF5E7-B99F-4984-AA86-AB79DDEE18B1}"/>
              </a:ext>
            </a:extLst>
          </p:cNvPr>
          <p:cNvSpPr txBox="1"/>
          <p:nvPr/>
        </p:nvSpPr>
        <p:spPr>
          <a:xfrm>
            <a:off x="4525818" y="38452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8EF2C6-961D-4BEA-B9DA-082ACDA48ED4}"/>
              </a:ext>
            </a:extLst>
          </p:cNvPr>
          <p:cNvSpPr txBox="1"/>
          <p:nvPr/>
        </p:nvSpPr>
        <p:spPr>
          <a:xfrm>
            <a:off x="4525818" y="39976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B725A6F-C8DF-460B-A384-FD2F0243900F}"/>
              </a:ext>
            </a:extLst>
          </p:cNvPr>
          <p:cNvSpPr txBox="1"/>
          <p:nvPr/>
        </p:nvSpPr>
        <p:spPr>
          <a:xfrm>
            <a:off x="4525818" y="4150095"/>
            <a:ext cx="198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T3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DFAA17C7-302A-4959-BE9D-28392E8D3087}"/>
              </a:ext>
            </a:extLst>
          </p:cNvPr>
          <p:cNvSpPr/>
          <p:nvPr/>
        </p:nvSpPr>
        <p:spPr>
          <a:xfrm>
            <a:off x="3486438" y="4550408"/>
            <a:ext cx="177692" cy="1624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CC1AA7AC-F07B-4113-B298-8247D598C0B4}"/>
              </a:ext>
            </a:extLst>
          </p:cNvPr>
          <p:cNvSpPr/>
          <p:nvPr/>
        </p:nvSpPr>
        <p:spPr>
          <a:xfrm>
            <a:off x="7151796" y="4598033"/>
            <a:ext cx="177692" cy="1624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8448A7F-860D-46CF-B3F1-AB5C2DA737F1}"/>
              </a:ext>
            </a:extLst>
          </p:cNvPr>
          <p:cNvSpPr/>
          <p:nvPr/>
        </p:nvSpPr>
        <p:spPr>
          <a:xfrm>
            <a:off x="3824957" y="4454895"/>
            <a:ext cx="70749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9A40DE5-66D6-4B80-9F25-CF7ED90F68D0}"/>
              </a:ext>
            </a:extLst>
          </p:cNvPr>
          <p:cNvSpPr txBox="1"/>
          <p:nvPr/>
        </p:nvSpPr>
        <p:spPr>
          <a:xfrm>
            <a:off x="3824957" y="4519476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Public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ABB19DF-50D3-48C7-BCA9-20A4A7A24635}"/>
              </a:ext>
            </a:extLst>
          </p:cNvPr>
          <p:cNvSpPr/>
          <p:nvPr/>
        </p:nvSpPr>
        <p:spPr>
          <a:xfrm>
            <a:off x="7504059" y="4489530"/>
            <a:ext cx="70749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378032F-9770-46DF-8DE9-DC60AE7B93B5}"/>
              </a:ext>
            </a:extLst>
          </p:cNvPr>
          <p:cNvSpPr txBox="1"/>
          <p:nvPr/>
        </p:nvSpPr>
        <p:spPr>
          <a:xfrm>
            <a:off x="7504059" y="4544586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Private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40C719-FF24-4ACB-BA90-BA29849A10CE}"/>
              </a:ext>
            </a:extLst>
          </p:cNvPr>
          <p:cNvSpPr/>
          <p:nvPr/>
        </p:nvSpPr>
        <p:spPr>
          <a:xfrm>
            <a:off x="9397568" y="951287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PATIENT HINZUFÜGEN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60D79F1-2E17-4009-B1C5-289AEF2A0A04}"/>
              </a:ext>
            </a:extLst>
          </p:cNvPr>
          <p:cNvSpPr/>
          <p:nvPr/>
        </p:nvSpPr>
        <p:spPr>
          <a:xfrm>
            <a:off x="3106489" y="4989262"/>
            <a:ext cx="2560886" cy="40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A41C66-FCDD-41B8-8647-CFF6A94C493E}"/>
              </a:ext>
            </a:extLst>
          </p:cNvPr>
          <p:cNvSpPr txBox="1"/>
          <p:nvPr/>
        </p:nvSpPr>
        <p:spPr>
          <a:xfrm>
            <a:off x="3188104" y="5052169"/>
            <a:ext cx="19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/>
              <a:t>Maximale Teilnehmer: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5ADC36A-185A-4CF5-9AD2-D9FA42357220}"/>
              </a:ext>
            </a:extLst>
          </p:cNvPr>
          <p:cNvSpPr/>
          <p:nvPr/>
        </p:nvSpPr>
        <p:spPr>
          <a:xfrm>
            <a:off x="9397568" y="1648020"/>
            <a:ext cx="1588880" cy="40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NORA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FB2A98-96D9-4AA9-A6F0-B16DF1800C3D}"/>
              </a:ext>
            </a:extLst>
          </p:cNvPr>
          <p:cNvSpPr/>
          <p:nvPr/>
        </p:nvSpPr>
        <p:spPr>
          <a:xfrm>
            <a:off x="11095630" y="1774209"/>
            <a:ext cx="272955" cy="545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9863955-B341-4182-BA6C-FCF9DB70648E}"/>
              </a:ext>
            </a:extLst>
          </p:cNvPr>
          <p:cNvSpPr/>
          <p:nvPr/>
        </p:nvSpPr>
        <p:spPr>
          <a:xfrm>
            <a:off x="7206062" y="4630751"/>
            <a:ext cx="80963" cy="79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3" name="Gerade Verbindung 8">
            <a:extLst>
              <a:ext uri="{FF2B5EF4-FFF2-40B4-BE49-F238E27FC236}">
                <a16:creationId xmlns:a16="http://schemas.microsoft.com/office/drawing/2014/main" id="{AA84DD5D-3B3D-45DE-A5E3-1ED896BC6965}"/>
              </a:ext>
            </a:extLst>
          </p:cNvPr>
          <p:cNvCxnSpPr>
            <a:cxnSpLocks/>
          </p:cNvCxnSpPr>
          <p:nvPr/>
        </p:nvCxnSpPr>
        <p:spPr>
          <a:xfrm>
            <a:off x="3242272" y="2024080"/>
            <a:ext cx="549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8">
            <a:extLst>
              <a:ext uri="{FF2B5EF4-FFF2-40B4-BE49-F238E27FC236}">
                <a16:creationId xmlns:a16="http://schemas.microsoft.com/office/drawing/2014/main" id="{3798CB08-46AA-47DA-A5EB-C5158DF622B6}"/>
              </a:ext>
            </a:extLst>
          </p:cNvPr>
          <p:cNvCxnSpPr>
            <a:cxnSpLocks/>
          </p:cNvCxnSpPr>
          <p:nvPr/>
        </p:nvCxnSpPr>
        <p:spPr>
          <a:xfrm>
            <a:off x="3242272" y="2283012"/>
            <a:ext cx="549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8">
            <a:extLst>
              <a:ext uri="{FF2B5EF4-FFF2-40B4-BE49-F238E27FC236}">
                <a16:creationId xmlns:a16="http://schemas.microsoft.com/office/drawing/2014/main" id="{2BF66068-C7AE-4D24-A6A0-C1EEBFC3272B}"/>
              </a:ext>
            </a:extLst>
          </p:cNvPr>
          <p:cNvCxnSpPr>
            <a:cxnSpLocks/>
          </p:cNvCxnSpPr>
          <p:nvPr/>
        </p:nvCxnSpPr>
        <p:spPr>
          <a:xfrm>
            <a:off x="3242272" y="2549343"/>
            <a:ext cx="549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8">
            <a:extLst>
              <a:ext uri="{FF2B5EF4-FFF2-40B4-BE49-F238E27FC236}">
                <a16:creationId xmlns:a16="http://schemas.microsoft.com/office/drawing/2014/main" id="{E0FB654F-A144-46B3-96E5-4D3CCA2AB459}"/>
              </a:ext>
            </a:extLst>
          </p:cNvPr>
          <p:cNvCxnSpPr>
            <a:cxnSpLocks/>
          </p:cNvCxnSpPr>
          <p:nvPr/>
        </p:nvCxnSpPr>
        <p:spPr>
          <a:xfrm>
            <a:off x="3242272" y="2797917"/>
            <a:ext cx="549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8">
            <a:extLst>
              <a:ext uri="{FF2B5EF4-FFF2-40B4-BE49-F238E27FC236}">
                <a16:creationId xmlns:a16="http://schemas.microsoft.com/office/drawing/2014/main" id="{E430494A-F82A-4A26-A74D-656130720ABC}"/>
              </a:ext>
            </a:extLst>
          </p:cNvPr>
          <p:cNvCxnSpPr>
            <a:cxnSpLocks/>
          </p:cNvCxnSpPr>
          <p:nvPr/>
        </p:nvCxnSpPr>
        <p:spPr>
          <a:xfrm>
            <a:off x="3664130" y="1164426"/>
            <a:ext cx="4050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0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BBB47E-D096-4C4C-AEF7-BFE2130B3C83}"/>
              </a:ext>
            </a:extLst>
          </p:cNvPr>
          <p:cNvSpPr/>
          <p:nvPr/>
        </p:nvSpPr>
        <p:spPr>
          <a:xfrm>
            <a:off x="2757714" y="1398424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61968FAF-A090-DD49-BF59-84BC47CD6E7E}"/>
              </a:ext>
            </a:extLst>
          </p:cNvPr>
          <p:cNvCxnSpPr>
            <a:cxnSpLocks/>
          </p:cNvCxnSpPr>
          <p:nvPr/>
        </p:nvCxnSpPr>
        <p:spPr>
          <a:xfrm>
            <a:off x="2979055" y="222845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27E7287-2588-084D-B37B-5BF083A54675}"/>
              </a:ext>
            </a:extLst>
          </p:cNvPr>
          <p:cNvCxnSpPr>
            <a:cxnSpLocks/>
          </p:cNvCxnSpPr>
          <p:nvPr/>
        </p:nvCxnSpPr>
        <p:spPr>
          <a:xfrm>
            <a:off x="2979055" y="240263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5964BD4-4BF8-9644-8EB0-C746BB16064B}"/>
              </a:ext>
            </a:extLst>
          </p:cNvPr>
          <p:cNvSpPr txBox="1"/>
          <p:nvPr/>
        </p:nvSpPr>
        <p:spPr>
          <a:xfrm>
            <a:off x="5123541" y="1554380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DA88526-04A3-C747-B6DA-1F8A5AC47C78}"/>
              </a:ext>
            </a:extLst>
          </p:cNvPr>
          <p:cNvSpPr txBox="1"/>
          <p:nvPr/>
        </p:nvSpPr>
        <p:spPr>
          <a:xfrm>
            <a:off x="3145280" y="1562923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D751DF-9638-4540-BA2A-1AC8941983EC}"/>
              </a:ext>
            </a:extLst>
          </p:cNvPr>
          <p:cNvSpPr txBox="1"/>
          <p:nvPr/>
        </p:nvSpPr>
        <p:spPr>
          <a:xfrm>
            <a:off x="5117256" y="1859393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636E4E-286E-6842-903B-F077DEF61B34}"/>
              </a:ext>
            </a:extLst>
          </p:cNvPr>
          <p:cNvSpPr/>
          <p:nvPr/>
        </p:nvSpPr>
        <p:spPr>
          <a:xfrm>
            <a:off x="6249706" y="43598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F242EA-A09E-0F4E-AFD4-87D1AFCB358B}"/>
              </a:ext>
            </a:extLst>
          </p:cNvPr>
          <p:cNvSpPr/>
          <p:nvPr/>
        </p:nvSpPr>
        <p:spPr>
          <a:xfrm>
            <a:off x="6536363" y="4604339"/>
            <a:ext cx="40277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E7FEB0D7-10F7-6F4B-AF33-C86C6DC18A42}"/>
              </a:ext>
            </a:extLst>
          </p:cNvPr>
          <p:cNvCxnSpPr>
            <a:cxnSpLocks/>
          </p:cNvCxnSpPr>
          <p:nvPr/>
        </p:nvCxnSpPr>
        <p:spPr>
          <a:xfrm>
            <a:off x="6471047" y="521393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DCBF72F5-AE30-F146-A722-6A40D1585EF8}"/>
              </a:ext>
            </a:extLst>
          </p:cNvPr>
          <p:cNvCxnSpPr>
            <a:cxnSpLocks/>
          </p:cNvCxnSpPr>
          <p:nvPr/>
        </p:nvCxnSpPr>
        <p:spPr>
          <a:xfrm>
            <a:off x="6471047" y="538811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3069D6F-EC5C-6B4E-9BAA-95FFC744BCC5}"/>
              </a:ext>
            </a:extLst>
          </p:cNvPr>
          <p:cNvSpPr txBox="1"/>
          <p:nvPr/>
        </p:nvSpPr>
        <p:spPr>
          <a:xfrm>
            <a:off x="8651704" y="4469079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5/10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0DB53C-3588-8B4D-B683-FDE71A2115A3}"/>
              </a:ext>
            </a:extLst>
          </p:cNvPr>
          <p:cNvSpPr txBox="1"/>
          <p:nvPr/>
        </p:nvSpPr>
        <p:spPr>
          <a:xfrm>
            <a:off x="7156496" y="4486315"/>
            <a:ext cx="113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MEDITIEREN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502A87-E1E2-CB4D-BA17-4C4E8E65BFA4}"/>
              </a:ext>
            </a:extLst>
          </p:cNvPr>
          <p:cNvSpPr txBox="1"/>
          <p:nvPr/>
        </p:nvSpPr>
        <p:spPr>
          <a:xfrm>
            <a:off x="8675999" y="4767472"/>
            <a:ext cx="64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5 MIN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55AE618-6182-854A-8987-D871178CE8DC}"/>
              </a:ext>
            </a:extLst>
          </p:cNvPr>
          <p:cNvSpPr txBox="1"/>
          <p:nvPr/>
        </p:nvSpPr>
        <p:spPr>
          <a:xfrm>
            <a:off x="5650521" y="391367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DONE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ED19E9-161B-E649-8AA9-1C5D2B8B12F3}"/>
              </a:ext>
            </a:extLst>
          </p:cNvPr>
          <p:cNvSpPr txBox="1"/>
          <p:nvPr/>
        </p:nvSpPr>
        <p:spPr>
          <a:xfrm>
            <a:off x="5667375" y="91282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AD5EBE4-3465-4F8C-9461-5F39888A9385}"/>
              </a:ext>
            </a:extLst>
          </p:cNvPr>
          <p:cNvSpPr txBox="1"/>
          <p:nvPr/>
        </p:nvSpPr>
        <p:spPr>
          <a:xfrm>
            <a:off x="3867532" y="21333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MY EVENTS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AC6FFF8-9A3A-4448-93CE-AAF85B8E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10648" y="-35673"/>
            <a:ext cx="170703" cy="5901439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47F5F77-312D-418D-8DA9-5C6E8A58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64354" y="3124348"/>
            <a:ext cx="170703" cy="5901439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A9A85DF6-7253-4474-A0F2-A9771034C129}"/>
              </a:ext>
            </a:extLst>
          </p:cNvPr>
          <p:cNvSpPr/>
          <p:nvPr/>
        </p:nvSpPr>
        <p:spPr>
          <a:xfrm>
            <a:off x="3145280" y="1882202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8BD36BD-2BED-4575-9083-AD2A05FA6104}"/>
              </a:ext>
            </a:extLst>
          </p:cNvPr>
          <p:cNvSpPr/>
          <p:nvPr/>
        </p:nvSpPr>
        <p:spPr>
          <a:xfrm>
            <a:off x="4137212" y="1882202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ERLEDIGT</a:t>
            </a:r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5B53E00-FD0F-4410-9AB0-927C72FB624E}"/>
              </a:ext>
            </a:extLst>
          </p:cNvPr>
          <p:cNvSpPr/>
          <p:nvPr/>
        </p:nvSpPr>
        <p:spPr>
          <a:xfrm>
            <a:off x="6249706" y="1403510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8">
            <a:extLst>
              <a:ext uri="{FF2B5EF4-FFF2-40B4-BE49-F238E27FC236}">
                <a16:creationId xmlns:a16="http://schemas.microsoft.com/office/drawing/2014/main" id="{6648A392-5E41-4FE0-90FC-7AFC0BD6778F}"/>
              </a:ext>
            </a:extLst>
          </p:cNvPr>
          <p:cNvCxnSpPr>
            <a:cxnSpLocks/>
          </p:cNvCxnSpPr>
          <p:nvPr/>
        </p:nvCxnSpPr>
        <p:spPr>
          <a:xfrm>
            <a:off x="6471047" y="2233545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9">
            <a:extLst>
              <a:ext uri="{FF2B5EF4-FFF2-40B4-BE49-F238E27FC236}">
                <a16:creationId xmlns:a16="http://schemas.microsoft.com/office/drawing/2014/main" id="{43023D3B-54F5-4DF2-BEB3-8BFDAC12A6F2}"/>
              </a:ext>
            </a:extLst>
          </p:cNvPr>
          <p:cNvCxnSpPr>
            <a:cxnSpLocks/>
          </p:cNvCxnSpPr>
          <p:nvPr/>
        </p:nvCxnSpPr>
        <p:spPr>
          <a:xfrm>
            <a:off x="6471047" y="2407717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2C7F632-0A00-456D-BF2F-1978E760CEFD}"/>
              </a:ext>
            </a:extLst>
          </p:cNvPr>
          <p:cNvSpPr txBox="1"/>
          <p:nvPr/>
        </p:nvSpPr>
        <p:spPr>
          <a:xfrm>
            <a:off x="8615533" y="1559466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7864D7F-4667-4B5E-B4F2-2DC23930F924}"/>
              </a:ext>
            </a:extLst>
          </p:cNvPr>
          <p:cNvSpPr txBox="1"/>
          <p:nvPr/>
        </p:nvSpPr>
        <p:spPr>
          <a:xfrm>
            <a:off x="6637272" y="1568009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09A0ADC-4F5F-47FF-87FF-804F02843338}"/>
              </a:ext>
            </a:extLst>
          </p:cNvPr>
          <p:cNvSpPr txBox="1"/>
          <p:nvPr/>
        </p:nvSpPr>
        <p:spPr>
          <a:xfrm>
            <a:off x="8609248" y="1864479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D647ACF-DA1C-412D-9951-E45D24FC48ED}"/>
              </a:ext>
            </a:extLst>
          </p:cNvPr>
          <p:cNvSpPr/>
          <p:nvPr/>
        </p:nvSpPr>
        <p:spPr>
          <a:xfrm>
            <a:off x="6637272" y="1887288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E46226-3D0B-4783-9364-BC55125A8662}"/>
              </a:ext>
            </a:extLst>
          </p:cNvPr>
          <p:cNvSpPr/>
          <p:nvPr/>
        </p:nvSpPr>
        <p:spPr>
          <a:xfrm>
            <a:off x="7629204" y="1887288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ERLEDIGT</a:t>
            </a:r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3381285-7AD6-4FF5-9140-9B9833696C28}"/>
              </a:ext>
            </a:extLst>
          </p:cNvPr>
          <p:cNvSpPr/>
          <p:nvPr/>
        </p:nvSpPr>
        <p:spPr>
          <a:xfrm>
            <a:off x="7186104" y="4774134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DC0ADBA-3415-4B11-97FD-96D5CFB640E9}"/>
              </a:ext>
            </a:extLst>
          </p:cNvPr>
          <p:cNvSpPr/>
          <p:nvPr/>
        </p:nvSpPr>
        <p:spPr>
          <a:xfrm>
            <a:off x="2769114" y="43598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15213E9-FEB7-43AD-912B-AECE30FBF96E}"/>
              </a:ext>
            </a:extLst>
          </p:cNvPr>
          <p:cNvSpPr/>
          <p:nvPr/>
        </p:nvSpPr>
        <p:spPr>
          <a:xfrm>
            <a:off x="3055771" y="4604339"/>
            <a:ext cx="40277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21">
            <a:extLst>
              <a:ext uri="{FF2B5EF4-FFF2-40B4-BE49-F238E27FC236}">
                <a16:creationId xmlns:a16="http://schemas.microsoft.com/office/drawing/2014/main" id="{99529FD5-C72A-4CA9-A90D-68AA9523F421}"/>
              </a:ext>
            </a:extLst>
          </p:cNvPr>
          <p:cNvCxnSpPr>
            <a:cxnSpLocks/>
          </p:cNvCxnSpPr>
          <p:nvPr/>
        </p:nvCxnSpPr>
        <p:spPr>
          <a:xfrm>
            <a:off x="2990455" y="521393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22">
            <a:extLst>
              <a:ext uri="{FF2B5EF4-FFF2-40B4-BE49-F238E27FC236}">
                <a16:creationId xmlns:a16="http://schemas.microsoft.com/office/drawing/2014/main" id="{0F1931A1-A2CC-4E89-B45E-64BB961D6DF2}"/>
              </a:ext>
            </a:extLst>
          </p:cNvPr>
          <p:cNvCxnSpPr>
            <a:cxnSpLocks/>
          </p:cNvCxnSpPr>
          <p:nvPr/>
        </p:nvCxnSpPr>
        <p:spPr>
          <a:xfrm>
            <a:off x="2990455" y="538811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187E3C8-D05B-4B2E-87BF-1979D248DB75}"/>
              </a:ext>
            </a:extLst>
          </p:cNvPr>
          <p:cNvSpPr txBox="1"/>
          <p:nvPr/>
        </p:nvSpPr>
        <p:spPr>
          <a:xfrm>
            <a:off x="5171112" y="4469079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5/10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85E4484-C47E-4BF7-A235-1D266F3F4152}"/>
              </a:ext>
            </a:extLst>
          </p:cNvPr>
          <p:cNvSpPr txBox="1"/>
          <p:nvPr/>
        </p:nvSpPr>
        <p:spPr>
          <a:xfrm>
            <a:off x="3675904" y="4486315"/>
            <a:ext cx="113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MEDITIEREN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CED4176-56A2-40F6-A2C7-1F025634A45D}"/>
              </a:ext>
            </a:extLst>
          </p:cNvPr>
          <p:cNvSpPr txBox="1"/>
          <p:nvPr/>
        </p:nvSpPr>
        <p:spPr>
          <a:xfrm>
            <a:off x="5195407" y="4767472"/>
            <a:ext cx="64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5 MIN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8E76072-57BA-439E-8902-877FFA3C7F0C}"/>
              </a:ext>
            </a:extLst>
          </p:cNvPr>
          <p:cNvSpPr/>
          <p:nvPr/>
        </p:nvSpPr>
        <p:spPr>
          <a:xfrm>
            <a:off x="3705512" y="4774134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95C520C-A676-4D4A-B3C2-ABD3DF4D43F2}"/>
              </a:ext>
            </a:extLst>
          </p:cNvPr>
          <p:cNvSpPr txBox="1"/>
          <p:nvPr/>
        </p:nvSpPr>
        <p:spPr>
          <a:xfrm>
            <a:off x="10067279" y="444428"/>
            <a:ext cx="69245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CH"/>
              <a:t>LVL 6</a:t>
            </a:r>
          </a:p>
        </p:txBody>
      </p:sp>
    </p:spTree>
    <p:extLst>
      <p:ext uri="{BB962C8B-B14F-4D97-AF65-F5344CB8AC3E}">
        <p14:creationId xmlns:p14="http://schemas.microsoft.com/office/powerpoint/2010/main" val="26779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BBB47E-D096-4C4C-AEF7-BFE2130B3C83}"/>
              </a:ext>
            </a:extLst>
          </p:cNvPr>
          <p:cNvSpPr/>
          <p:nvPr/>
        </p:nvSpPr>
        <p:spPr>
          <a:xfrm>
            <a:off x="2757714" y="1398424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61968FAF-A090-DD49-BF59-84BC47CD6E7E}"/>
              </a:ext>
            </a:extLst>
          </p:cNvPr>
          <p:cNvCxnSpPr>
            <a:cxnSpLocks/>
          </p:cNvCxnSpPr>
          <p:nvPr/>
        </p:nvCxnSpPr>
        <p:spPr>
          <a:xfrm>
            <a:off x="2979055" y="222845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27E7287-2588-084D-B37B-5BF083A54675}"/>
              </a:ext>
            </a:extLst>
          </p:cNvPr>
          <p:cNvCxnSpPr>
            <a:cxnSpLocks/>
          </p:cNvCxnSpPr>
          <p:nvPr/>
        </p:nvCxnSpPr>
        <p:spPr>
          <a:xfrm>
            <a:off x="2979055" y="240263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5964BD4-4BF8-9644-8EB0-C746BB16064B}"/>
              </a:ext>
            </a:extLst>
          </p:cNvPr>
          <p:cNvSpPr txBox="1"/>
          <p:nvPr/>
        </p:nvSpPr>
        <p:spPr>
          <a:xfrm>
            <a:off x="5123541" y="1554380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DA88526-04A3-C747-B6DA-1F8A5AC47C78}"/>
              </a:ext>
            </a:extLst>
          </p:cNvPr>
          <p:cNvSpPr txBox="1"/>
          <p:nvPr/>
        </p:nvSpPr>
        <p:spPr>
          <a:xfrm>
            <a:off x="3145280" y="1562923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D751DF-9638-4540-BA2A-1AC8941983EC}"/>
              </a:ext>
            </a:extLst>
          </p:cNvPr>
          <p:cNvSpPr txBox="1"/>
          <p:nvPr/>
        </p:nvSpPr>
        <p:spPr>
          <a:xfrm>
            <a:off x="5117256" y="1859393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636E4E-286E-6842-903B-F077DEF61B34}"/>
              </a:ext>
            </a:extLst>
          </p:cNvPr>
          <p:cNvSpPr/>
          <p:nvPr/>
        </p:nvSpPr>
        <p:spPr>
          <a:xfrm>
            <a:off x="6249706" y="43598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F242EA-A09E-0F4E-AFD4-87D1AFCB358B}"/>
              </a:ext>
            </a:extLst>
          </p:cNvPr>
          <p:cNvSpPr/>
          <p:nvPr/>
        </p:nvSpPr>
        <p:spPr>
          <a:xfrm>
            <a:off x="6536363" y="4604339"/>
            <a:ext cx="40277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E7FEB0D7-10F7-6F4B-AF33-C86C6DC18A42}"/>
              </a:ext>
            </a:extLst>
          </p:cNvPr>
          <p:cNvCxnSpPr>
            <a:cxnSpLocks/>
          </p:cNvCxnSpPr>
          <p:nvPr/>
        </p:nvCxnSpPr>
        <p:spPr>
          <a:xfrm>
            <a:off x="6471047" y="521393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DCBF72F5-AE30-F146-A722-6A40D1585EF8}"/>
              </a:ext>
            </a:extLst>
          </p:cNvPr>
          <p:cNvCxnSpPr>
            <a:cxnSpLocks/>
          </p:cNvCxnSpPr>
          <p:nvPr/>
        </p:nvCxnSpPr>
        <p:spPr>
          <a:xfrm>
            <a:off x="6471047" y="538811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3069D6F-EC5C-6B4E-9BAA-95FFC744BCC5}"/>
              </a:ext>
            </a:extLst>
          </p:cNvPr>
          <p:cNvSpPr txBox="1"/>
          <p:nvPr/>
        </p:nvSpPr>
        <p:spPr>
          <a:xfrm>
            <a:off x="8651704" y="4469079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5/10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0DB53C-3588-8B4D-B683-FDE71A2115A3}"/>
              </a:ext>
            </a:extLst>
          </p:cNvPr>
          <p:cNvSpPr txBox="1"/>
          <p:nvPr/>
        </p:nvSpPr>
        <p:spPr>
          <a:xfrm>
            <a:off x="7156496" y="4486315"/>
            <a:ext cx="113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MEDITIEREN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502A87-E1E2-CB4D-BA17-4C4E8E65BFA4}"/>
              </a:ext>
            </a:extLst>
          </p:cNvPr>
          <p:cNvSpPr txBox="1"/>
          <p:nvPr/>
        </p:nvSpPr>
        <p:spPr>
          <a:xfrm>
            <a:off x="8675999" y="4767472"/>
            <a:ext cx="64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5 MIN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55AE618-6182-854A-8987-D871178CE8DC}"/>
              </a:ext>
            </a:extLst>
          </p:cNvPr>
          <p:cNvSpPr txBox="1"/>
          <p:nvPr/>
        </p:nvSpPr>
        <p:spPr>
          <a:xfrm>
            <a:off x="5650521" y="391367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DONE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ED19E9-161B-E649-8AA9-1C5D2B8B12F3}"/>
              </a:ext>
            </a:extLst>
          </p:cNvPr>
          <p:cNvSpPr txBox="1"/>
          <p:nvPr/>
        </p:nvSpPr>
        <p:spPr>
          <a:xfrm>
            <a:off x="5667375" y="91282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AD5EBE4-3465-4F8C-9461-5F39888A9385}"/>
              </a:ext>
            </a:extLst>
          </p:cNvPr>
          <p:cNvSpPr txBox="1"/>
          <p:nvPr/>
        </p:nvSpPr>
        <p:spPr>
          <a:xfrm>
            <a:off x="3867532" y="21333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MY EVENTS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AC6FFF8-9A3A-4448-93CE-AAF85B8E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10648" y="-35673"/>
            <a:ext cx="170703" cy="5901439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47F5F77-312D-418D-8DA9-5C6E8A58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64354" y="3124348"/>
            <a:ext cx="170703" cy="5901439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A9A85DF6-7253-4474-A0F2-A9771034C129}"/>
              </a:ext>
            </a:extLst>
          </p:cNvPr>
          <p:cNvSpPr/>
          <p:nvPr/>
        </p:nvSpPr>
        <p:spPr>
          <a:xfrm>
            <a:off x="3145280" y="1882202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8BD36BD-2BED-4575-9083-AD2A05FA6104}"/>
              </a:ext>
            </a:extLst>
          </p:cNvPr>
          <p:cNvSpPr/>
          <p:nvPr/>
        </p:nvSpPr>
        <p:spPr>
          <a:xfrm>
            <a:off x="4137212" y="1882202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PATIENT</a:t>
            </a:r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5B53E00-FD0F-4410-9AB0-927C72FB624E}"/>
              </a:ext>
            </a:extLst>
          </p:cNvPr>
          <p:cNvSpPr/>
          <p:nvPr/>
        </p:nvSpPr>
        <p:spPr>
          <a:xfrm>
            <a:off x="6249706" y="1403510"/>
            <a:ext cx="3338286" cy="117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8">
            <a:extLst>
              <a:ext uri="{FF2B5EF4-FFF2-40B4-BE49-F238E27FC236}">
                <a16:creationId xmlns:a16="http://schemas.microsoft.com/office/drawing/2014/main" id="{6648A392-5E41-4FE0-90FC-7AFC0BD6778F}"/>
              </a:ext>
            </a:extLst>
          </p:cNvPr>
          <p:cNvCxnSpPr>
            <a:cxnSpLocks/>
          </p:cNvCxnSpPr>
          <p:nvPr/>
        </p:nvCxnSpPr>
        <p:spPr>
          <a:xfrm>
            <a:off x="6471047" y="2233545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9">
            <a:extLst>
              <a:ext uri="{FF2B5EF4-FFF2-40B4-BE49-F238E27FC236}">
                <a16:creationId xmlns:a16="http://schemas.microsoft.com/office/drawing/2014/main" id="{43023D3B-54F5-4DF2-BEB3-8BFDAC12A6F2}"/>
              </a:ext>
            </a:extLst>
          </p:cNvPr>
          <p:cNvCxnSpPr>
            <a:cxnSpLocks/>
          </p:cNvCxnSpPr>
          <p:nvPr/>
        </p:nvCxnSpPr>
        <p:spPr>
          <a:xfrm>
            <a:off x="6471047" y="2407717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2C7F632-0A00-456D-BF2F-1978E760CEFD}"/>
              </a:ext>
            </a:extLst>
          </p:cNvPr>
          <p:cNvSpPr txBox="1"/>
          <p:nvPr/>
        </p:nvSpPr>
        <p:spPr>
          <a:xfrm>
            <a:off x="8615533" y="1559466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8/10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7864D7F-4667-4B5E-B4F2-2DC23930F924}"/>
              </a:ext>
            </a:extLst>
          </p:cNvPr>
          <p:cNvSpPr txBox="1"/>
          <p:nvPr/>
        </p:nvSpPr>
        <p:spPr>
          <a:xfrm>
            <a:off x="6637272" y="1568009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WELLNESS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09A0ADC-4F5F-47FF-87FF-804F02843338}"/>
              </a:ext>
            </a:extLst>
          </p:cNvPr>
          <p:cNvSpPr txBox="1"/>
          <p:nvPr/>
        </p:nvSpPr>
        <p:spPr>
          <a:xfrm>
            <a:off x="8609248" y="1864479"/>
            <a:ext cx="75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1/2 TAG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D647ACF-DA1C-412D-9951-E45D24FC48ED}"/>
              </a:ext>
            </a:extLst>
          </p:cNvPr>
          <p:cNvSpPr/>
          <p:nvPr/>
        </p:nvSpPr>
        <p:spPr>
          <a:xfrm>
            <a:off x="6637272" y="1887288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E46226-3D0B-4783-9364-BC55125A8662}"/>
              </a:ext>
            </a:extLst>
          </p:cNvPr>
          <p:cNvSpPr/>
          <p:nvPr/>
        </p:nvSpPr>
        <p:spPr>
          <a:xfrm>
            <a:off x="7629204" y="1887288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PATIENT</a:t>
            </a:r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3381285-7AD6-4FF5-9140-9B9833696C28}"/>
              </a:ext>
            </a:extLst>
          </p:cNvPr>
          <p:cNvSpPr/>
          <p:nvPr/>
        </p:nvSpPr>
        <p:spPr>
          <a:xfrm>
            <a:off x="7186104" y="4774134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DC0ADBA-3415-4B11-97FD-96D5CFB640E9}"/>
              </a:ext>
            </a:extLst>
          </p:cNvPr>
          <p:cNvSpPr/>
          <p:nvPr/>
        </p:nvSpPr>
        <p:spPr>
          <a:xfrm>
            <a:off x="2769114" y="4359805"/>
            <a:ext cx="3338286" cy="1179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highlight>
                <a:srgbClr val="0000FF"/>
              </a:highlight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15213E9-FEB7-43AD-912B-AECE30FBF96E}"/>
              </a:ext>
            </a:extLst>
          </p:cNvPr>
          <p:cNvSpPr/>
          <p:nvPr/>
        </p:nvSpPr>
        <p:spPr>
          <a:xfrm>
            <a:off x="3055771" y="4604339"/>
            <a:ext cx="40277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21">
            <a:extLst>
              <a:ext uri="{FF2B5EF4-FFF2-40B4-BE49-F238E27FC236}">
                <a16:creationId xmlns:a16="http://schemas.microsoft.com/office/drawing/2014/main" id="{99529FD5-C72A-4CA9-A90D-68AA9523F421}"/>
              </a:ext>
            </a:extLst>
          </p:cNvPr>
          <p:cNvCxnSpPr>
            <a:cxnSpLocks/>
          </p:cNvCxnSpPr>
          <p:nvPr/>
        </p:nvCxnSpPr>
        <p:spPr>
          <a:xfrm>
            <a:off x="2990455" y="5213939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22">
            <a:extLst>
              <a:ext uri="{FF2B5EF4-FFF2-40B4-BE49-F238E27FC236}">
                <a16:creationId xmlns:a16="http://schemas.microsoft.com/office/drawing/2014/main" id="{0F1931A1-A2CC-4E89-B45E-64BB961D6DF2}"/>
              </a:ext>
            </a:extLst>
          </p:cNvPr>
          <p:cNvCxnSpPr>
            <a:cxnSpLocks/>
          </p:cNvCxnSpPr>
          <p:nvPr/>
        </p:nvCxnSpPr>
        <p:spPr>
          <a:xfrm>
            <a:off x="2990455" y="5388111"/>
            <a:ext cx="288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187E3C8-D05B-4B2E-87BF-1979D248DB75}"/>
              </a:ext>
            </a:extLst>
          </p:cNvPr>
          <p:cNvSpPr txBox="1"/>
          <p:nvPr/>
        </p:nvSpPr>
        <p:spPr>
          <a:xfrm>
            <a:off x="5171112" y="4469079"/>
            <a:ext cx="740227" cy="3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5/10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85E4484-C47E-4BF7-A235-1D266F3F4152}"/>
              </a:ext>
            </a:extLst>
          </p:cNvPr>
          <p:cNvSpPr txBox="1"/>
          <p:nvPr/>
        </p:nvSpPr>
        <p:spPr>
          <a:xfrm>
            <a:off x="3675904" y="4486315"/>
            <a:ext cx="113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MEDITIEREN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CED4176-56A2-40F6-A2C7-1F025634A45D}"/>
              </a:ext>
            </a:extLst>
          </p:cNvPr>
          <p:cNvSpPr txBox="1"/>
          <p:nvPr/>
        </p:nvSpPr>
        <p:spPr>
          <a:xfrm>
            <a:off x="5195407" y="4767472"/>
            <a:ext cx="64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5 MIN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8E76072-57BA-439E-8902-877FFA3C7F0C}"/>
              </a:ext>
            </a:extLst>
          </p:cNvPr>
          <p:cNvSpPr/>
          <p:nvPr/>
        </p:nvSpPr>
        <p:spPr>
          <a:xfrm>
            <a:off x="3705512" y="4774134"/>
            <a:ext cx="903191" cy="2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DETAILS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CA6BEC3-D7A1-4B27-B25F-DFE10AA5D1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9DD7B8-2A67-48D0-A808-937A0BC168F5}"/>
              </a:ext>
            </a:extLst>
          </p:cNvPr>
          <p:cNvSpPr/>
          <p:nvPr/>
        </p:nvSpPr>
        <p:spPr>
          <a:xfrm>
            <a:off x="3267075" y="1399621"/>
            <a:ext cx="5476875" cy="2352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0000FF"/>
              </a:highlight>
            </a:endParaRPr>
          </a:p>
        </p:txBody>
      </p:sp>
      <p:cxnSp>
        <p:nvCxnSpPr>
          <p:cNvPr id="41" name="Gerade Verbindung 16">
            <a:extLst>
              <a:ext uri="{FF2B5EF4-FFF2-40B4-BE49-F238E27FC236}">
                <a16:creationId xmlns:a16="http://schemas.microsoft.com/office/drawing/2014/main" id="{6A622125-EFC6-4184-B731-65714AE3157C}"/>
              </a:ext>
            </a:extLst>
          </p:cNvPr>
          <p:cNvCxnSpPr>
            <a:cxnSpLocks/>
          </p:cNvCxnSpPr>
          <p:nvPr/>
        </p:nvCxnSpPr>
        <p:spPr>
          <a:xfrm>
            <a:off x="3537334" y="2680200"/>
            <a:ext cx="4311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F1773ED8-FB9F-4E4E-8C0D-A200F4985D68}"/>
              </a:ext>
            </a:extLst>
          </p:cNvPr>
          <p:cNvSpPr/>
          <p:nvPr/>
        </p:nvSpPr>
        <p:spPr>
          <a:xfrm>
            <a:off x="3285836" y="5034725"/>
            <a:ext cx="5476875" cy="695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5F5F81A-2F62-482D-9290-81DC6C8C7EC6}"/>
              </a:ext>
            </a:extLst>
          </p:cNvPr>
          <p:cNvSpPr/>
          <p:nvPr/>
        </p:nvSpPr>
        <p:spPr>
          <a:xfrm>
            <a:off x="3267075" y="3772920"/>
            <a:ext cx="5476874" cy="40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OPEN CHAT</a:t>
            </a:r>
          </a:p>
        </p:txBody>
      </p:sp>
      <p:cxnSp>
        <p:nvCxnSpPr>
          <p:cNvPr id="64" name="Gerade Verbindung 16">
            <a:extLst>
              <a:ext uri="{FF2B5EF4-FFF2-40B4-BE49-F238E27FC236}">
                <a16:creationId xmlns:a16="http://schemas.microsoft.com/office/drawing/2014/main" id="{4AC7352F-AB07-4ADB-B9E1-DD9A0BC5A74D}"/>
              </a:ext>
            </a:extLst>
          </p:cNvPr>
          <p:cNvCxnSpPr>
            <a:cxnSpLocks/>
          </p:cNvCxnSpPr>
          <p:nvPr/>
        </p:nvCxnSpPr>
        <p:spPr>
          <a:xfrm>
            <a:off x="3537333" y="2899275"/>
            <a:ext cx="4311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16">
            <a:extLst>
              <a:ext uri="{FF2B5EF4-FFF2-40B4-BE49-F238E27FC236}">
                <a16:creationId xmlns:a16="http://schemas.microsoft.com/office/drawing/2014/main" id="{60B77DC1-62EB-48F4-8D9D-E97FD2ADF96B}"/>
              </a:ext>
            </a:extLst>
          </p:cNvPr>
          <p:cNvCxnSpPr>
            <a:cxnSpLocks/>
          </p:cNvCxnSpPr>
          <p:nvPr/>
        </p:nvCxnSpPr>
        <p:spPr>
          <a:xfrm>
            <a:off x="3537334" y="3115175"/>
            <a:ext cx="4311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16">
            <a:extLst>
              <a:ext uri="{FF2B5EF4-FFF2-40B4-BE49-F238E27FC236}">
                <a16:creationId xmlns:a16="http://schemas.microsoft.com/office/drawing/2014/main" id="{A43961D4-019C-47DC-9ACB-0AD4367723CB}"/>
              </a:ext>
            </a:extLst>
          </p:cNvPr>
          <p:cNvCxnSpPr>
            <a:cxnSpLocks/>
          </p:cNvCxnSpPr>
          <p:nvPr/>
        </p:nvCxnSpPr>
        <p:spPr>
          <a:xfrm>
            <a:off x="3537332" y="3325225"/>
            <a:ext cx="4311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A33FD7FA-EE4F-454B-A865-B5B07475CBB0}"/>
              </a:ext>
            </a:extLst>
          </p:cNvPr>
          <p:cNvSpPr txBox="1"/>
          <p:nvPr/>
        </p:nvSpPr>
        <p:spPr>
          <a:xfrm>
            <a:off x="3307096" y="5058444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/>
              <a:t>Martin und Elisabeth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/>
              <a:t>Daniel und Anita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/>
              <a:t>Patient und Relative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8B13804-F003-430E-8D04-FFF7E4D562A0}"/>
              </a:ext>
            </a:extLst>
          </p:cNvPr>
          <p:cNvSpPr txBox="1"/>
          <p:nvPr/>
        </p:nvSpPr>
        <p:spPr>
          <a:xfrm>
            <a:off x="3537334" y="1516183"/>
            <a:ext cx="122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KOCHKURS</a:t>
            </a:r>
            <a:endParaRPr lang="de-DE" sz="120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5F0EC34-23CB-4622-BF2B-D206623CE62A}"/>
              </a:ext>
            </a:extLst>
          </p:cNvPr>
          <p:cNvSpPr txBox="1"/>
          <p:nvPr/>
        </p:nvSpPr>
        <p:spPr>
          <a:xfrm>
            <a:off x="6504804" y="1591013"/>
            <a:ext cx="15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10:00 – 16:00</a:t>
            </a:r>
            <a:endParaRPr lang="de-DE" sz="120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A615DDC-B195-40A0-9B08-08A14ECB3E26}"/>
              </a:ext>
            </a:extLst>
          </p:cNvPr>
          <p:cNvSpPr txBox="1"/>
          <p:nvPr/>
        </p:nvSpPr>
        <p:spPr>
          <a:xfrm>
            <a:off x="6386126" y="2017852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6 / 6 Teilnehmer</a:t>
            </a:r>
            <a:endParaRPr lang="de-DE" sz="120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5B0D91B-C6D8-4169-8A12-BA4695A91218}"/>
              </a:ext>
            </a:extLst>
          </p:cNvPr>
          <p:cNvSpPr txBox="1"/>
          <p:nvPr/>
        </p:nvSpPr>
        <p:spPr>
          <a:xfrm>
            <a:off x="6212277" y="3386601"/>
            <a:ext cx="244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Template Score 8/10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A38027-5070-4BE9-ABE4-13DDDE9D33E8}"/>
              </a:ext>
            </a:extLst>
          </p:cNvPr>
          <p:cNvSpPr/>
          <p:nvPr/>
        </p:nvSpPr>
        <p:spPr>
          <a:xfrm>
            <a:off x="3276167" y="4193170"/>
            <a:ext cx="5476874" cy="40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OPEN PATIENT INFO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9E339BD-9ADB-4933-97D5-2B38894B7A65}"/>
              </a:ext>
            </a:extLst>
          </p:cNvPr>
          <p:cNvSpPr/>
          <p:nvPr/>
        </p:nvSpPr>
        <p:spPr>
          <a:xfrm>
            <a:off x="3289460" y="4612643"/>
            <a:ext cx="5476874" cy="40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DELETE EVENT</a:t>
            </a:r>
          </a:p>
        </p:txBody>
      </p:sp>
    </p:spTree>
    <p:extLst>
      <p:ext uri="{BB962C8B-B14F-4D97-AF65-F5344CB8AC3E}">
        <p14:creationId xmlns:p14="http://schemas.microsoft.com/office/powerpoint/2010/main" val="40043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21C39-BF98-4A82-9711-B8B4AAF7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SCOPE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C7A88-6A97-4842-A825-56DD42F0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err="1"/>
              <a:t>user</a:t>
            </a:r>
            <a:r>
              <a:rPr lang="de-CH"/>
              <a:t> </a:t>
            </a:r>
            <a:r>
              <a:rPr lang="de-CH" err="1"/>
              <a:t>group</a:t>
            </a:r>
            <a:r>
              <a:rPr lang="de-CH"/>
              <a:t>: relative</a:t>
            </a:r>
          </a:p>
          <a:p>
            <a:r>
              <a:rPr lang="de-CH" err="1"/>
              <a:t>desease</a:t>
            </a:r>
            <a:r>
              <a:rPr lang="de-CH"/>
              <a:t>: </a:t>
            </a:r>
            <a:r>
              <a:rPr lang="de-CH" err="1"/>
              <a:t>burnout</a:t>
            </a:r>
            <a:endParaRPr lang="de-CH"/>
          </a:p>
          <a:p>
            <a:endParaRPr lang="de-CH"/>
          </a:p>
          <a:p>
            <a:r>
              <a:rPr lang="de-CH"/>
              <a:t>Nach der ersten Iteration wurde der </a:t>
            </a:r>
            <a:r>
              <a:rPr lang="de-CH" err="1"/>
              <a:t>Scope</a:t>
            </a:r>
            <a:r>
              <a:rPr lang="de-CH"/>
              <a:t> auf Patienten und ihre Angehörigen beschränkt</a:t>
            </a:r>
          </a:p>
          <a:p>
            <a:r>
              <a:rPr lang="de-CH"/>
              <a:t>keine Interaktion zwischen den angestellten des Gesundheitswesen und den Angehörigen</a:t>
            </a:r>
          </a:p>
          <a:p>
            <a:r>
              <a:rPr lang="de-CH"/>
              <a:t>Patienten melden sich einmalig für Therapie an, aktive Nutzer der App sind nur Angehörige</a:t>
            </a:r>
          </a:p>
        </p:txBody>
      </p:sp>
    </p:spTree>
    <p:extLst>
      <p:ext uri="{BB962C8B-B14F-4D97-AF65-F5344CB8AC3E}">
        <p14:creationId xmlns:p14="http://schemas.microsoft.com/office/powerpoint/2010/main" val="34206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B3179D-F8C6-4760-A9CF-BC28B58C9EBD}"/>
              </a:ext>
            </a:extLst>
          </p:cNvPr>
          <p:cNvSpPr/>
          <p:nvPr/>
        </p:nvSpPr>
        <p:spPr>
          <a:xfrm>
            <a:off x="2525223" y="783513"/>
            <a:ext cx="6507310" cy="4202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431A6A-D3A7-4C8F-B150-0D0E383CE265}"/>
              </a:ext>
            </a:extLst>
          </p:cNvPr>
          <p:cNvSpPr/>
          <p:nvPr/>
        </p:nvSpPr>
        <p:spPr>
          <a:xfrm>
            <a:off x="2886073" y="5442451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ERLEDIGT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1E946B-28E2-40BD-8411-9F5D2C0DCB74}"/>
              </a:ext>
            </a:extLst>
          </p:cNvPr>
          <p:cNvSpPr/>
          <p:nvPr/>
        </p:nvSpPr>
        <p:spPr>
          <a:xfrm>
            <a:off x="7181850" y="5436602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BB996E7-023E-46F9-9607-45621BF513A1}"/>
              </a:ext>
            </a:extLst>
          </p:cNvPr>
          <p:cNvSpPr txBox="1"/>
          <p:nvPr/>
        </p:nvSpPr>
        <p:spPr>
          <a:xfrm>
            <a:off x="3867532" y="213330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EVENT ERLEDIGT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A022BAF-FB86-4529-8E88-6016DE47D84C}"/>
              </a:ext>
            </a:extLst>
          </p:cNvPr>
          <p:cNvSpPr/>
          <p:nvPr/>
        </p:nvSpPr>
        <p:spPr>
          <a:xfrm>
            <a:off x="3258970" y="1200149"/>
            <a:ext cx="1950339" cy="2032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09252D-D0C7-4752-A6D3-4F952F9B4DB6}"/>
              </a:ext>
            </a:extLst>
          </p:cNvPr>
          <p:cNvSpPr/>
          <p:nvPr/>
        </p:nvSpPr>
        <p:spPr>
          <a:xfrm>
            <a:off x="6774397" y="1200149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BILD HOCHLADEN</a:t>
            </a:r>
          </a:p>
        </p:txBody>
      </p:sp>
      <p:sp>
        <p:nvSpPr>
          <p:cNvPr id="2" name="Stern: 5 Zacken 1">
            <a:extLst>
              <a:ext uri="{FF2B5EF4-FFF2-40B4-BE49-F238E27FC236}">
                <a16:creationId xmlns:a16="http://schemas.microsoft.com/office/drawing/2014/main" id="{60ABC9D5-45D6-4B6D-A605-22337DB08B2D}"/>
              </a:ext>
            </a:extLst>
          </p:cNvPr>
          <p:cNvSpPr/>
          <p:nvPr/>
        </p:nvSpPr>
        <p:spPr>
          <a:xfrm>
            <a:off x="3380509" y="4008582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AD4058CD-0027-4F62-8D7D-63A4FCA68F08}"/>
              </a:ext>
            </a:extLst>
          </p:cNvPr>
          <p:cNvSpPr/>
          <p:nvPr/>
        </p:nvSpPr>
        <p:spPr>
          <a:xfrm>
            <a:off x="3675782" y="4008581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89CE83D0-DB28-474F-BEE9-E1027E7C3492}"/>
              </a:ext>
            </a:extLst>
          </p:cNvPr>
          <p:cNvSpPr/>
          <p:nvPr/>
        </p:nvSpPr>
        <p:spPr>
          <a:xfrm>
            <a:off x="3999636" y="4008580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Stern: 5 Zacken 20">
            <a:extLst>
              <a:ext uri="{FF2B5EF4-FFF2-40B4-BE49-F238E27FC236}">
                <a16:creationId xmlns:a16="http://schemas.microsoft.com/office/drawing/2014/main" id="{B421DC06-8B5A-4E09-AC84-488A5244FFD5}"/>
              </a:ext>
            </a:extLst>
          </p:cNvPr>
          <p:cNvSpPr/>
          <p:nvPr/>
        </p:nvSpPr>
        <p:spPr>
          <a:xfrm>
            <a:off x="4313176" y="3997033"/>
            <a:ext cx="249382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0BE52FD8-3790-47D3-8965-92F250B89978}"/>
              </a:ext>
            </a:extLst>
          </p:cNvPr>
          <p:cNvSpPr/>
          <p:nvPr/>
        </p:nvSpPr>
        <p:spPr>
          <a:xfrm>
            <a:off x="4608449" y="3997032"/>
            <a:ext cx="249382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43ABC1B-245E-4D74-AA6C-7F84C6930180}"/>
              </a:ext>
            </a:extLst>
          </p:cNvPr>
          <p:cNvSpPr/>
          <p:nvPr/>
        </p:nvSpPr>
        <p:spPr>
          <a:xfrm>
            <a:off x="4932303" y="3997031"/>
            <a:ext cx="249382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69F2698F-271D-48C2-9E68-7134CE2F2BD5}"/>
              </a:ext>
            </a:extLst>
          </p:cNvPr>
          <p:cNvSpPr/>
          <p:nvPr/>
        </p:nvSpPr>
        <p:spPr>
          <a:xfrm>
            <a:off x="5234223" y="4008581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E8CAA8A7-A90B-44C9-AEBD-BC66F8AA0123}"/>
              </a:ext>
            </a:extLst>
          </p:cNvPr>
          <p:cNvSpPr/>
          <p:nvPr/>
        </p:nvSpPr>
        <p:spPr>
          <a:xfrm>
            <a:off x="5529496" y="4008580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6E080075-5491-4A9C-AA7F-750DFFABB156}"/>
              </a:ext>
            </a:extLst>
          </p:cNvPr>
          <p:cNvSpPr/>
          <p:nvPr/>
        </p:nvSpPr>
        <p:spPr>
          <a:xfrm>
            <a:off x="5853350" y="4008579"/>
            <a:ext cx="249382" cy="2309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Stern: 5 Zacken 26">
            <a:extLst>
              <a:ext uri="{FF2B5EF4-FFF2-40B4-BE49-F238E27FC236}">
                <a16:creationId xmlns:a16="http://schemas.microsoft.com/office/drawing/2014/main" id="{FC40A087-B19A-40A3-A669-4764D5F70023}"/>
              </a:ext>
            </a:extLst>
          </p:cNvPr>
          <p:cNvSpPr/>
          <p:nvPr/>
        </p:nvSpPr>
        <p:spPr>
          <a:xfrm>
            <a:off x="6184036" y="4008578"/>
            <a:ext cx="249382" cy="23090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FC729C2-9649-4F1F-B4BF-E33CC3AA905B}"/>
              </a:ext>
            </a:extLst>
          </p:cNvPr>
          <p:cNvSpPr/>
          <p:nvPr/>
        </p:nvSpPr>
        <p:spPr>
          <a:xfrm>
            <a:off x="6774397" y="3882758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BEWERTEN</a:t>
            </a:r>
          </a:p>
        </p:txBody>
      </p:sp>
    </p:spTree>
    <p:extLst>
      <p:ext uri="{BB962C8B-B14F-4D97-AF65-F5344CB8AC3E}">
        <p14:creationId xmlns:p14="http://schemas.microsoft.com/office/powerpoint/2010/main" val="76581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6B24F6F-1471-40CC-BEA5-5668C6BAC1AB}"/>
              </a:ext>
            </a:extLst>
          </p:cNvPr>
          <p:cNvSpPr txBox="1"/>
          <p:nvPr/>
        </p:nvSpPr>
        <p:spPr>
          <a:xfrm>
            <a:off x="3884385" y="266569"/>
            <a:ext cx="44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EVENT ERLEDIGT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340EBF-CE3E-41B7-A35A-3E77193556AD}"/>
              </a:ext>
            </a:extLst>
          </p:cNvPr>
          <p:cNvSpPr/>
          <p:nvPr/>
        </p:nvSpPr>
        <p:spPr>
          <a:xfrm>
            <a:off x="2308194" y="1811045"/>
            <a:ext cx="7430610" cy="5060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8F8E19-81E1-4371-BADF-7A1C77F54F30}"/>
              </a:ext>
            </a:extLst>
          </p:cNvPr>
          <p:cNvSpPr/>
          <p:nvPr/>
        </p:nvSpPr>
        <p:spPr>
          <a:xfrm>
            <a:off x="2317071" y="1816913"/>
            <a:ext cx="4625267" cy="497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24BB299-8C22-4B5B-9ED4-A19C1CE33119}"/>
              </a:ext>
            </a:extLst>
          </p:cNvPr>
          <p:cNvSpPr/>
          <p:nvPr/>
        </p:nvSpPr>
        <p:spPr>
          <a:xfrm>
            <a:off x="5181599" y="4299655"/>
            <a:ext cx="1828800" cy="48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SCHLIESSEN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A7AC29-50F2-4506-9091-C37E7AAA69B0}"/>
              </a:ext>
            </a:extLst>
          </p:cNvPr>
          <p:cNvSpPr txBox="1"/>
          <p:nvPr/>
        </p:nvSpPr>
        <p:spPr>
          <a:xfrm>
            <a:off x="5078027" y="1140137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/>
              <a:t>+700 PUNKTE</a:t>
            </a:r>
          </a:p>
        </p:txBody>
      </p:sp>
      <p:pic>
        <p:nvPicPr>
          <p:cNvPr id="1026" name="Picture 2" descr="🎉 Party Popper Emoji">
            <a:extLst>
              <a:ext uri="{FF2B5EF4-FFF2-40B4-BE49-F238E27FC236}">
                <a16:creationId xmlns:a16="http://schemas.microsoft.com/office/drawing/2014/main" id="{346E3A29-FA4B-4114-95DD-25A251C3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75" y="2558345"/>
            <a:ext cx="2184647" cy="11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30F59C-03ED-4B6C-99BD-E057ABA8C3CE}"/>
              </a:ext>
            </a:extLst>
          </p:cNvPr>
          <p:cNvSpPr txBox="1"/>
          <p:nvPr/>
        </p:nvSpPr>
        <p:spPr>
          <a:xfrm>
            <a:off x="5699462" y="1853547"/>
            <a:ext cx="17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LVL 7</a:t>
            </a:r>
          </a:p>
        </p:txBody>
      </p:sp>
    </p:spTree>
    <p:extLst>
      <p:ext uri="{BB962C8B-B14F-4D97-AF65-F5344CB8AC3E}">
        <p14:creationId xmlns:p14="http://schemas.microsoft.com/office/powerpoint/2010/main" val="406825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22E7-E96C-40E5-B21B-4D8486A8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Validierung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50EDF-09A0-4E1C-91A1-45286A17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Validierungsfragen zusammengestellt</a:t>
            </a:r>
          </a:p>
          <a:p>
            <a:r>
              <a:rPr lang="de-CH"/>
              <a:t>Validierung durch Interview-Partner und Bekannte im Umfeld</a:t>
            </a:r>
          </a:p>
          <a:p>
            <a:r>
              <a:rPr lang="de-CH"/>
              <a:t>Feedback zur Kenntnis genommen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1BAA3C-C12D-4B1D-B255-EAB635FE4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Danke fürs Zuhören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854441E-C521-4F46-93CB-83A87C92E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AC334-1009-47FB-9EE4-1FDE57CD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RESEARCH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60C56-A02D-4025-BE91-6A9E23F3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Die Behandlung von Burnout ist sehr unspezifisch. </a:t>
            </a:r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r>
              <a:rPr lang="de-CH"/>
              <a:t>Gemeinsamer Nenner bei Therapie aus Forschungsergebnissen und unseren zwei Interviews:</a:t>
            </a:r>
          </a:p>
          <a:p>
            <a:r>
              <a:rPr lang="de-CH"/>
              <a:t>persönlicher Austausch zwischen Burnout Patienten </a:t>
            </a:r>
          </a:p>
          <a:p>
            <a:r>
              <a:rPr lang="de-CH"/>
              <a:t>persönlicher Austausch zwischen Burnout Patienten und ihren Angehörigen</a:t>
            </a:r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06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AC334-1009-47FB-9EE4-1FDE57CD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60C56-A02D-4025-BE91-6A9E23F3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Angehörige sind Akteure, die den Austausch zwischen Patienten und zwischen Patienten und Angehörigen fördern.</a:t>
            </a:r>
          </a:p>
          <a:p>
            <a:endParaRPr lang="de-CH"/>
          </a:p>
          <a:p>
            <a:r>
              <a:rPr lang="de-CH"/>
              <a:t>Sie organisieren Events, womit die Patienten ein Privatleben neben der Arbeit aufbauen können und der Austausch stattfinden kann.</a:t>
            </a:r>
          </a:p>
          <a:p>
            <a:pPr marL="0" indent="0">
              <a:buNone/>
            </a:pPr>
            <a:endParaRPr lang="de-CH"/>
          </a:p>
          <a:p>
            <a:r>
              <a:rPr lang="de-CH"/>
              <a:t>Die App dient auch als Ideenpool für Events</a:t>
            </a:r>
          </a:p>
        </p:txBody>
      </p:sp>
    </p:spTree>
    <p:extLst>
      <p:ext uri="{BB962C8B-B14F-4D97-AF65-F5344CB8AC3E}">
        <p14:creationId xmlns:p14="http://schemas.microsoft.com/office/powerpoint/2010/main" val="245111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B94E2-9CAE-492C-8345-0C83ABB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Personas und 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CE38C-8A5A-4813-B590-BDCF21EC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3 Personas mit unterschiedlichen Beziehungen zu den Patienten</a:t>
            </a:r>
          </a:p>
          <a:p>
            <a:r>
              <a:rPr lang="de-CH"/>
              <a:t>Unterschiedliche Pain Points, Rollen und Ziele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41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E218C-851B-4B11-B6E1-CEA54CC6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Persona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957E1-DEAB-457A-8975-C390AC38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Persona: Marc, 27 Jahre alt</a:t>
            </a:r>
          </a:p>
          <a:p>
            <a:r>
              <a:rPr lang="de-DE"/>
              <a:t>Rolle: Betriebswirtschaftler, enger Freund</a:t>
            </a:r>
          </a:p>
          <a:p>
            <a:r>
              <a:rPr lang="de-DE"/>
              <a:t>Ziele: Unterstützung von anderen in dieser Situation, den betroffenen Freund unterstützen, Prävention für sich selbst und andere</a:t>
            </a:r>
            <a:endParaRPr lang="de-CH"/>
          </a:p>
          <a:p>
            <a:r>
              <a:rPr lang="de-DE"/>
              <a:t>Pain Points: Investierbare Zeit (ist selbst berufstätig und ist in einer Beziehung)</a:t>
            </a:r>
            <a:endParaRPr lang="de-CH"/>
          </a:p>
          <a:p>
            <a:endParaRPr lang="de-CH"/>
          </a:p>
          <a:p>
            <a:pPr lvl="0"/>
            <a:r>
              <a:rPr lang="de-CH"/>
              <a:t>Wünscht sich: </a:t>
            </a:r>
            <a:r>
              <a:rPr lang="de-DE"/>
              <a:t>Einfache Bedienung, Event-Vorschläge für </a:t>
            </a:r>
            <a:r>
              <a:rPr lang="de-DE" err="1"/>
              <a:t>draussen</a:t>
            </a:r>
            <a:r>
              <a:rPr lang="de-DE"/>
              <a:t>, Informationen über Prävention/Behandlung, Austausch mit Anderen</a:t>
            </a:r>
          </a:p>
          <a:p>
            <a:pPr lvl="0"/>
            <a:endParaRPr lang="de-DE"/>
          </a:p>
          <a:p>
            <a:pPr lvl="0"/>
            <a:r>
              <a:rPr lang="de-DE"/>
              <a:t>Marc ist 27 Jahre alt und lebt in…</a:t>
            </a:r>
          </a:p>
          <a:p>
            <a:pPr lvl="0"/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5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F826-727C-476A-81D8-EBDA9EA5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Persona 2 &amp;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FE0B7-47EA-45C6-93E4-F8AD41B0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Persona2: Lisa, 34 Jahre alt</a:t>
            </a:r>
            <a:endParaRPr lang="de-CH"/>
          </a:p>
          <a:p>
            <a:r>
              <a:rPr lang="de-DE"/>
              <a:t>Rolle: IT-Projekt Managerin, Arbeitskollegin</a:t>
            </a:r>
            <a:endParaRPr lang="de-CH"/>
          </a:p>
          <a:p>
            <a:r>
              <a:rPr lang="de-DE"/>
              <a:t>Ziele: Unterstützung des Arbeitskollegen und Wiedereingliederung des Arbeitskollegen in die Arbeitswelt</a:t>
            </a:r>
            <a:endParaRPr lang="de-CH"/>
          </a:p>
          <a:p>
            <a:endParaRPr lang="de-DE"/>
          </a:p>
          <a:p>
            <a:r>
              <a:rPr lang="de-DE"/>
              <a:t>Persona3: Manfred, 54 Jahre alt</a:t>
            </a:r>
            <a:endParaRPr lang="de-CH"/>
          </a:p>
          <a:p>
            <a:r>
              <a:rPr lang="de-DE"/>
              <a:t>Rolle: Hausmann, Ehemann</a:t>
            </a:r>
            <a:endParaRPr lang="de-CH"/>
          </a:p>
          <a:p>
            <a:r>
              <a:rPr lang="de-DE"/>
              <a:t>Ziele: Unterstützung bei der Regulierung des Tagesablaufs, will jederzeit für seine Ehefrau da sein</a:t>
            </a:r>
            <a:endParaRPr lang="de-CH"/>
          </a:p>
          <a:p>
            <a:endParaRPr lang="de-DE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20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3047D-3659-4768-82EC-F822C66A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Funktionalitäten Zusammengefasst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9A3F3-F76E-4D46-9F70-B92429FE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Einfache Bedienung</a:t>
            </a:r>
            <a:endParaRPr lang="de-CH"/>
          </a:p>
          <a:p>
            <a:pPr lvl="0"/>
            <a:r>
              <a:rPr lang="de-DE"/>
              <a:t>Event-Vorschläge für </a:t>
            </a:r>
            <a:r>
              <a:rPr lang="de-DE" err="1"/>
              <a:t>draussen</a:t>
            </a:r>
            <a:r>
              <a:rPr lang="de-DE"/>
              <a:t> &amp; drinnen</a:t>
            </a:r>
            <a:endParaRPr lang="de-CH"/>
          </a:p>
          <a:p>
            <a:pPr lvl="0"/>
            <a:r>
              <a:rPr lang="de-DE"/>
              <a:t>Informationen über Prävention/Behandlung zentral </a:t>
            </a:r>
            <a:r>
              <a:rPr lang="de-DE" err="1"/>
              <a:t>vefügbar</a:t>
            </a:r>
            <a:endParaRPr lang="de-CH"/>
          </a:p>
          <a:p>
            <a:pPr lvl="0"/>
            <a:r>
              <a:rPr lang="de-DE"/>
              <a:t>Austausch mit Anderen (Events, Event-chat, etc.)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6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52FAA-1548-48E1-9507-7FD39CFD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Storyboards</a:t>
            </a:r>
            <a:endParaRPr lang="de-CH"/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2F7547D9-D072-4F72-8404-C70B4EEB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7" y="1502319"/>
            <a:ext cx="10582803" cy="47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93662426E20041B5DC715A07C05AC8" ma:contentTypeVersion="2" ma:contentTypeDescription="Ein neues Dokument erstellen." ma:contentTypeScope="" ma:versionID="cfa5dbc63f8360875fb5cebbf6cc0ee9">
  <xsd:schema xmlns:xsd="http://www.w3.org/2001/XMLSchema" xmlns:xs="http://www.w3.org/2001/XMLSchema" xmlns:p="http://schemas.microsoft.com/office/2006/metadata/properties" xmlns:ns2="f3d1dfd9-2c46-4740-86be-d7afc8a22601" targetNamespace="http://schemas.microsoft.com/office/2006/metadata/properties" ma:root="true" ma:fieldsID="ab47c2e1816536da0ebbf518d1bc925c" ns2:_="">
    <xsd:import namespace="f3d1dfd9-2c46-4740-86be-d7afc8a22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1dfd9-2c46-4740-86be-d7afc8a2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9EB7C-9055-4670-9CFF-51B0B90A39EE}">
  <ds:schemaRefs>
    <ds:schemaRef ds:uri="f3d1dfd9-2c46-4740-86be-d7afc8a226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BBF5C8-A464-4CCB-836C-65745ACA2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93867D-8370-4128-8ACD-1DD939A98126}">
  <ds:schemaRefs>
    <ds:schemaRef ds:uri="f3d1dfd9-2c46-4740-86be-d7afc8a226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</vt:lpstr>
      <vt:lpstr>CS2 Task 01 Team black</vt:lpstr>
      <vt:lpstr>SCOPE</vt:lpstr>
      <vt:lpstr>RESEARCH</vt:lpstr>
      <vt:lpstr>FAZIT</vt:lpstr>
      <vt:lpstr>Personas und Funktionalitäten</vt:lpstr>
      <vt:lpstr>Persona 1</vt:lpstr>
      <vt:lpstr>Persona 2 &amp; 3</vt:lpstr>
      <vt:lpstr>Funktionalitäten Zusammengefasst</vt:lpstr>
      <vt:lpstr>Storyboards</vt:lpstr>
      <vt:lpstr>PowerPoint Presentation</vt:lpstr>
      <vt:lpstr>PowerPoint Presentation</vt:lpstr>
      <vt:lpstr>Prototyp Storyboard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Validierung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Beyeler Luca</dc:creator>
  <cp:revision>1</cp:revision>
  <dcterms:created xsi:type="dcterms:W3CDTF">2020-03-29T12:25:07Z</dcterms:created>
  <dcterms:modified xsi:type="dcterms:W3CDTF">2020-03-30T13:36:54Z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0x0101006893662426E20041B5DC715A07C05AC8</vt:lpwstr>
  </property>
</Properties>
</file>