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DB567F-F277-4409-8E02-77F816C0F2A3}" type="datetimeFigureOut">
              <a:rPr lang="en-US" smtClean="0"/>
              <a:t>12/13/2012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84BB8-8D6F-4D95-8039-49E967B20A51}" type="slidenum">
              <a:rPr lang="en-US" smtClean="0"/>
              <a:t>‹#›</a:t>
            </a:fld>
            <a:endParaRPr lang="en-US"/>
          </a:p>
        </p:txBody>
      </p:sp>
    </p:spTree>
    <p:extLst>
      <p:ext uri="{BB962C8B-B14F-4D97-AF65-F5344CB8AC3E}">
        <p14:creationId xmlns:p14="http://schemas.microsoft.com/office/powerpoint/2010/main" val="3656923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DB567F-F277-4409-8E02-77F816C0F2A3}" type="datetimeFigureOut">
              <a:rPr lang="en-US" smtClean="0"/>
              <a:t>12/13/2012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84BB8-8D6F-4D95-8039-49E967B20A51}" type="slidenum">
              <a:rPr lang="en-US" smtClean="0"/>
              <a:t>‹#›</a:t>
            </a:fld>
            <a:endParaRPr lang="en-US"/>
          </a:p>
        </p:txBody>
      </p:sp>
    </p:spTree>
    <p:extLst>
      <p:ext uri="{BB962C8B-B14F-4D97-AF65-F5344CB8AC3E}">
        <p14:creationId xmlns:p14="http://schemas.microsoft.com/office/powerpoint/2010/main" val="349355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DB567F-F277-4409-8E02-77F816C0F2A3}" type="datetimeFigureOut">
              <a:rPr lang="en-US" smtClean="0"/>
              <a:t>12/13/2012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84BB8-8D6F-4D95-8039-49E967B20A51}" type="slidenum">
              <a:rPr lang="en-US" smtClean="0"/>
              <a:t>‹#›</a:t>
            </a:fld>
            <a:endParaRPr lang="en-US"/>
          </a:p>
        </p:txBody>
      </p:sp>
    </p:spTree>
    <p:extLst>
      <p:ext uri="{BB962C8B-B14F-4D97-AF65-F5344CB8AC3E}">
        <p14:creationId xmlns:p14="http://schemas.microsoft.com/office/powerpoint/2010/main" val="967770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DB567F-F277-4409-8E02-77F816C0F2A3}" type="datetimeFigureOut">
              <a:rPr lang="en-US" smtClean="0"/>
              <a:t>12/13/2012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84BB8-8D6F-4D95-8039-49E967B20A51}" type="slidenum">
              <a:rPr lang="en-US" smtClean="0"/>
              <a:t>‹#›</a:t>
            </a:fld>
            <a:endParaRPr lang="en-US"/>
          </a:p>
        </p:txBody>
      </p:sp>
    </p:spTree>
    <p:extLst>
      <p:ext uri="{BB962C8B-B14F-4D97-AF65-F5344CB8AC3E}">
        <p14:creationId xmlns:p14="http://schemas.microsoft.com/office/powerpoint/2010/main" val="213580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B567F-F277-4409-8E02-77F816C0F2A3}" type="datetimeFigureOut">
              <a:rPr lang="en-US" smtClean="0"/>
              <a:t>12/13/2012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84BB8-8D6F-4D95-8039-49E967B20A51}" type="slidenum">
              <a:rPr lang="en-US" smtClean="0"/>
              <a:t>‹#›</a:t>
            </a:fld>
            <a:endParaRPr lang="en-US"/>
          </a:p>
        </p:txBody>
      </p:sp>
    </p:spTree>
    <p:extLst>
      <p:ext uri="{BB962C8B-B14F-4D97-AF65-F5344CB8AC3E}">
        <p14:creationId xmlns:p14="http://schemas.microsoft.com/office/powerpoint/2010/main" val="80732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DB567F-F277-4409-8E02-77F816C0F2A3}" type="datetimeFigureOut">
              <a:rPr lang="en-US" smtClean="0"/>
              <a:t>12/13/2012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84BB8-8D6F-4D95-8039-49E967B20A51}" type="slidenum">
              <a:rPr lang="en-US" smtClean="0"/>
              <a:t>‹#›</a:t>
            </a:fld>
            <a:endParaRPr lang="en-US"/>
          </a:p>
        </p:txBody>
      </p:sp>
    </p:spTree>
    <p:extLst>
      <p:ext uri="{BB962C8B-B14F-4D97-AF65-F5344CB8AC3E}">
        <p14:creationId xmlns:p14="http://schemas.microsoft.com/office/powerpoint/2010/main" val="817453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DB567F-F277-4409-8E02-77F816C0F2A3}" type="datetimeFigureOut">
              <a:rPr lang="en-US" smtClean="0"/>
              <a:t>12/13/2012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A84BB8-8D6F-4D95-8039-49E967B20A51}" type="slidenum">
              <a:rPr lang="en-US" smtClean="0"/>
              <a:t>‹#›</a:t>
            </a:fld>
            <a:endParaRPr lang="en-US"/>
          </a:p>
        </p:txBody>
      </p:sp>
    </p:spTree>
    <p:extLst>
      <p:ext uri="{BB962C8B-B14F-4D97-AF65-F5344CB8AC3E}">
        <p14:creationId xmlns:p14="http://schemas.microsoft.com/office/powerpoint/2010/main" val="1275817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DB567F-F277-4409-8E02-77F816C0F2A3}" type="datetimeFigureOut">
              <a:rPr lang="en-US" smtClean="0"/>
              <a:t>12/13/2012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A84BB8-8D6F-4D95-8039-49E967B20A51}" type="slidenum">
              <a:rPr lang="en-US" smtClean="0"/>
              <a:t>‹#›</a:t>
            </a:fld>
            <a:endParaRPr lang="en-US"/>
          </a:p>
        </p:txBody>
      </p:sp>
    </p:spTree>
    <p:extLst>
      <p:ext uri="{BB962C8B-B14F-4D97-AF65-F5344CB8AC3E}">
        <p14:creationId xmlns:p14="http://schemas.microsoft.com/office/powerpoint/2010/main" val="114214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B567F-F277-4409-8E02-77F816C0F2A3}" type="datetimeFigureOut">
              <a:rPr lang="en-US" smtClean="0"/>
              <a:t>12/13/2012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A84BB8-8D6F-4D95-8039-49E967B20A51}" type="slidenum">
              <a:rPr lang="en-US" smtClean="0"/>
              <a:t>‹#›</a:t>
            </a:fld>
            <a:endParaRPr lang="en-US"/>
          </a:p>
        </p:txBody>
      </p:sp>
    </p:spTree>
    <p:extLst>
      <p:ext uri="{BB962C8B-B14F-4D97-AF65-F5344CB8AC3E}">
        <p14:creationId xmlns:p14="http://schemas.microsoft.com/office/powerpoint/2010/main" val="1669467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B567F-F277-4409-8E02-77F816C0F2A3}" type="datetimeFigureOut">
              <a:rPr lang="en-US" smtClean="0"/>
              <a:t>12/13/2012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84BB8-8D6F-4D95-8039-49E967B20A51}" type="slidenum">
              <a:rPr lang="en-US" smtClean="0"/>
              <a:t>‹#›</a:t>
            </a:fld>
            <a:endParaRPr lang="en-US"/>
          </a:p>
        </p:txBody>
      </p:sp>
    </p:spTree>
    <p:extLst>
      <p:ext uri="{BB962C8B-B14F-4D97-AF65-F5344CB8AC3E}">
        <p14:creationId xmlns:p14="http://schemas.microsoft.com/office/powerpoint/2010/main" val="129154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B567F-F277-4409-8E02-77F816C0F2A3}" type="datetimeFigureOut">
              <a:rPr lang="en-US" smtClean="0"/>
              <a:t>12/13/2012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84BB8-8D6F-4D95-8039-49E967B20A51}" type="slidenum">
              <a:rPr lang="en-US" smtClean="0"/>
              <a:t>‹#›</a:t>
            </a:fld>
            <a:endParaRPr lang="en-US"/>
          </a:p>
        </p:txBody>
      </p:sp>
    </p:spTree>
    <p:extLst>
      <p:ext uri="{BB962C8B-B14F-4D97-AF65-F5344CB8AC3E}">
        <p14:creationId xmlns:p14="http://schemas.microsoft.com/office/powerpoint/2010/main" val="947291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DB567F-F277-4409-8E02-77F816C0F2A3}" type="datetimeFigureOut">
              <a:rPr lang="en-US" smtClean="0"/>
              <a:t>12/13/2012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A84BB8-8D6F-4D95-8039-49E967B20A51}" type="slidenum">
              <a:rPr lang="en-US" smtClean="0"/>
              <a:t>‹#›</a:t>
            </a:fld>
            <a:endParaRPr lang="en-US"/>
          </a:p>
        </p:txBody>
      </p:sp>
    </p:spTree>
    <p:extLst>
      <p:ext uri="{BB962C8B-B14F-4D97-AF65-F5344CB8AC3E}">
        <p14:creationId xmlns:p14="http://schemas.microsoft.com/office/powerpoint/2010/main" val="1396565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 </a:t>
            </a:r>
            <a:r>
              <a:rPr lang="en-US" dirty="0" err="1" smtClean="0"/>
              <a:t>Dat</a:t>
            </a:r>
            <a:r>
              <a:rPr lang="en-US" dirty="0" smtClean="0"/>
              <a:t> Donut</a:t>
            </a:r>
            <a:endParaRPr lang="en-US" dirty="0"/>
          </a:p>
        </p:txBody>
      </p:sp>
      <p:sp>
        <p:nvSpPr>
          <p:cNvPr id="3" name="Subtitle 2"/>
          <p:cNvSpPr>
            <a:spLocks noGrp="1"/>
          </p:cNvSpPr>
          <p:nvPr>
            <p:ph type="subTitle" idx="1"/>
          </p:nvPr>
        </p:nvSpPr>
        <p:spPr/>
        <p:txBody>
          <a:bodyPr/>
          <a:lstStyle/>
          <a:p>
            <a:r>
              <a:rPr lang="en-US" dirty="0" smtClean="0"/>
              <a:t>Gertrude </a:t>
            </a:r>
            <a:r>
              <a:rPr lang="en-US" dirty="0" err="1" smtClean="0"/>
              <a:t>Beyl</a:t>
            </a:r>
            <a:endParaRPr lang="en-US" dirty="0" smtClean="0"/>
          </a:p>
          <a:p>
            <a:r>
              <a:rPr lang="en-US" dirty="0" smtClean="0"/>
              <a:t>Clint Caudle</a:t>
            </a:r>
          </a:p>
          <a:p>
            <a:r>
              <a:rPr lang="en-US" dirty="0" smtClean="0"/>
              <a:t>Nolan Smith</a:t>
            </a:r>
            <a:endParaRPr lang="en-US" dirty="0"/>
          </a:p>
        </p:txBody>
      </p:sp>
    </p:spTree>
    <p:extLst>
      <p:ext uri="{BB962C8B-B14F-4D97-AF65-F5344CB8AC3E}">
        <p14:creationId xmlns:p14="http://schemas.microsoft.com/office/powerpoint/2010/main" val="1199124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Our First Idea</a:t>
            </a:r>
            <a:endParaRPr lang="en-US" dirty="0"/>
          </a:p>
        </p:txBody>
      </p:sp>
      <p:sp>
        <p:nvSpPr>
          <p:cNvPr id="3" name="Content Placeholder 2"/>
          <p:cNvSpPr>
            <a:spLocks noGrp="1"/>
          </p:cNvSpPr>
          <p:nvPr>
            <p:ph idx="1"/>
          </p:nvPr>
        </p:nvSpPr>
        <p:spPr/>
        <p:txBody>
          <a:bodyPr/>
          <a:lstStyle/>
          <a:p>
            <a:r>
              <a:rPr lang="en-US" dirty="0" smtClean="0"/>
              <a:t>Messaging app requiring completion of a task to open the message</a:t>
            </a:r>
          </a:p>
          <a:p>
            <a:r>
              <a:rPr lang="en-US" dirty="0" smtClean="0"/>
              <a:t>Game involves touch to set direction of moving object</a:t>
            </a:r>
          </a:p>
          <a:p>
            <a:r>
              <a:rPr lang="en-US" dirty="0" smtClean="0"/>
              <a:t>Object has goal location, when reached message pops up </a:t>
            </a:r>
            <a:endParaRPr lang="en-US" dirty="0"/>
          </a:p>
        </p:txBody>
      </p:sp>
    </p:spTree>
    <p:extLst>
      <p:ext uri="{BB962C8B-B14F-4D97-AF65-F5344CB8AC3E}">
        <p14:creationId xmlns:p14="http://schemas.microsoft.com/office/powerpoint/2010/main" val="887326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Cycle</a:t>
            </a:r>
            <a:endParaRPr lang="en-US" dirty="0"/>
          </a:p>
        </p:txBody>
      </p:sp>
      <p:sp>
        <p:nvSpPr>
          <p:cNvPr id="3" name="Content Placeholder 2"/>
          <p:cNvSpPr>
            <a:spLocks noGrp="1"/>
          </p:cNvSpPr>
          <p:nvPr>
            <p:ph idx="1"/>
          </p:nvPr>
        </p:nvSpPr>
        <p:spPr/>
        <p:txBody>
          <a:bodyPr/>
          <a:lstStyle/>
          <a:p>
            <a:pPr marL="0" indent="0">
              <a:buNone/>
            </a:pPr>
            <a:r>
              <a:rPr lang="en-US" dirty="0" smtClean="0"/>
              <a:t>	As beginner programmers who never before attempted app development, we focused on a “Hello World” app for the first cycle. </a:t>
            </a:r>
          </a:p>
          <a:p>
            <a:pPr marL="0" indent="0">
              <a:buNone/>
            </a:pPr>
            <a:r>
              <a:rPr lang="en-US" dirty="0"/>
              <a:t>	</a:t>
            </a:r>
            <a:r>
              <a:rPr lang="en-US" dirty="0" smtClean="0"/>
              <a:t>This easy implementation of code helped us to focus on the file-linking process. Initially, we over-complicated the process. We downloaded far too many programs (see next slide).</a:t>
            </a:r>
            <a:endParaRPr lang="en-US" dirty="0"/>
          </a:p>
        </p:txBody>
      </p:sp>
    </p:spTree>
    <p:extLst>
      <p:ext uri="{BB962C8B-B14F-4D97-AF65-F5344CB8AC3E}">
        <p14:creationId xmlns:p14="http://schemas.microsoft.com/office/powerpoint/2010/main" val="1629722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Wasted memory…</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53218"/>
            <a:ext cx="3859985" cy="1513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6185" y="1339025"/>
            <a:ext cx="230505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8" y="1339025"/>
            <a:ext cx="2905125" cy="1969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43" y="2960914"/>
            <a:ext cx="1905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0215" y="3644075"/>
            <a:ext cx="2636694" cy="2533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59059" y="4551751"/>
            <a:ext cx="3084285" cy="1850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4433289"/>
            <a:ext cx="2625378" cy="1969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05743" y="2887517"/>
            <a:ext cx="2017487" cy="1513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027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quite sure why it took so long…</a:t>
            </a:r>
            <a:endParaRPr lang="en-US" dirty="0"/>
          </a:p>
        </p:txBody>
      </p:sp>
      <p:sp>
        <p:nvSpPr>
          <p:cNvPr id="3" name="Content Placeholder 2"/>
          <p:cNvSpPr>
            <a:spLocks noGrp="1"/>
          </p:cNvSpPr>
          <p:nvPr>
            <p:ph idx="1"/>
          </p:nvPr>
        </p:nvSpPr>
        <p:spPr/>
        <p:txBody>
          <a:bodyPr/>
          <a:lstStyle/>
          <a:p>
            <a:r>
              <a:rPr lang="en-US" dirty="0" smtClean="0"/>
              <a:t>But we finally realized we could just use the following for our programming:</a:t>
            </a:r>
          </a:p>
          <a:p>
            <a:pPr lvl="1"/>
            <a:r>
              <a:rPr lang="en-US" dirty="0" smtClean="0"/>
              <a:t>Eclipse Juno</a:t>
            </a:r>
          </a:p>
          <a:p>
            <a:pPr lvl="1"/>
            <a:r>
              <a:rPr lang="en-US" dirty="0" smtClean="0"/>
              <a:t>Android SDK Tools</a:t>
            </a:r>
            <a:endParaRPr lang="en-US" dirty="0"/>
          </a:p>
        </p:txBody>
      </p:sp>
    </p:spTree>
    <p:extLst>
      <p:ext uri="{BB962C8B-B14F-4D97-AF65-F5344CB8AC3E}">
        <p14:creationId xmlns:p14="http://schemas.microsoft.com/office/powerpoint/2010/main" val="733893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Cycles/Issues</a:t>
            </a:r>
            <a:endParaRPr lang="en-US" dirty="0"/>
          </a:p>
        </p:txBody>
      </p:sp>
      <p:sp>
        <p:nvSpPr>
          <p:cNvPr id="3" name="Content Placeholder 2"/>
          <p:cNvSpPr>
            <a:spLocks noGrp="1"/>
          </p:cNvSpPr>
          <p:nvPr>
            <p:ph idx="1"/>
          </p:nvPr>
        </p:nvSpPr>
        <p:spPr/>
        <p:txBody>
          <a:bodyPr/>
          <a:lstStyle/>
          <a:p>
            <a:pPr marL="457200" lvl="1" indent="0">
              <a:buNone/>
            </a:pPr>
            <a:r>
              <a:rPr lang="en-US" dirty="0" smtClean="0"/>
              <a:t>	We spent the rest of the cycles working more specifically on our app. One issue we came across was simply remembering how to code in Java from CS101. The “this” keyword and lack of pointers make a huge difference when compared with programming in C++. However, these syntax rules were one of the easier obstacles to overcome. We had many decision to make concerning the implementation of the game…</a:t>
            </a:r>
          </a:p>
        </p:txBody>
      </p:sp>
    </p:spTree>
    <p:extLst>
      <p:ext uri="{BB962C8B-B14F-4D97-AF65-F5344CB8AC3E}">
        <p14:creationId xmlns:p14="http://schemas.microsoft.com/office/powerpoint/2010/main" val="3684725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represent a “move”</a:t>
            </a:r>
            <a:endParaRPr lang="en-US" dirty="0"/>
          </a:p>
        </p:txBody>
      </p:sp>
      <p:sp>
        <p:nvSpPr>
          <p:cNvPr id="3" name="Content Placeholder 2"/>
          <p:cNvSpPr>
            <a:spLocks noGrp="1"/>
          </p:cNvSpPr>
          <p:nvPr>
            <p:ph sz="half" idx="1"/>
          </p:nvPr>
        </p:nvSpPr>
        <p:spPr>
          <a:xfrm>
            <a:off x="304800" y="1371600"/>
            <a:ext cx="5791200" cy="4495800"/>
          </a:xfrm>
        </p:spPr>
        <p:txBody>
          <a:bodyPr/>
          <a:lstStyle/>
          <a:p>
            <a:pPr marL="0" indent="0">
              <a:buNone/>
            </a:pPr>
            <a:r>
              <a:rPr lang="en-US" dirty="0" smtClean="0"/>
              <a:t>Problem: we decided that a touch of the screen causes the moving object to change direction to the spot touched, but how fast? And how do we implement this?</a:t>
            </a:r>
          </a:p>
          <a:p>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3733800"/>
            <a:ext cx="3276600" cy="1766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038600" y="3549134"/>
            <a:ext cx="4800600" cy="2677656"/>
          </a:xfrm>
          <a:prstGeom prst="rect">
            <a:avLst/>
          </a:prstGeom>
          <a:noFill/>
        </p:spPr>
        <p:txBody>
          <a:bodyPr wrap="square" rtlCol="0">
            <a:spAutoFit/>
          </a:bodyPr>
          <a:lstStyle/>
          <a:p>
            <a:r>
              <a:rPr lang="en-US" sz="2800" dirty="0" smtClean="0"/>
              <a:t>Solution: we implemented a vector class so that we can use vector arithmetic to represent movement. The “Droid” object has vectors for both position and velocity. </a:t>
            </a:r>
            <a:endParaRPr lang="en-US" sz="2800" dirty="0"/>
          </a:p>
        </p:txBody>
      </p:sp>
    </p:spTree>
    <p:extLst>
      <p:ext uri="{BB962C8B-B14F-4D97-AF65-F5344CB8AC3E}">
        <p14:creationId xmlns:p14="http://schemas.microsoft.com/office/powerpoint/2010/main" val="437737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support different “modes”</a:t>
            </a:r>
            <a:endParaRPr lang="en-US" dirty="0"/>
          </a:p>
        </p:txBody>
      </p:sp>
      <p:sp>
        <p:nvSpPr>
          <p:cNvPr id="3" name="Text Placeholder 2"/>
          <p:cNvSpPr>
            <a:spLocks noGrp="1"/>
          </p:cNvSpPr>
          <p:nvPr>
            <p:ph type="body" idx="1"/>
          </p:nvPr>
        </p:nvSpPr>
        <p:spPr/>
        <p:txBody>
          <a:bodyPr/>
          <a:lstStyle/>
          <a:p>
            <a:r>
              <a:rPr lang="en-US" dirty="0" smtClean="0"/>
              <a:t>Problem: 	</a:t>
            </a:r>
            <a:endParaRPr lang="en-US" dirty="0"/>
          </a:p>
        </p:txBody>
      </p:sp>
      <p:sp>
        <p:nvSpPr>
          <p:cNvPr id="4" name="Content Placeholder 3"/>
          <p:cNvSpPr>
            <a:spLocks noGrp="1"/>
          </p:cNvSpPr>
          <p:nvPr>
            <p:ph sz="half" idx="2"/>
          </p:nvPr>
        </p:nvSpPr>
        <p:spPr/>
        <p:txBody>
          <a:bodyPr>
            <a:noAutofit/>
          </a:bodyPr>
          <a:lstStyle/>
          <a:p>
            <a:pPr marL="0" indent="0">
              <a:buNone/>
            </a:pPr>
            <a:r>
              <a:rPr lang="en-US" sz="2800" dirty="0"/>
              <a:t>W</a:t>
            </a:r>
            <a:r>
              <a:rPr lang="en-US" sz="2800" dirty="0" smtClean="0"/>
              <a:t>e wanted to make the response to a touch have different behaviors. “Repulse” would send the object in an opposite direction, “attract” would send the object towards the touch, and “orbital” would use a circular motion.</a:t>
            </a:r>
            <a:endParaRPr lang="en-US" sz="2800" dirty="0"/>
          </a:p>
        </p:txBody>
      </p:sp>
      <p:sp>
        <p:nvSpPr>
          <p:cNvPr id="5" name="Text Placeholder 4"/>
          <p:cNvSpPr>
            <a:spLocks noGrp="1"/>
          </p:cNvSpPr>
          <p:nvPr>
            <p:ph type="body" sz="quarter" idx="3"/>
          </p:nvPr>
        </p:nvSpPr>
        <p:spPr/>
        <p:txBody>
          <a:bodyPr/>
          <a:lstStyle/>
          <a:p>
            <a:r>
              <a:rPr lang="en-US" dirty="0" smtClean="0"/>
              <a:t>Solution:	</a:t>
            </a:r>
            <a:endParaRPr lang="en-US" dirty="0"/>
          </a:p>
        </p:txBody>
      </p:sp>
      <p:sp>
        <p:nvSpPr>
          <p:cNvPr id="6" name="Content Placeholder 5"/>
          <p:cNvSpPr>
            <a:spLocks noGrp="1"/>
          </p:cNvSpPr>
          <p:nvPr>
            <p:ph sz="quarter" idx="4"/>
          </p:nvPr>
        </p:nvSpPr>
        <p:spPr/>
        <p:txBody>
          <a:bodyPr>
            <a:noAutofit/>
          </a:bodyPr>
          <a:lstStyle/>
          <a:p>
            <a:pPr marL="0" indent="0">
              <a:buNone/>
            </a:pPr>
            <a:r>
              <a:rPr lang="en-US" sz="2600" dirty="0" smtClean="0"/>
              <a:t>We implemented a Strategy pattern. Therefore, each “Droid” object has a strategy data member representing the behavior of a response to touch. This not only makes the game more interesting, it also makes it extensible  for different modes in the future.</a:t>
            </a:r>
            <a:endParaRPr lang="en-US" sz="2600" dirty="0"/>
          </a:p>
        </p:txBody>
      </p:sp>
    </p:spTree>
    <p:extLst>
      <p:ext uri="{BB962C8B-B14F-4D97-AF65-F5344CB8AC3E}">
        <p14:creationId xmlns:p14="http://schemas.microsoft.com/office/powerpoint/2010/main" val="1383526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 conclusion</a:t>
            </a:r>
            <a:endParaRPr lang="en-US"/>
          </a:p>
        </p:txBody>
      </p:sp>
      <p:sp>
        <p:nvSpPr>
          <p:cNvPr id="3" name="Content Placeholder 2"/>
          <p:cNvSpPr>
            <a:spLocks noGrp="1"/>
          </p:cNvSpPr>
          <p:nvPr>
            <p:ph idx="1"/>
          </p:nvPr>
        </p:nvSpPr>
        <p:spPr/>
        <p:txBody>
          <a:bodyPr/>
          <a:lstStyle/>
          <a:p>
            <a:r>
              <a:rPr lang="en-US" dirty="0"/>
              <a:t>As we were figuring out the game, we realized incorporating messaging was </a:t>
            </a:r>
            <a:r>
              <a:rPr lang="en-US" dirty="0" smtClean="0"/>
              <a:t>probably not going to happen…we </a:t>
            </a:r>
            <a:r>
              <a:rPr lang="en-US" dirty="0"/>
              <a:t>hope to work on this in the future</a:t>
            </a:r>
            <a:r>
              <a:rPr lang="en-US" dirty="0" smtClean="0"/>
              <a:t>. Even after learning so much, we’re still amazed by the amount we have yet to know. We leave this semester not only with a new game to distract us in class, but with a desire to explore other aspects of designing mobile applications!</a:t>
            </a:r>
            <a:endParaRPr lang="en-US" dirty="0"/>
          </a:p>
          <a:p>
            <a:endParaRPr lang="en-US" dirty="0"/>
          </a:p>
        </p:txBody>
      </p:sp>
    </p:spTree>
    <p:extLst>
      <p:ext uri="{BB962C8B-B14F-4D97-AF65-F5344CB8AC3E}">
        <p14:creationId xmlns:p14="http://schemas.microsoft.com/office/powerpoint/2010/main" val="3092217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4634</TotalTime>
  <Words>329</Words>
  <Application>Microsoft Office PowerPoint</Application>
  <PresentationFormat>On-screen Show (4:3)</PresentationFormat>
  <Paragraphs>28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Get Dat Donut</vt:lpstr>
      <vt:lpstr>Our First Idea</vt:lpstr>
      <vt:lpstr>First Cycle</vt:lpstr>
      <vt:lpstr>Wasted memory…</vt:lpstr>
      <vt:lpstr>Not quite sure why it took so long…</vt:lpstr>
      <vt:lpstr>Intermediate Cycles/Issues</vt:lpstr>
      <vt:lpstr>How to represent a “move”</vt:lpstr>
      <vt:lpstr>How to support different “modes”</vt:lpstr>
      <vt:lpstr>In conclusion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Application Name Here</dc:title>
  <dc:creator>Maddie</dc:creator>
  <cp:lastModifiedBy>Maddie</cp:lastModifiedBy>
  <cp:revision>21</cp:revision>
  <dcterms:created xsi:type="dcterms:W3CDTF">2012-12-03T21:11:59Z</dcterms:created>
  <dcterms:modified xsi:type="dcterms:W3CDTF">2012-12-15T04:28:18Z</dcterms:modified>
</cp:coreProperties>
</file>