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839"/>
    <a:srgbClr val="32D692"/>
    <a:srgbClr val="49D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81643"/>
  </p:normalViewPr>
  <p:slideViewPr>
    <p:cSldViewPr snapToGrid="0" snapToObjects="1">
      <p:cViewPr varScale="1">
        <p:scale>
          <a:sx n="59" d="100"/>
          <a:sy n="59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259A2-7A12-3645-B048-AF41C849570F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3B457-31EA-394C-B800-B2259CF91F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240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618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491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846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68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468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988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24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295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32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126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091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1C72-F493-E04B-97CF-33683498F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D9858-16DD-8446-9525-306CD62C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F2B9-24DA-AE4D-959C-49122E9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F05E-5EFF-5F44-812C-2292CF11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D497-89E1-9D47-8DCD-F4870A2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16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D215-CCC5-014F-B230-853E2F9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6F8CC-8E94-DE44-8A34-31CE4E9B8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1E40-F182-D14D-9BA5-C7CBE7A8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2419-D9F6-BF49-9CA9-8F1FA5C0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9554-67E5-1B46-AA89-BFD3C084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22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841B4-1556-F043-AEA6-91081C4C0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9CCD-F355-D34F-9708-7108BE4E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C499-2DA6-774B-8A86-07D4BC44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77BA-B37C-0A43-AC02-CEBE5771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1D4F-F68E-A947-80C3-46582248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475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7677-DB29-5041-B321-66EE5EA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62EB-4FBD-CC4A-9D24-DE0C882B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232E-D21F-8D49-8AA6-1EB8900F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4206-19BE-BA45-AFF0-6447F5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0087-E442-8D4A-BA60-01FE2299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54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2054-70F5-3446-9F60-A1E14D34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8756-1E2C-8441-95E3-7F80192CD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4E1-09FC-144B-8EFA-EB57B3BE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3665-2A06-474D-A92C-7FCEBE72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8B50-B097-2246-9244-FAFD676E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9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0F57-A162-6140-8CCC-F81618E2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E6AA-6575-1C41-95DE-F62350121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8114-D72D-C849-9361-2BC50605C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906C-9075-9044-93F3-4A1F9E4C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B1FF6-8377-C64D-97CB-8F621ED3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D3AC9-4474-9A4A-87DE-0B0A9674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1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8381-AE58-8A45-880C-811F1D43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FB0B-83D2-B145-8A91-77441A10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06C3F-DF59-7F45-8743-88BEE6C75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BA6F0-54DE-464E-A716-DD839C9F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B0A1-43D6-A246-8339-893C80340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D9161-DB6F-1543-B88E-15B8B426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9EF28-7283-DC43-A540-C0ED12B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F11CC-A398-144C-BD41-3CEB2E1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0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59E6-D493-8F4C-9B73-F6E6DB90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E62A-FC01-0143-A69B-FDA3A514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A650A-8FD4-4645-A553-21C1BA08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1489-164B-A745-A44C-F568128F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9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C53A2-4CC9-614A-8233-C2E1EA69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B08CA-290A-8544-9BA1-6C082581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AAC6-7DDE-184A-94DA-A0E58602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47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E1B-7AE9-B74D-A003-312DD404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D0A4-1C82-5C48-A936-348169BF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6F4C-9D62-BA48-B3E4-148513D8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C3A01-7CBE-D542-9D2F-4F769057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BDB2-3C23-8B45-B72A-4E2EF71B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F329-C763-F84F-9B1E-F142BC25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758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F661-B03A-5746-A199-7D87E4AD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24A52-250A-2F44-AE52-60EBB54F5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D429-CB1D-2045-B40C-C09132BF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A270-C945-3B4E-9D86-E7A8F422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CD23-D22C-5441-A5B9-302D341E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53CE-2404-024A-A03A-3AA08DC5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32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83BE0-50B2-D740-BAF4-28A545A3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E18A2-A087-1B44-A8AB-FED71943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5894-2D2B-2B4E-8B09-6E5B0D6CF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EE88-E9BF-9140-9863-3D07563D0701}" type="datetimeFigureOut">
              <a:rPr lang="en-IL" smtClean="0"/>
              <a:t>10/04/2021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7309-4FFF-9F4D-84D4-790F9E3B0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8690-061F-CC41-A539-11F4DC398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046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amirho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nadavs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tAharoni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ha546" TargetMode="External"/><Relationship Id="rId5" Type="http://schemas.openxmlformats.org/officeDocument/2006/relationships/hyperlink" Target="https://github.com/DanielMy777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Manipulation function via Django shell – Models and Data Flow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8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EFAD79B-C18B-4462-9159-4672D65D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3" y="1576766"/>
            <a:ext cx="12107965" cy="46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Test Data (screenshots)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49744D1-CBC5-416A-B77A-948F6989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116" y="1277260"/>
            <a:ext cx="66008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Test Data (screenshots)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ED5A5E5-E52A-4A88-8384-5DF809AB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279522"/>
            <a:ext cx="79819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ile photo for Amit Aharoni">
            <a:extLst>
              <a:ext uri="{FF2B5EF4-FFF2-40B4-BE49-F238E27FC236}">
                <a16:creationId xmlns:a16="http://schemas.microsoft.com/office/drawing/2014/main" id="{11CC1BA7-E176-1643-AD92-C13085F4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1" y="1596714"/>
            <a:ext cx="1912257" cy="1912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erson with glasses and a beard&#10;&#10;Description automatically generated with low confidence">
            <a:extLst>
              <a:ext uri="{FF2B5EF4-FFF2-40B4-BE49-F238E27FC236}">
                <a16:creationId xmlns:a16="http://schemas.microsoft.com/office/drawing/2014/main" id="{6CC6D303-4689-2348-BAB9-975A093CA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71" y="1545409"/>
            <a:ext cx="1912257" cy="1912257"/>
          </a:xfrm>
          <a:prstGeom prst="ellipse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EC6C5A-7FAC-4B43-935C-5BD133AA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98" y="1545409"/>
            <a:ext cx="1912257" cy="1912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20592-54C5-544C-AD99-2240696A7631}"/>
              </a:ext>
            </a:extLst>
          </p:cNvPr>
          <p:cNvSpPr txBox="1"/>
          <p:nvPr/>
        </p:nvSpPr>
        <p:spPr>
          <a:xfrm>
            <a:off x="375557" y="3657587"/>
            <a:ext cx="33310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Amit Aharoni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26, Pardesiya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3rd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C#, JavaScript, C++</a:t>
            </a:r>
          </a:p>
          <a:p>
            <a:pPr marL="0" algn="ctr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Sports fan, likes solving problems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Nexa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AmitAharoni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0DE02-735D-3248-9D88-EAE7554605EA}"/>
              </a:ext>
            </a:extLst>
          </p:cNvPr>
          <p:cNvSpPr txBox="1"/>
          <p:nvPr/>
        </p:nvSpPr>
        <p:spPr>
          <a:xfrm>
            <a:off x="4430484" y="3657587"/>
            <a:ext cx="33310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Nadav Suliman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26, Ra’anana</a:t>
            </a:r>
          </a:p>
          <a:p>
            <a:pPr algn="ctr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3rd year C.S. student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Java, JavaScript, HTML/CSS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 basketball, CTFs, Gaming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Nexa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nadavsu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EDAA7-983C-AB48-825D-491143ED0941}"/>
              </a:ext>
            </a:extLst>
          </p:cNvPr>
          <p:cNvSpPr txBox="1"/>
          <p:nvPr/>
        </p:nvSpPr>
        <p:spPr>
          <a:xfrm>
            <a:off x="8485411" y="3657587"/>
            <a:ext cx="33310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Tamir Houri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26, Ramat Gan</a:t>
            </a:r>
          </a:p>
          <a:p>
            <a:pPr algn="ctr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C++, C, Python, HTML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 running, watching Netflix, diving</a:t>
            </a:r>
          </a:p>
          <a:p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Tamirho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465CB1-2919-5B4A-A7CF-055F3A77918D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1ABEBD-D630-9D49-9357-4E3307E460A1}"/>
              </a:ext>
            </a:extLst>
          </p:cNvPr>
          <p:cNvSpPr txBox="1">
            <a:spLocks/>
          </p:cNvSpPr>
          <p:nvPr/>
        </p:nvSpPr>
        <p:spPr>
          <a:xfrm>
            <a:off x="838200" y="218165"/>
            <a:ext cx="10515600" cy="76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Nexa Light" panose="02000000000000000000" pitchFamily="2" charset="0"/>
              </a:rPr>
              <a:t>The Team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The Team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9" name="Picture 8" descr="A picture containing tree, person, outdoor, person&#10;&#10;Description automatically generated">
            <a:extLst>
              <a:ext uri="{FF2B5EF4-FFF2-40B4-BE49-F238E27FC236}">
                <a16:creationId xmlns:a16="http://schemas.microsoft.com/office/drawing/2014/main" id="{CA49A489-6E6F-BD47-8ED9-C0890685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580388"/>
            <a:ext cx="1912257" cy="1912257"/>
          </a:xfrm>
          <a:prstGeom prst="ellipse">
            <a:avLst/>
          </a:prstGeom>
        </p:spPr>
      </p:pic>
      <p:pic>
        <p:nvPicPr>
          <p:cNvPr id="10" name="Picture 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45F6F7A-40E4-254F-8F62-0B2BCBA6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34" y="1580388"/>
            <a:ext cx="1914281" cy="1912257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958D3F-473E-A44D-BE3D-87E55DA9EEEA}"/>
              </a:ext>
            </a:extLst>
          </p:cNvPr>
          <p:cNvSpPr txBox="1"/>
          <p:nvPr/>
        </p:nvSpPr>
        <p:spPr>
          <a:xfrm>
            <a:off x="1625373" y="3790869"/>
            <a:ext cx="3407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Daniel Malky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23, Holon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C, C++, Python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</a:t>
            </a: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 movies &amp; snooker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DanielMy777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C3D16-996B-AC40-AF8A-0BC74560817D}"/>
              </a:ext>
            </a:extLst>
          </p:cNvPr>
          <p:cNvSpPr txBox="1"/>
          <p:nvPr/>
        </p:nvSpPr>
        <p:spPr>
          <a:xfrm>
            <a:off x="7158949" y="3774540"/>
            <a:ext cx="34076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Micha</a:t>
            </a:r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 Levy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24, Modi’in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C, C++</a:t>
            </a:r>
          </a:p>
          <a:p>
            <a:pPr marL="0" algn="ctr" defTabSz="914400" rtl="0" eaLnBrk="1" latinLnBrk="0" hangingPunct="1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Likes watching Netflix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Micha546</a:t>
            </a:r>
            <a:endParaRPr lang="en-IL" sz="12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Data Model Design (ERD)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5E72D-0C70-4527-8A10-AD7732845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26670"/>
            <a:ext cx="12192001" cy="57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App Design – DFD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51B9-6711-4D00-890E-57EB27386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671"/>
            <a:ext cx="12192000" cy="57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Features list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48C3B-2C97-B847-8BE1-6A92D0076890}"/>
              </a:ext>
            </a:extLst>
          </p:cNvPr>
          <p:cNvSpPr/>
          <p:nvPr/>
        </p:nvSpPr>
        <p:spPr>
          <a:xfrm>
            <a:off x="293914" y="1685129"/>
            <a:ext cx="116912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22839"/>
                </a:solidFill>
                <a:latin typeface="Nexa Light" panose="02000000000000000000" pitchFamily="2" charset="0"/>
              </a:rPr>
              <a:t>User management – Micha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22839"/>
              </a:solidFill>
              <a:latin typeface="Nexa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22839"/>
                </a:solidFill>
                <a:latin typeface="Nexa Light" panose="02000000000000000000" pitchFamily="2" charset="0"/>
              </a:rPr>
              <a:t>Hobbies &amp; matching – Nadav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22839"/>
              </a:solidFill>
              <a:latin typeface="Nexa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22839"/>
                </a:solidFill>
                <a:latin typeface="Nexa Light" panose="02000000000000000000" pitchFamily="2" charset="0"/>
              </a:rPr>
              <a:t>Apartment management &amp; search engine – Tamir &amp; Amit</a:t>
            </a:r>
          </a:p>
          <a:p>
            <a:endParaRPr lang="en-US" sz="3600" dirty="0">
              <a:solidFill>
                <a:srgbClr val="122839"/>
              </a:solidFill>
              <a:latin typeface="Nexa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22839"/>
                </a:solidFill>
                <a:latin typeface="Nexa Light" panose="02000000000000000000" pitchFamily="2" charset="0"/>
              </a:rPr>
              <a:t>Contacts &amp; connections – Daniel</a:t>
            </a:r>
          </a:p>
        </p:txBody>
      </p:sp>
    </p:spTree>
    <p:extLst>
      <p:ext uri="{BB962C8B-B14F-4D97-AF65-F5344CB8AC3E}">
        <p14:creationId xmlns:p14="http://schemas.microsoft.com/office/powerpoint/2010/main" val="24638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Data Model via Django admin UI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48C3B-2C97-B847-8BE1-6A92D0076890}"/>
              </a:ext>
            </a:extLst>
          </p:cNvPr>
          <p:cNvSpPr/>
          <p:nvPr/>
        </p:nvSpPr>
        <p:spPr>
          <a:xfrm>
            <a:off x="2577936" y="1857862"/>
            <a:ext cx="87758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400" dirty="0">
                <a:solidFill>
                  <a:srgbClr val="595959"/>
                </a:solidFill>
              </a:rPr>
              <a:t>Present through screen share</a:t>
            </a:r>
          </a:p>
        </p:txBody>
      </p:sp>
    </p:spTree>
    <p:extLst>
      <p:ext uri="{BB962C8B-B14F-4D97-AF65-F5344CB8AC3E}">
        <p14:creationId xmlns:p14="http://schemas.microsoft.com/office/powerpoint/2010/main" val="234682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Manipulation function via Django shell - User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1EE40CC-69B5-4CF7-9B72-296D0F7D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06" y="1487866"/>
            <a:ext cx="8405588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Manipulation function via Django shell - </a:t>
            </a:r>
            <a:r>
              <a:rPr lang="en-US" b="1" dirty="0" err="1">
                <a:solidFill>
                  <a:schemeClr val="bg1"/>
                </a:solidFill>
                <a:latin typeface="Nexa Light" panose="02000000000000000000" pitchFamily="2" charset="0"/>
              </a:rPr>
              <a:t>SuperUser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B3F2E64-DB32-4F45-9384-F4394E4EC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16" y="1614685"/>
            <a:ext cx="8397968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235</Words>
  <Application>Microsoft Office PowerPoint</Application>
  <PresentationFormat>מסך רחב</PresentationFormat>
  <Paragraphs>73</Paragraphs>
  <Slides>12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Nexa Light</vt:lpstr>
      <vt:lpstr>Office Theme</vt:lpstr>
      <vt:lpstr>מצגת של PowerPoint‏</vt:lpstr>
      <vt:lpstr>מצגת של PowerPoint‏</vt:lpstr>
      <vt:lpstr>The Team</vt:lpstr>
      <vt:lpstr>Data Model Design (ERD)</vt:lpstr>
      <vt:lpstr>App Design – DFD</vt:lpstr>
      <vt:lpstr>Features list</vt:lpstr>
      <vt:lpstr>Data Model via Django admin UI</vt:lpstr>
      <vt:lpstr>Manipulation function via Django shell - User</vt:lpstr>
      <vt:lpstr>Manipulation function via Django shell - SuperUser</vt:lpstr>
      <vt:lpstr>Manipulation function via Django shell – Models and Data Flow</vt:lpstr>
      <vt:lpstr>Test Data (screenshots)</vt:lpstr>
      <vt:lpstr>Test Data (screenshots)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Suliman</dc:creator>
  <cp:lastModifiedBy>Daniel Malky</cp:lastModifiedBy>
  <cp:revision>30</cp:revision>
  <dcterms:created xsi:type="dcterms:W3CDTF">2021-03-12T14:45:00Z</dcterms:created>
  <dcterms:modified xsi:type="dcterms:W3CDTF">2021-04-10T20:44:50Z</dcterms:modified>
</cp:coreProperties>
</file>