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94"/>
  </p:normalViewPr>
  <p:slideViewPr>
    <p:cSldViewPr snapToGrid="0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B3B9-42E6-48F9-6188-0B96824E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C7FD8-8E45-E58C-F22A-12253B5C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0592D-1259-D0C6-64F3-95ED61A3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29485-3CC0-729F-81A0-7EF77F7C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51D6B-9C72-76D0-7B4F-211A0A9F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64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125C7-4AC9-2039-99BE-4EB5520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330A8-E54A-A886-1A73-E9C78644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4E184-A629-E881-EE74-F406C5C0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84E4-D6E6-5360-02EE-6CDBE61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B9C7F-4D26-873B-278E-EC49BD4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7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EE7F5-C61D-7320-BC52-3D3844A6A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13810-EBBD-19B7-C35D-5D3753AD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F0CB2-B708-1AEB-F9FF-1944DFD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D4DC4-7279-9FD8-7E24-921F9C4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B007E-1168-4C80-E731-CE6F296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7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0AA36-1B3F-97EE-DBFE-FD800AAF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BA746-FADA-BCBA-CB60-9C4F4511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A94BC-239B-4CBC-569A-2E6A4A3E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FE274-B198-1DC1-224E-001B38CE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26806-8730-209B-3845-8FA49A2F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8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AD08-6F38-4E69-D619-56F1B69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8F356-9665-13AF-1804-25C12CDD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967E-A7A2-F477-FC89-AFECF1CC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E28B-1CFA-2A8D-83A7-AE4367F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19895-B542-0FE5-6570-C2AB934D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3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AF244-8B8C-DF12-427B-6C526A0E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959F9-771E-EAF1-0234-F7CAA5652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0830D-6640-5A26-54AB-0C82E47D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6EB18-345D-E343-0A4A-0F63568B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6CA51-9EB6-449E-3DC4-9678AAE9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395EB-3322-E513-0FC1-B6848D0D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7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8A84B-7BC5-2FE3-1D44-C6003F8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7B2CB-5155-9D9A-BD73-0C486FBB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8D5DD-5F2B-A0B3-FA6A-D75D3D6A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8ABD-79BE-7EAA-BF45-8A743C1A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CC707-8D18-4EA7-8B35-700339818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6A6E4-0EA0-C887-B77B-58E80AD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B4046-5ADA-2714-9B64-731139F1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D9BCC-6C71-DD47-012F-C30C525A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8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DEC9-718A-7F70-9751-F711E0D3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9091-E912-C1A4-2631-4E778081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77126-A2E6-9CF7-596F-2ABC2CFF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32A5C-6941-4594-1E08-39662ACC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8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B5910-F5F1-004C-F78C-5D40040E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267E70-3D02-ECC3-E9A0-0D7000FD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893ED-5EA2-12B9-0579-6790BD3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DEAC-E31C-B22E-3A15-6448AEAA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67A1-9A0A-6460-CEEC-809BC3BE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AD9B3-1C72-07A1-943B-F9EF8EFC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46E83-4D0A-2ACD-D46B-412D453A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AEDED-3A27-01D5-FDCF-28FFD62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764FF-D6D0-6C12-1221-2CCAA74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78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5DFF3-2ECA-9697-FB1D-0B5123B0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3BC32-E704-8085-090A-2C5476E8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A0A52-572D-0ACC-91C0-A51F0FB6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121E1-41DE-4532-2D6B-53029C10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8B482-20A8-B675-17EA-EDFE42E2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A5B6F-8FDC-1991-76D8-20E7384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3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F7DEC-FF5F-96E2-6AD7-AF0801A1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D3CEC-A203-F6E9-B105-6D3DC4B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93004-80A8-48BA-76BF-D2E4D0396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63021-4317-93BB-E902-D5D3205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C1B5-BC77-7E46-53F5-97D4C27E1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9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23B2-A88C-AD70-08BA-9392B22EB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AKSK</a:t>
            </a:r>
            <a:r>
              <a:rPr kumimoji="1"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E5F76-E036-4E71-E15B-70F13CE4E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这是测试的</a:t>
            </a:r>
            <a:r>
              <a:rPr kumimoji="1" lang="en" altLang="zh-CN" dirty="0" err="1"/>
              <a:t>aksk</a:t>
            </a:r>
            <a:r>
              <a:rPr kumimoji="1" lang="zh-CN" altLang="en" dirty="0"/>
              <a:t>，</a:t>
            </a:r>
            <a:r>
              <a:rPr kumimoji="1" lang="zh-CN" altLang="en-US" dirty="0"/>
              <a:t>无风险，泄漏不会</a:t>
            </a:r>
            <a:r>
              <a:rPr kumimoji="1" lang="zh-CN" altLang="en-US"/>
              <a:t>有风险。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en" altLang="zh-CN" dirty="0" err="1"/>
              <a:t>accessID</a:t>
            </a:r>
            <a:r>
              <a:rPr kumimoji="1" lang="en" altLang="zh-CN" dirty="0"/>
              <a:t>=LTAI5tEt2c8By9hQ7p9qBKrQ</a:t>
            </a:r>
          </a:p>
          <a:p>
            <a:r>
              <a:rPr kumimoji="1" lang="en" altLang="zh-CN" dirty="0" err="1"/>
              <a:t>accesskey</a:t>
            </a:r>
            <a:r>
              <a:rPr kumimoji="1" lang="en" altLang="zh-CN" dirty="0"/>
              <a:t>=1NvihL4mdfL9piR9iqNTVCQWrXUEOe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AKSK测试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HongQi</dc:creator>
  <cp:lastModifiedBy>HongQi</cp:lastModifiedBy>
  <cp:revision>1</cp:revision>
  <dcterms:created xsi:type="dcterms:W3CDTF">2025-05-09T08:43:02Z</dcterms:created>
  <dcterms:modified xsi:type="dcterms:W3CDTF">2025-05-09T08:46:12Z</dcterms:modified>
</cp:coreProperties>
</file>