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BB3B9-42E6-48F9-6188-0B96824ED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7C7FD8-8E45-E58C-F22A-12253B5C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C0592D-1259-D0C6-64F3-95ED61A3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29485-3CC0-729F-81A0-7EF77F7C9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51D6B-9C72-76D0-7B4F-211A0A9F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643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125C7-4AC9-2039-99BE-4EB5520C8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B1330A8-E54A-A886-1A73-E9C78644B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F4E184-A629-E881-EE74-F406C5C03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A284E4-D6E6-5360-02EE-6CDBE6117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8B9C7F-4D26-873B-278E-EC49BD4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371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7CEE7F5-C61D-7320-BC52-3D3844A6AD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13810-EBBD-19B7-C35D-5D3753AD8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2F0CB2-B708-1AEB-F9FF-1944DFDFD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D4DC4-7279-9FD8-7E24-921F9C4C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EB007E-1168-4C80-E731-CE6F2968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6762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10AA36-1B3F-97EE-DBFE-FD800AAF3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3BA746-FADA-BCBA-CB60-9C4F451104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DA94BC-239B-4CBC-569A-2E6A4A3E4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0FE274-B198-1DC1-224E-001B38CEF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926806-8730-209B-3845-8FA49A2F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8862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63AD08-6F38-4E69-D619-56F1B691F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38F356-9665-13AF-1804-25C12CDD9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08967E-A7A2-F477-FC89-AFECF1CC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AE28B-1CFA-2A8D-83A7-AE4367F9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119895-B542-0FE5-6570-C2AB934D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5300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AF244-8B8C-DF12-427B-6C526A0E9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2A959F9-771E-EAF1-0234-F7CAA5652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40830D-6640-5A26-54AB-0C82E47DC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86EB18-345D-E343-0A4A-0F63568B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F6CA51-9EB6-449E-3DC4-9678AAE9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F395EB-3322-E513-0FC1-B6848D0DE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127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8A84B-7BC5-2FE3-1D44-C6003F81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D7B2CB-5155-9D9A-BD73-0C486FBB2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38D5DD-5F2B-A0B3-FA6A-D75D3D6AC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288ABD-79BE-7EAA-BF45-8A743C1A4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ABCC707-8D18-4EA7-8B35-700339818B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16A6E4-0EA0-C887-B77B-58E80AD23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FB4046-5ADA-2714-9B64-731139F1F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8D9BCC-6C71-DD47-012F-C30C525A2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387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DDDEC9-718A-7F70-9751-F711E0D3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6499091-E912-C1A4-2631-4E778081D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077126-A2E6-9CF7-596F-2ABC2CFF1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8832A5C-6941-4594-1E08-39662ACCA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21848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7B5910-F5F1-004C-F78C-5D40040E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267E70-3D02-ECC3-E9A0-0D7000FDA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9893ED-5EA2-12B9-0579-6790BD35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402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7ADEAC-E31C-B22E-3A15-6448AEAA5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C767A1-9A0A-6460-CEEC-809BC3BE3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AAAD9B3-1C72-07A1-943B-F9EF8EFC1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F46E83-4D0A-2ACD-D46B-412D453AB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CAEDED-3A27-01D5-FDCF-28FFD628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6764FF-D6D0-6C12-1221-2CCAA74C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6787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35DFF3-2ECA-9697-FB1D-0B5123B0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03BC32-E704-8085-090A-2C5476E84B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6CA0A52-572D-0ACC-91C0-A51F0FB65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0121E1-41DE-4532-2D6B-53029C101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C8B482-20A8-B675-17EA-EDFE42E20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EA5B6F-8FDC-1991-76D8-20E738436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5738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11F7DEC-FF5F-96E2-6AD7-AF0801A1E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0D3CEC-A203-F6E9-B105-6D3DC4B27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F93004-80A8-48BA-76BF-D2E4D03963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37286-D003-0245-A720-00FBC4835921}" type="datetimeFigureOut">
              <a:rPr kumimoji="1" lang="zh-CN" altLang="en-US" smtClean="0"/>
              <a:t>2025/5/9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163021-4317-93BB-E902-D5D3205F0F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3C1B5-BC77-7E46-53F5-97D4C27E1D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A3E9F5-5526-5A42-903A-921B736D74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1905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523B2-A88C-AD70-08BA-9392B22EB1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AKSK</a:t>
            </a:r>
            <a:r>
              <a:rPr kumimoji="1" lang="zh-CN" altLang="en-US" dirty="0"/>
              <a:t>测试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2E5F76-E036-4E71-E15B-70F13CE4E3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zh-CN" altLang="en-US" dirty="0"/>
              <a:t>这是测试的</a:t>
            </a:r>
            <a:r>
              <a:rPr kumimoji="1" lang="en" altLang="zh-CN" dirty="0" err="1"/>
              <a:t>aksk</a:t>
            </a:r>
            <a:r>
              <a:rPr kumimoji="1" lang="zh-CN" altLang="en" dirty="0"/>
              <a:t>，</a:t>
            </a:r>
            <a:r>
              <a:rPr kumimoji="1" lang="zh-CN" altLang="en-US" dirty="0"/>
              <a:t>无风险，泄漏不会有风险。</a:t>
            </a:r>
          </a:p>
          <a:p>
            <a:endParaRPr kumimoji="1" lang="zh-CN" altLang="en-US" dirty="0"/>
          </a:p>
          <a:p>
            <a:endParaRPr kumimoji="1" lang="en" altLang="zh-CN" dirty="0"/>
          </a:p>
          <a:p>
            <a:r>
              <a:rPr kumimoji="1" lang="en" altLang="zh-CN" dirty="0" err="1"/>
              <a:t>accessID</a:t>
            </a:r>
            <a:r>
              <a:rPr kumimoji="1" lang="en" altLang="zh-CN" dirty="0"/>
              <a:t>=TFRBSTV0RXQyYzhCeTloUTdwOXFCS3JR</a:t>
            </a:r>
          </a:p>
          <a:p>
            <a:r>
              <a:rPr kumimoji="1" lang="en" altLang="zh-CN" dirty="0" err="1"/>
              <a:t>accesskey</a:t>
            </a:r>
            <a:r>
              <a:rPr kumimoji="1" lang="en" altLang="zh-CN"/>
              <a:t>=MU52aWhMNG1kZkw5cGlSOWlxTlRWQ1FXclhVRU9l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6091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22</Words>
  <Application>Microsoft Macintosh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AKSK测试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HongQi</dc:creator>
  <cp:lastModifiedBy>HongQi</cp:lastModifiedBy>
  <cp:revision>2</cp:revision>
  <dcterms:created xsi:type="dcterms:W3CDTF">2025-05-09T08:43:02Z</dcterms:created>
  <dcterms:modified xsi:type="dcterms:W3CDTF">2025-05-09T08:52:46Z</dcterms:modified>
</cp:coreProperties>
</file>