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adf6db1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adf6db1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adf6db1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1adf6db1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adf6db1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adf6db1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adf6db1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adf6db1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adf6db1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adf6db1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adf6db1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1adf6db1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61adf6db1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61adf6db1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1adf6db1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1adf6db1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adf6db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adf6db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adf6db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adf6db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adf6db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adf6db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adf6db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adf6db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99971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199971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adf6db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adf6db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1adf6db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1adf6db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adf6db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adf6db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여행종합서비스DB 설계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40725" y="3845625"/>
            <a:ext cx="190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김민성, 박대호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2"/>
                </a:solidFill>
              </a:rPr>
              <a:t>박민희, 최원규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09100" y="657650"/>
            <a:ext cx="1798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 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09100" y="2799825"/>
            <a:ext cx="1671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00" y="1011950"/>
            <a:ext cx="8248050" cy="17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00" y="3154125"/>
            <a:ext cx="8609552" cy="1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13275" y="60787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관광지</a:t>
            </a:r>
            <a:br>
              <a:rPr b="1" lang="ko" sz="1300">
                <a:solidFill>
                  <a:schemeClr val="dk2"/>
                </a:solidFill>
              </a:rPr>
            </a:b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19025" y="29552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리뷰</a:t>
            </a:r>
            <a:r>
              <a:rPr b="1" lang="ko" sz="1300">
                <a:solidFill>
                  <a:schemeClr val="dk2"/>
                </a:solidFill>
              </a:rPr>
              <a:t>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325" y="2997125"/>
            <a:ext cx="7865172" cy="19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325" y="742575"/>
            <a:ext cx="6460250" cy="21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145800" y="7778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회원 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145800" y="28813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계획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50" y="2985575"/>
            <a:ext cx="4751144" cy="1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800" y="841250"/>
            <a:ext cx="4751150" cy="203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50" y="3073350"/>
            <a:ext cx="4926725" cy="19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25" y="790825"/>
            <a:ext cx="5005644" cy="2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r>
              <a:rPr b="1" lang="ko" sz="1300">
                <a:solidFill>
                  <a:schemeClr val="dk2"/>
                </a:solidFill>
              </a:rPr>
              <a:t>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00" y="787125"/>
            <a:ext cx="5325359" cy="20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000" y="2997125"/>
            <a:ext cx="5033775" cy="20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티켓</a:t>
            </a:r>
            <a:r>
              <a:rPr b="1" lang="ko" sz="1300">
                <a:solidFill>
                  <a:schemeClr val="dk2"/>
                </a:solidFill>
              </a:rPr>
              <a:t> 예약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25" y="2997125"/>
            <a:ext cx="5803625" cy="196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25" y="712550"/>
            <a:ext cx="5803625" cy="20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설계(DESC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관광지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리뷰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525" y="3015700"/>
            <a:ext cx="5706600" cy="19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25" y="759038"/>
            <a:ext cx="5442302" cy="2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1196400" y="1791900"/>
            <a:ext cx="67512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chemeClr val="dk2"/>
                </a:solidFill>
              </a:rPr>
              <a:t>감사합니다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0125"/>
            <a:ext cx="6588300" cy="3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여행 사이트에 </a:t>
            </a:r>
            <a:r>
              <a:rPr b="1" lang="ko" sz="1200">
                <a:solidFill>
                  <a:schemeClr val="dk1"/>
                </a:solidFill>
              </a:rPr>
              <a:t>회원</a:t>
            </a:r>
            <a:r>
              <a:rPr lang="ko" sz="1200">
                <a:solidFill>
                  <a:schemeClr val="dk1"/>
                </a:solidFill>
              </a:rPr>
              <a:t>으로 가입하려면 </a:t>
            </a:r>
            <a:r>
              <a:rPr b="1" lang="ko" sz="1200">
                <a:solidFill>
                  <a:schemeClr val="dk1"/>
                </a:solidFill>
              </a:rPr>
              <a:t>회원아이디, 이름, 이메일, 성별</a:t>
            </a:r>
            <a:r>
              <a:rPr lang="ko" sz="1200">
                <a:solidFill>
                  <a:schemeClr val="dk1"/>
                </a:solidFill>
              </a:rPr>
              <a:t>을 입력해야한다.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가입된 </a:t>
            </a:r>
            <a:r>
              <a:rPr b="1" lang="ko" sz="1200">
                <a:solidFill>
                  <a:schemeClr val="dk1"/>
                </a:solidFill>
              </a:rPr>
              <a:t>회원</a:t>
            </a:r>
            <a:r>
              <a:rPr lang="ko" sz="1200">
                <a:solidFill>
                  <a:schemeClr val="dk1"/>
                </a:solidFill>
              </a:rPr>
              <a:t>은 </a:t>
            </a:r>
            <a:r>
              <a:rPr b="1" lang="ko" sz="1200">
                <a:solidFill>
                  <a:schemeClr val="dk1"/>
                </a:solidFill>
              </a:rPr>
              <a:t>회원코드를 부여</a:t>
            </a:r>
            <a:r>
              <a:rPr lang="ko" sz="1200">
                <a:solidFill>
                  <a:schemeClr val="dk1"/>
                </a:solidFill>
              </a:rPr>
              <a:t>받는다.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한명의 회원</a:t>
            </a:r>
            <a:r>
              <a:rPr lang="ko" sz="1200">
                <a:solidFill>
                  <a:schemeClr val="dk1"/>
                </a:solidFill>
              </a:rPr>
              <a:t>이 </a:t>
            </a:r>
            <a:r>
              <a:rPr b="1" lang="ko" sz="1200">
                <a:solidFill>
                  <a:schemeClr val="dk1"/>
                </a:solidFill>
              </a:rPr>
              <a:t>여러 개의 일정</a:t>
            </a:r>
            <a:r>
              <a:rPr lang="ko" sz="1200">
                <a:solidFill>
                  <a:schemeClr val="dk1"/>
                </a:solidFill>
              </a:rPr>
              <a:t>을 만들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한 개의 </a:t>
            </a:r>
            <a:r>
              <a:rPr b="1" lang="ko" sz="1200">
                <a:solidFill>
                  <a:schemeClr val="dk1"/>
                </a:solidFill>
              </a:rPr>
              <a:t>일정표</a:t>
            </a:r>
            <a:r>
              <a:rPr lang="ko" sz="1200">
                <a:solidFill>
                  <a:schemeClr val="dk1"/>
                </a:solidFill>
              </a:rPr>
              <a:t>에는 </a:t>
            </a:r>
            <a:r>
              <a:rPr b="1" lang="ko" sz="1200">
                <a:solidFill>
                  <a:schemeClr val="dk1"/>
                </a:solidFill>
              </a:rPr>
              <a:t>여러 개의 루트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생성</a:t>
            </a:r>
            <a:r>
              <a:rPr lang="ko" sz="1200">
                <a:solidFill>
                  <a:schemeClr val="dk1"/>
                </a:solidFill>
              </a:rPr>
              <a:t>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한 개의 </a:t>
            </a:r>
            <a:r>
              <a:rPr b="1" lang="ko" sz="1200">
                <a:solidFill>
                  <a:schemeClr val="dk1"/>
                </a:solidFill>
              </a:rPr>
              <a:t>일정표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생성, 수정, 삭제</a:t>
            </a:r>
            <a:r>
              <a:rPr lang="ko" sz="1200">
                <a:solidFill>
                  <a:schemeClr val="dk1"/>
                </a:solidFill>
              </a:rPr>
              <a:t>할 수 있다.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항공권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출발지, 도착지, 출발시간, 도착시간, 항공사, 가격</a:t>
            </a:r>
            <a:r>
              <a:rPr lang="ko" sz="1200">
                <a:solidFill>
                  <a:schemeClr val="dk1"/>
                </a:solidFill>
              </a:rPr>
              <a:t>을 확인하고 예약할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항공권 예약</a:t>
            </a:r>
            <a:r>
              <a:rPr lang="ko" sz="1200">
                <a:solidFill>
                  <a:schemeClr val="dk1"/>
                </a:solidFill>
              </a:rPr>
              <a:t>에서</a:t>
            </a:r>
            <a:r>
              <a:rPr b="1"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b="1" lang="ko" sz="1200">
                <a:solidFill>
                  <a:schemeClr val="dk1"/>
                </a:solidFill>
              </a:rPr>
              <a:t>예약번호, 왕복여부, 예약날짜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br>
              <a:rPr lang="ko" sz="1200">
                <a:solidFill>
                  <a:schemeClr val="dk1"/>
                </a:solidFill>
              </a:rPr>
            </a:br>
            <a:r>
              <a:rPr b="1" lang="ko" sz="1200">
                <a:solidFill>
                  <a:schemeClr val="dk1"/>
                </a:solidFill>
              </a:rPr>
              <a:t>숙소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숙소종류, 숙소이름, 숙소등급, 수용 인원 수, 가격</a:t>
            </a:r>
            <a:r>
              <a:rPr lang="ko" sz="1200">
                <a:solidFill>
                  <a:schemeClr val="dk1"/>
                </a:solidFill>
              </a:rPr>
              <a:t>을 확인하고 예약할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숙소 예약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예약번호, 들어오는 날, 나가는 날, 인원 수 객실 종류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70125"/>
            <a:ext cx="65883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.</a:t>
            </a:r>
            <a:r>
              <a:rPr b="1" lang="ko" sz="1200">
                <a:solidFill>
                  <a:schemeClr val="dk1"/>
                </a:solidFill>
              </a:rPr>
              <a:t>티켓</a:t>
            </a:r>
            <a:r>
              <a:rPr lang="ko" sz="1200">
                <a:solidFill>
                  <a:schemeClr val="dk1"/>
                </a:solidFill>
              </a:rPr>
              <a:t>에서 자신이 여행하는 관광지의 </a:t>
            </a:r>
            <a:r>
              <a:rPr b="1" lang="ko" sz="1200">
                <a:solidFill>
                  <a:schemeClr val="dk1"/>
                </a:solidFill>
              </a:rPr>
              <a:t>액티비티 종류, 설명, 가격</a:t>
            </a:r>
            <a:r>
              <a:rPr lang="ko" sz="1200">
                <a:solidFill>
                  <a:schemeClr val="dk1"/>
                </a:solidFill>
              </a:rPr>
              <a:t>을 확인하고 예약할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티켓예약</a:t>
            </a:r>
            <a:r>
              <a:rPr lang="ko" sz="1200">
                <a:solidFill>
                  <a:schemeClr val="dk1"/>
                </a:solidFill>
              </a:rPr>
              <a:t>에서 </a:t>
            </a:r>
            <a:r>
              <a:rPr b="1" lang="ko" sz="1200">
                <a:solidFill>
                  <a:schemeClr val="dk1"/>
                </a:solidFill>
              </a:rPr>
              <a:t>예약번호, 고유번호, 액티비티종류, 예약날짜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회원</a:t>
            </a:r>
            <a:r>
              <a:rPr lang="ko" sz="1200">
                <a:solidFill>
                  <a:schemeClr val="dk1"/>
                </a:solidFill>
              </a:rPr>
              <a:t>이 여행을 한 </a:t>
            </a:r>
            <a:r>
              <a:rPr b="1" lang="ko" sz="1200">
                <a:solidFill>
                  <a:schemeClr val="dk1"/>
                </a:solidFill>
              </a:rPr>
              <a:t>여행 리뷰</a:t>
            </a:r>
            <a:r>
              <a:rPr lang="ko" sz="1200">
                <a:solidFill>
                  <a:schemeClr val="dk1"/>
                </a:solidFill>
              </a:rPr>
              <a:t>를 작성할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한명의 회원이 자신이 여행한 여행의 </a:t>
            </a: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여러개 작성</a:t>
            </a:r>
            <a:r>
              <a:rPr lang="ko" sz="1200">
                <a:solidFill>
                  <a:schemeClr val="dk1"/>
                </a:solidFill>
              </a:rPr>
              <a:t>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를 </a:t>
            </a:r>
            <a:r>
              <a:rPr b="1" lang="ko" sz="1200">
                <a:solidFill>
                  <a:schemeClr val="dk1"/>
                </a:solidFill>
              </a:rPr>
              <a:t>생성, 수정, 삭제</a:t>
            </a:r>
            <a:r>
              <a:rPr lang="ko" sz="1200">
                <a:solidFill>
                  <a:schemeClr val="dk1"/>
                </a:solidFill>
              </a:rPr>
              <a:t>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를 작성할 때 자신이 여행할 때 찍었던 </a:t>
            </a:r>
            <a:r>
              <a:rPr b="1" lang="ko" sz="1200">
                <a:solidFill>
                  <a:schemeClr val="dk1"/>
                </a:solidFill>
              </a:rPr>
              <a:t>사진</a:t>
            </a:r>
            <a:r>
              <a:rPr lang="ko" sz="1200">
                <a:solidFill>
                  <a:schemeClr val="dk1"/>
                </a:solidFill>
              </a:rPr>
              <a:t>을 등록할 수 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</a:t>
            </a:r>
            <a:r>
              <a:rPr lang="ko" sz="1200">
                <a:solidFill>
                  <a:schemeClr val="dk1"/>
                </a:solidFill>
              </a:rPr>
              <a:t>에서 자신이 작성한</a:t>
            </a:r>
            <a:r>
              <a:rPr b="1" lang="ko" sz="1200">
                <a:solidFill>
                  <a:schemeClr val="dk1"/>
                </a:solidFill>
              </a:rPr>
              <a:t> 리뷰작성내용, 작성일시, 사진, 관광지고유번호</a:t>
            </a:r>
            <a:r>
              <a:rPr lang="ko" sz="1200">
                <a:solidFill>
                  <a:schemeClr val="dk1"/>
                </a:solidFill>
              </a:rPr>
              <a:t>를 확인할 수 있다.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91050" y="1694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여행종합서비스 개념적 설계</a:t>
            </a:r>
            <a:r>
              <a:rPr b="1" lang="ko" sz="1500">
                <a:solidFill>
                  <a:schemeClr val="dk1"/>
                </a:solidFill>
              </a:rPr>
              <a:t>(다이어그램)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6205"/>
            <a:ext cx="9144003" cy="402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91050" y="1694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여행종합서비스 논리적 설계</a:t>
            </a:r>
            <a:r>
              <a:rPr b="1" lang="ko" sz="1500">
                <a:solidFill>
                  <a:schemeClr val="dk1"/>
                </a:solidFill>
              </a:rPr>
              <a:t>(다이어그램)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49" y="601053"/>
            <a:ext cx="6025201" cy="454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91050" y="169450"/>
            <a:ext cx="5248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설계</a:t>
            </a:r>
            <a:r>
              <a:rPr b="1" lang="ko" sz="13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(excel예시)</a:t>
            </a:r>
            <a:endParaRPr b="1" sz="13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9625"/>
            <a:ext cx="8839197" cy="186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00" y="840675"/>
            <a:ext cx="6970599" cy="19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145800" y="7778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회원 </a:t>
            </a: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500" y="2933700"/>
            <a:ext cx="6970599" cy="20179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45800" y="2881375"/>
            <a:ext cx="11475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계획 </a:t>
            </a: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7436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테이블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774600"/>
            <a:ext cx="5352751" cy="21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650" y="3066711"/>
            <a:ext cx="7719224" cy="19420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항공권 예약 테이블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191050" y="93250"/>
            <a:ext cx="6025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1"/>
                </a:solidFill>
              </a:rPr>
              <a:t>물리적 설계(Create Table)</a:t>
            </a:r>
            <a:endParaRPr b="1"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591250" y="2552275"/>
            <a:ext cx="1905000" cy="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75" y="777587"/>
            <a:ext cx="5793022" cy="20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375" y="3046975"/>
            <a:ext cx="7793225" cy="18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271425" y="712550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테이블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119025" y="2997125"/>
            <a:ext cx="1147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숙소</a:t>
            </a:r>
            <a:r>
              <a:rPr b="1" lang="ko" sz="1300">
                <a:solidFill>
                  <a:schemeClr val="dk2"/>
                </a:solidFill>
              </a:rPr>
              <a:t> 예약 테이블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