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83" r:id="rId3"/>
    <p:sldId id="285" r:id="rId4"/>
    <p:sldId id="294" r:id="rId5"/>
    <p:sldId id="286" r:id="rId6"/>
    <p:sldId id="270" r:id="rId7"/>
    <p:sldId id="287" r:id="rId8"/>
    <p:sldId id="288" r:id="rId9"/>
    <p:sldId id="289" r:id="rId10"/>
    <p:sldId id="290" r:id="rId11"/>
    <p:sldId id="275" r:id="rId12"/>
    <p:sldId id="291" r:id="rId13"/>
    <p:sldId id="292" r:id="rId14"/>
    <p:sldId id="284" r:id="rId15"/>
    <p:sldId id="257" r:id="rId16"/>
    <p:sldId id="258" r:id="rId17"/>
    <p:sldId id="259" r:id="rId18"/>
    <p:sldId id="260" r:id="rId19"/>
    <p:sldId id="261" r:id="rId20"/>
    <p:sldId id="263" r:id="rId21"/>
    <p:sldId id="264" r:id="rId22"/>
    <p:sldId id="266" r:id="rId23"/>
    <p:sldId id="267" r:id="rId24"/>
    <p:sldId id="268" r:id="rId25"/>
    <p:sldId id="269" r:id="rId26"/>
    <p:sldId id="271" r:id="rId27"/>
    <p:sldId id="272" r:id="rId28"/>
    <p:sldId id="273" r:id="rId29"/>
    <p:sldId id="274" r:id="rId30"/>
    <p:sldId id="276" r:id="rId31"/>
    <p:sldId id="277" r:id="rId32"/>
    <p:sldId id="278" r:id="rId33"/>
    <p:sldId id="279" r:id="rId34"/>
    <p:sldId id="281" r:id="rId35"/>
    <p:sldId id="282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B4D14CD-AC0B-4171-9049-02B8BB777690}">
          <p14:sldIdLst>
            <p14:sldId id="262"/>
            <p14:sldId id="283"/>
            <p14:sldId id="285"/>
            <p14:sldId id="294"/>
            <p14:sldId id="286"/>
            <p14:sldId id="270"/>
            <p14:sldId id="287"/>
            <p14:sldId id="288"/>
            <p14:sldId id="289"/>
            <p14:sldId id="290"/>
            <p14:sldId id="275"/>
            <p14:sldId id="291"/>
            <p14:sldId id="292"/>
            <p14:sldId id="284"/>
          </p14:sldIdLst>
        </p14:section>
        <p14:section name="User" id="{8368F8C9-4223-488F-B07E-EA3E28882C51}">
          <p14:sldIdLst>
            <p14:sldId id="257"/>
            <p14:sldId id="258"/>
            <p14:sldId id="259"/>
            <p14:sldId id="260"/>
            <p14:sldId id="261"/>
          </p14:sldIdLst>
        </p14:section>
        <p14:section name="Business" id="{AA63B390-9E8C-4AF6-95F2-4DE3B528737E}">
          <p14:sldIdLst>
            <p14:sldId id="263"/>
            <p14:sldId id="264"/>
            <p14:sldId id="266"/>
            <p14:sldId id="267"/>
          </p14:sldIdLst>
        </p14:section>
        <p14:section name="Company" id="{62E42F39-E266-463E-A42B-41CC2B1BC0F1}">
          <p14:sldIdLst>
            <p14:sldId id="268"/>
            <p14:sldId id="269"/>
            <p14:sldId id="271"/>
            <p14:sldId id="272"/>
          </p14:sldIdLst>
        </p14:section>
        <p14:section name="Product" id="{CA5B7F30-9498-4183-ACC9-FD68BB547DF6}">
          <p14:sldIdLst>
            <p14:sldId id="273"/>
            <p14:sldId id="274"/>
            <p14:sldId id="276"/>
            <p14:sldId id="277"/>
          </p14:sldIdLst>
        </p14:section>
        <p14:section name="Stock" id="{6FD713AF-E55B-47BA-B1C1-10B21C9506C9}">
          <p14:sldIdLst>
            <p14:sldId id="278"/>
            <p14:sldId id="279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4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08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373" y="72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4F85-1B5F-4007-9398-4CF41E5DB0D0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6018-AE65-4D1C-ACC4-4824A295D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10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4F85-1B5F-4007-9398-4CF41E5DB0D0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6018-AE65-4D1C-ACC4-4824A295D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98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4F85-1B5F-4007-9398-4CF41E5DB0D0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6018-AE65-4D1C-ACC4-4824A295D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33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4F85-1B5F-4007-9398-4CF41E5DB0D0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6018-AE65-4D1C-ACC4-4824A295D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79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4F85-1B5F-4007-9398-4CF41E5DB0D0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6018-AE65-4D1C-ACC4-4824A295D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7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4F85-1B5F-4007-9398-4CF41E5DB0D0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6018-AE65-4D1C-ACC4-4824A295D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48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4F85-1B5F-4007-9398-4CF41E5DB0D0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6018-AE65-4D1C-ACC4-4824A295D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40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4F85-1B5F-4007-9398-4CF41E5DB0D0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6018-AE65-4D1C-ACC4-4824A295D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26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4F85-1B5F-4007-9398-4CF41E5DB0D0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6018-AE65-4D1C-ACC4-4824A295D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83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4F85-1B5F-4007-9398-4CF41E5DB0D0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6018-AE65-4D1C-ACC4-4824A295D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79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4F85-1B5F-4007-9398-4CF41E5DB0D0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6018-AE65-4D1C-ACC4-4824A295D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62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4F85-1B5F-4007-9398-4CF41E5DB0D0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B6018-AE65-4D1C-ACC4-4824A295D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88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2971800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FFF7EA"/>
                </a:solidFill>
                <a:latin typeface="+mj-ea"/>
                <a:ea typeface="+mj-ea"/>
              </a:rPr>
              <a:t>Private Stay </a:t>
            </a:r>
            <a:r>
              <a:rPr lang="ko-KR" altLang="ko-KR" dirty="0">
                <a:latin typeface="+mn-ea"/>
              </a:rPr>
              <a:t>테스트 계획 및 결과 보고서</a:t>
            </a:r>
            <a:endParaRPr lang="ko-KR" altLang="en-US" sz="3200" dirty="0">
              <a:solidFill>
                <a:srgbClr val="FFF7EA"/>
              </a:solidFill>
              <a:latin typeface="+mn-ea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 bwMode="auto">
          <a:xfrm>
            <a:off x="5694219" y="6204932"/>
            <a:ext cx="3449782" cy="4873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2000" b="1">
                <a:solidFill>
                  <a:srgbClr val="284B53"/>
                </a:solidFill>
                <a:latin typeface="+mj-ea"/>
                <a:ea typeface="+mj-ea"/>
              </a:rPr>
              <a:t>BEYOND </a:t>
            </a:r>
            <a:r>
              <a:rPr lang="ko-KR" altLang="en-US" sz="2000" b="1">
                <a:solidFill>
                  <a:srgbClr val="284B53"/>
                </a:solidFill>
                <a:latin typeface="+mj-ea"/>
                <a:ea typeface="+mj-ea"/>
              </a:rPr>
              <a:t>한화 </a:t>
            </a:r>
            <a:r>
              <a:rPr lang="en-US" altLang="ko-KR" sz="2000" b="1">
                <a:solidFill>
                  <a:srgbClr val="284B53"/>
                </a:solidFill>
                <a:latin typeface="+mj-ea"/>
                <a:ea typeface="+mj-ea"/>
              </a:rPr>
              <a:t>1</a:t>
            </a:r>
            <a:r>
              <a:rPr lang="ko-KR" altLang="en-US" sz="2000" b="1">
                <a:solidFill>
                  <a:srgbClr val="284B53"/>
                </a:solidFill>
                <a:latin typeface="+mj-ea"/>
                <a:ea typeface="+mj-ea"/>
              </a:rPr>
              <a:t>기 스프링 </a:t>
            </a:r>
            <a:r>
              <a:rPr lang="en-US" altLang="ko-KR" sz="2000" b="1">
                <a:solidFill>
                  <a:srgbClr val="284B53"/>
                </a:solidFill>
                <a:latin typeface="+mj-ea"/>
                <a:ea typeface="+mj-ea"/>
              </a:rPr>
              <a:t>2</a:t>
            </a:r>
            <a:r>
              <a:rPr lang="ko-KR" altLang="en-US" sz="2000" b="1">
                <a:solidFill>
                  <a:srgbClr val="284B53"/>
                </a:solidFill>
                <a:latin typeface="+mj-ea"/>
                <a:ea typeface="+mj-ea"/>
              </a:rPr>
              <a:t>조</a:t>
            </a:r>
            <a:endParaRPr lang="en-US" altLang="ko-KR" sz="2000" b="1" dirty="0">
              <a:solidFill>
                <a:srgbClr val="284B5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73484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93963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FF7E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7E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80F14B3A-164A-4651-2EAB-64171CEFCA44}"/>
              </a:ext>
            </a:extLst>
          </p:cNvPr>
          <p:cNvSpPr/>
          <p:nvPr/>
        </p:nvSpPr>
        <p:spPr>
          <a:xfrm>
            <a:off x="581891" y="2004292"/>
            <a:ext cx="1662545" cy="43410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client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순서도: 수행의 시작/종료 18">
            <a:extLst>
              <a:ext uri="{FF2B5EF4-FFF2-40B4-BE49-F238E27FC236}">
                <a16:creationId xmlns:a16="http://schemas.microsoft.com/office/drawing/2014/main" id="{9D0397AB-4EE6-4405-E0E0-5E534027014D}"/>
              </a:ext>
            </a:extLst>
          </p:cNvPr>
          <p:cNvSpPr/>
          <p:nvPr/>
        </p:nvSpPr>
        <p:spPr>
          <a:xfrm>
            <a:off x="5370946" y="2004292"/>
            <a:ext cx="1662545" cy="43410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server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88A5D9E-550C-430E-9D9C-FEAB7A249F26}"/>
              </a:ext>
            </a:extLst>
          </p:cNvPr>
          <p:cNvCxnSpPr>
            <a:cxnSpLocks/>
          </p:cNvCxnSpPr>
          <p:nvPr/>
        </p:nvCxnSpPr>
        <p:spPr>
          <a:xfrm>
            <a:off x="1874982" y="2438401"/>
            <a:ext cx="0" cy="19119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A77BCB2-7A1A-87C1-9350-5A0D8D883EB6}"/>
              </a:ext>
            </a:extLst>
          </p:cNvPr>
          <p:cNvCxnSpPr>
            <a:cxnSpLocks/>
          </p:cNvCxnSpPr>
          <p:nvPr/>
        </p:nvCxnSpPr>
        <p:spPr>
          <a:xfrm>
            <a:off x="5749637" y="2438401"/>
            <a:ext cx="0" cy="19119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419FC35-D08D-712F-005F-96044A7D7A10}"/>
              </a:ext>
            </a:extLst>
          </p:cNvPr>
          <p:cNvSpPr txBox="1"/>
          <p:nvPr/>
        </p:nvSpPr>
        <p:spPr>
          <a:xfrm>
            <a:off x="296377" y="2641602"/>
            <a:ext cx="1413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POST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 data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0BD5563-D6E9-DDFB-D63B-2FCAF66E3672}"/>
              </a:ext>
            </a:extLst>
          </p:cNvPr>
          <p:cNvSpPr/>
          <p:nvPr/>
        </p:nvSpPr>
        <p:spPr>
          <a:xfrm>
            <a:off x="2144191" y="2395485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DEBBCA32-1EB2-CE02-AE43-CD4D6FE7AB6B}"/>
              </a:ext>
            </a:extLst>
          </p:cNvPr>
          <p:cNvSpPr/>
          <p:nvPr/>
        </p:nvSpPr>
        <p:spPr>
          <a:xfrm>
            <a:off x="1984465" y="2720111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6E5BFC-F634-4195-D21E-5BFD525F4981}"/>
              </a:ext>
            </a:extLst>
          </p:cNvPr>
          <p:cNvSpPr txBox="1"/>
          <p:nvPr/>
        </p:nvSpPr>
        <p:spPr>
          <a:xfrm>
            <a:off x="2540480" y="2085508"/>
            <a:ext cx="2509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POST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 data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{product code, company code, name,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price,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discription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}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화살표: 왼쪽으로 구부러짐 26">
            <a:extLst>
              <a:ext uri="{FF2B5EF4-FFF2-40B4-BE49-F238E27FC236}">
                <a16:creationId xmlns:a16="http://schemas.microsoft.com/office/drawing/2014/main" id="{3376CB52-E33E-84C6-EFB4-56F5EDDC08AE}"/>
              </a:ext>
            </a:extLst>
          </p:cNvPr>
          <p:cNvSpPr/>
          <p:nvPr/>
        </p:nvSpPr>
        <p:spPr>
          <a:xfrm>
            <a:off x="5929749" y="2882424"/>
            <a:ext cx="397159" cy="68281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B3164BE-D789-A89C-93E5-CBDC2DEC40BC}"/>
              </a:ext>
            </a:extLst>
          </p:cNvPr>
          <p:cNvSpPr/>
          <p:nvPr/>
        </p:nvSpPr>
        <p:spPr>
          <a:xfrm>
            <a:off x="6182393" y="3061518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648EDF84-D341-7CD6-2320-98F02871CD30}"/>
              </a:ext>
            </a:extLst>
          </p:cNvPr>
          <p:cNvSpPr/>
          <p:nvPr/>
        </p:nvSpPr>
        <p:spPr>
          <a:xfrm flipH="1">
            <a:off x="1984465" y="3296956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1D682D7-F2F6-5B97-3C53-CE45DAF3694E}"/>
              </a:ext>
            </a:extLst>
          </p:cNvPr>
          <p:cNvSpPr/>
          <p:nvPr/>
        </p:nvSpPr>
        <p:spPr>
          <a:xfrm>
            <a:off x="2144191" y="3642117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55A516-2A2C-0920-F035-6A9BD7050385}"/>
              </a:ext>
            </a:extLst>
          </p:cNvPr>
          <p:cNvSpPr txBox="1"/>
          <p:nvPr/>
        </p:nvSpPr>
        <p:spPr>
          <a:xfrm>
            <a:off x="6662131" y="2952081"/>
            <a:ext cx="198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Insert Product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4E9BAD-214F-449A-059C-04C7024CA12F}"/>
              </a:ext>
            </a:extLst>
          </p:cNvPr>
          <p:cNvSpPr txBox="1"/>
          <p:nvPr/>
        </p:nvSpPr>
        <p:spPr>
          <a:xfrm>
            <a:off x="2545092" y="3621582"/>
            <a:ext cx="302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Return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success message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739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93963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FF7E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Stock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7E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19EBBE24-039A-6DC6-5138-AA8DED2F0DA6}"/>
              </a:ext>
            </a:extLst>
          </p:cNvPr>
          <p:cNvSpPr/>
          <p:nvPr/>
        </p:nvSpPr>
        <p:spPr>
          <a:xfrm>
            <a:off x="581891" y="1634834"/>
            <a:ext cx="1662545" cy="43410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client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A0A75DC7-F7B6-4BE8-F5E2-847D9E14B1F7}"/>
              </a:ext>
            </a:extLst>
          </p:cNvPr>
          <p:cNvSpPr/>
          <p:nvPr/>
        </p:nvSpPr>
        <p:spPr>
          <a:xfrm>
            <a:off x="5370946" y="1634834"/>
            <a:ext cx="1662545" cy="43410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server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F16B86D-3805-E469-9313-C8DC1BC0B989}"/>
              </a:ext>
            </a:extLst>
          </p:cNvPr>
          <p:cNvCxnSpPr/>
          <p:nvPr/>
        </p:nvCxnSpPr>
        <p:spPr>
          <a:xfrm>
            <a:off x="1874982" y="2068943"/>
            <a:ext cx="0" cy="3352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620417E-8C07-31BE-C330-519D7D101BBE}"/>
              </a:ext>
            </a:extLst>
          </p:cNvPr>
          <p:cNvCxnSpPr/>
          <p:nvPr/>
        </p:nvCxnSpPr>
        <p:spPr>
          <a:xfrm>
            <a:off x="5749637" y="2068943"/>
            <a:ext cx="0" cy="3352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8B64F12-3C8D-605E-3165-FE7084058136}"/>
              </a:ext>
            </a:extLst>
          </p:cNvPr>
          <p:cNvSpPr txBox="1"/>
          <p:nvPr/>
        </p:nvSpPr>
        <p:spPr>
          <a:xfrm>
            <a:off x="296377" y="2272144"/>
            <a:ext cx="1181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Access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Stock data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B1FEE04-0E86-94D9-DE09-67CE3AB768D1}"/>
              </a:ext>
            </a:extLst>
          </p:cNvPr>
          <p:cNvSpPr/>
          <p:nvPr/>
        </p:nvSpPr>
        <p:spPr>
          <a:xfrm>
            <a:off x="2144191" y="2026027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E8984EE-FF6E-6C2E-9CFE-2C34598917F5}"/>
              </a:ext>
            </a:extLst>
          </p:cNvPr>
          <p:cNvSpPr/>
          <p:nvPr/>
        </p:nvSpPr>
        <p:spPr>
          <a:xfrm>
            <a:off x="1984465" y="2350653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5E271A-05F5-E438-4ED0-C00ACFBA518C}"/>
              </a:ext>
            </a:extLst>
          </p:cNvPr>
          <p:cNvSpPr txBox="1"/>
          <p:nvPr/>
        </p:nvSpPr>
        <p:spPr>
          <a:xfrm>
            <a:off x="2565803" y="1734522"/>
            <a:ext cx="1561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GET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stock data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{stock code}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화살표: 왼쪽으로 구부러짐 9">
            <a:extLst>
              <a:ext uri="{FF2B5EF4-FFF2-40B4-BE49-F238E27FC236}">
                <a16:creationId xmlns:a16="http://schemas.microsoft.com/office/drawing/2014/main" id="{0B4F8286-1444-8832-175D-95C8D2504A72}"/>
              </a:ext>
            </a:extLst>
          </p:cNvPr>
          <p:cNvSpPr/>
          <p:nvPr/>
        </p:nvSpPr>
        <p:spPr>
          <a:xfrm>
            <a:off x="5929749" y="2512966"/>
            <a:ext cx="397159" cy="68281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BB8D42F-5E59-ADF5-2EB9-583246C3CD42}"/>
              </a:ext>
            </a:extLst>
          </p:cNvPr>
          <p:cNvSpPr/>
          <p:nvPr/>
        </p:nvSpPr>
        <p:spPr>
          <a:xfrm>
            <a:off x="6182393" y="2692060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46BE11A-385F-2BE2-A640-3356A1A4C013}"/>
              </a:ext>
            </a:extLst>
          </p:cNvPr>
          <p:cNvSpPr/>
          <p:nvPr/>
        </p:nvSpPr>
        <p:spPr>
          <a:xfrm flipH="1">
            <a:off x="1984465" y="2927498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C0828DB-0606-422E-E09F-8239C4B06344}"/>
              </a:ext>
            </a:extLst>
          </p:cNvPr>
          <p:cNvSpPr/>
          <p:nvPr/>
        </p:nvSpPr>
        <p:spPr>
          <a:xfrm>
            <a:off x="2144191" y="3272659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5EEAD5-4E6B-7C2E-5B93-D071A5166E41}"/>
              </a:ext>
            </a:extLst>
          </p:cNvPr>
          <p:cNvSpPr txBox="1"/>
          <p:nvPr/>
        </p:nvSpPr>
        <p:spPr>
          <a:xfrm>
            <a:off x="6662131" y="2582623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stock code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보유 중인 데이터베이스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내에서 검색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22470F-3554-9B79-9C43-C00521ED6655}"/>
              </a:ext>
            </a:extLst>
          </p:cNvPr>
          <p:cNvSpPr txBox="1"/>
          <p:nvPr/>
        </p:nvSpPr>
        <p:spPr>
          <a:xfrm>
            <a:off x="2545092" y="3252124"/>
            <a:ext cx="302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Return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stock data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DB895E-C8A0-98AE-3218-32F8F8DFCB30}"/>
              </a:ext>
            </a:extLst>
          </p:cNvPr>
          <p:cNvSpPr txBox="1"/>
          <p:nvPr/>
        </p:nvSpPr>
        <p:spPr>
          <a:xfrm>
            <a:off x="296377" y="4380450"/>
            <a:ext cx="1181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POST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Stock data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9C05FF-2071-460D-B38E-921C8BBA6FC5}"/>
              </a:ext>
            </a:extLst>
          </p:cNvPr>
          <p:cNvSpPr/>
          <p:nvPr/>
        </p:nvSpPr>
        <p:spPr>
          <a:xfrm>
            <a:off x="2139579" y="3970290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34894C9-5E3D-5F37-528D-A8106D99F8EF}"/>
              </a:ext>
            </a:extLst>
          </p:cNvPr>
          <p:cNvSpPr/>
          <p:nvPr/>
        </p:nvSpPr>
        <p:spPr>
          <a:xfrm>
            <a:off x="1979853" y="4294916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화살표: 왼쪽으로 구부러짐 18">
            <a:extLst>
              <a:ext uri="{FF2B5EF4-FFF2-40B4-BE49-F238E27FC236}">
                <a16:creationId xmlns:a16="http://schemas.microsoft.com/office/drawing/2014/main" id="{638C7D1E-78F4-A090-601D-41C518D13D53}"/>
              </a:ext>
            </a:extLst>
          </p:cNvPr>
          <p:cNvSpPr/>
          <p:nvPr/>
        </p:nvSpPr>
        <p:spPr>
          <a:xfrm>
            <a:off x="5925137" y="4457229"/>
            <a:ext cx="397159" cy="68281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BD5E555-C9AD-8FFA-283E-1F0258AD5400}"/>
              </a:ext>
            </a:extLst>
          </p:cNvPr>
          <p:cNvSpPr/>
          <p:nvPr/>
        </p:nvSpPr>
        <p:spPr>
          <a:xfrm>
            <a:off x="6177781" y="4636323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EBCEA3E-91D9-25A6-F512-719E576EA384}"/>
              </a:ext>
            </a:extLst>
          </p:cNvPr>
          <p:cNvSpPr/>
          <p:nvPr/>
        </p:nvSpPr>
        <p:spPr>
          <a:xfrm flipH="1">
            <a:off x="1979853" y="4871761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2A8D8A0-2F50-0BCF-AC65-26B946E4D1BA}"/>
              </a:ext>
            </a:extLst>
          </p:cNvPr>
          <p:cNvSpPr/>
          <p:nvPr/>
        </p:nvSpPr>
        <p:spPr>
          <a:xfrm>
            <a:off x="2139579" y="5216922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06A430-2111-D7FD-B4F0-FD00899C8F3D}"/>
              </a:ext>
            </a:extLst>
          </p:cNvPr>
          <p:cNvSpPr txBox="1"/>
          <p:nvPr/>
        </p:nvSpPr>
        <p:spPr>
          <a:xfrm>
            <a:off x="6574940" y="4636323"/>
            <a:ext cx="189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Update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Stock data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9EE51-CF4B-ED12-BB09-E2F535AEFC59}"/>
              </a:ext>
            </a:extLst>
          </p:cNvPr>
          <p:cNvSpPr txBox="1"/>
          <p:nvPr/>
        </p:nvSpPr>
        <p:spPr>
          <a:xfrm>
            <a:off x="2540480" y="5196387"/>
            <a:ext cx="302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Return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success message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645F5D-372D-F63F-88D0-2598D1CDCFB5}"/>
              </a:ext>
            </a:extLst>
          </p:cNvPr>
          <p:cNvSpPr txBox="1"/>
          <p:nvPr/>
        </p:nvSpPr>
        <p:spPr>
          <a:xfrm>
            <a:off x="2540480" y="3718071"/>
            <a:ext cx="2756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POST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Stock data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{stock code, stock quantity}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530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93963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FF7E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Reservation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7E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7BB8714-ABEF-EC75-C237-856410E8C507}"/>
              </a:ext>
            </a:extLst>
          </p:cNvPr>
          <p:cNvSpPr/>
          <p:nvPr/>
        </p:nvSpPr>
        <p:spPr>
          <a:xfrm>
            <a:off x="581891" y="1717964"/>
            <a:ext cx="1662545" cy="43410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client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155AE36B-2D78-DF55-6BDE-40DC0068D6A9}"/>
              </a:ext>
            </a:extLst>
          </p:cNvPr>
          <p:cNvSpPr/>
          <p:nvPr/>
        </p:nvSpPr>
        <p:spPr>
          <a:xfrm>
            <a:off x="5370946" y="1717964"/>
            <a:ext cx="1662545" cy="43410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server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19787C0-3433-1C59-CD7F-1F6428C268AD}"/>
              </a:ext>
            </a:extLst>
          </p:cNvPr>
          <p:cNvCxnSpPr/>
          <p:nvPr/>
        </p:nvCxnSpPr>
        <p:spPr>
          <a:xfrm>
            <a:off x="1874982" y="2152073"/>
            <a:ext cx="0" cy="3352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96D2EBC-9874-C127-D35C-FC778DE118DE}"/>
              </a:ext>
            </a:extLst>
          </p:cNvPr>
          <p:cNvCxnSpPr/>
          <p:nvPr/>
        </p:nvCxnSpPr>
        <p:spPr>
          <a:xfrm>
            <a:off x="5749637" y="2152073"/>
            <a:ext cx="0" cy="3352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5A93341-120B-1AE5-3CAE-6856071283FF}"/>
              </a:ext>
            </a:extLst>
          </p:cNvPr>
          <p:cNvSpPr txBox="1"/>
          <p:nvPr/>
        </p:nvSpPr>
        <p:spPr>
          <a:xfrm>
            <a:off x="156435" y="2361616"/>
            <a:ext cx="169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Access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Reservation List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8D3487F-E8C0-B6FE-CDA0-7E99B37FDF2F}"/>
              </a:ext>
            </a:extLst>
          </p:cNvPr>
          <p:cNvSpPr/>
          <p:nvPr/>
        </p:nvSpPr>
        <p:spPr>
          <a:xfrm>
            <a:off x="2144191" y="2109157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1D030134-5D13-E8FA-058B-BF70918F3820}"/>
              </a:ext>
            </a:extLst>
          </p:cNvPr>
          <p:cNvSpPr/>
          <p:nvPr/>
        </p:nvSpPr>
        <p:spPr>
          <a:xfrm>
            <a:off x="1984465" y="2433783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B1B1B0-E74B-85B7-455C-20A7C450B4CA}"/>
              </a:ext>
            </a:extLst>
          </p:cNvPr>
          <p:cNvSpPr txBox="1"/>
          <p:nvPr/>
        </p:nvSpPr>
        <p:spPr>
          <a:xfrm>
            <a:off x="2826300" y="1983268"/>
            <a:ext cx="26250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Get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reservation list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{user id and status}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화살표: 왼쪽으로 구부러짐 34">
            <a:extLst>
              <a:ext uri="{FF2B5EF4-FFF2-40B4-BE49-F238E27FC236}">
                <a16:creationId xmlns:a16="http://schemas.microsoft.com/office/drawing/2014/main" id="{4A97D812-644B-6AAA-4E81-FD79BDE1E861}"/>
              </a:ext>
            </a:extLst>
          </p:cNvPr>
          <p:cNvSpPr/>
          <p:nvPr/>
        </p:nvSpPr>
        <p:spPr>
          <a:xfrm>
            <a:off x="5929749" y="2596096"/>
            <a:ext cx="397159" cy="68281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A63ABAD-19F5-0B96-3A0C-BFDFD53EDEF0}"/>
              </a:ext>
            </a:extLst>
          </p:cNvPr>
          <p:cNvSpPr/>
          <p:nvPr/>
        </p:nvSpPr>
        <p:spPr>
          <a:xfrm>
            <a:off x="6182393" y="2775190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841776CA-8286-B998-9D62-31DD9024710B}"/>
              </a:ext>
            </a:extLst>
          </p:cNvPr>
          <p:cNvSpPr/>
          <p:nvPr/>
        </p:nvSpPr>
        <p:spPr>
          <a:xfrm flipH="1">
            <a:off x="1984465" y="3010628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CA82AB2-643F-68F6-1008-DBFC7A6788DB}"/>
              </a:ext>
            </a:extLst>
          </p:cNvPr>
          <p:cNvSpPr/>
          <p:nvPr/>
        </p:nvSpPr>
        <p:spPr>
          <a:xfrm>
            <a:off x="2144191" y="3355789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011038-F425-C822-FA61-BA10CEF56EEF}"/>
              </a:ext>
            </a:extLst>
          </p:cNvPr>
          <p:cNvSpPr txBox="1"/>
          <p:nvPr/>
        </p:nvSpPr>
        <p:spPr>
          <a:xfrm>
            <a:off x="6662131" y="2665753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user id / status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보유 중인 데이터베이스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내에서 검색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DBCC58-3256-0CFB-56E4-475331AF2BB3}"/>
              </a:ext>
            </a:extLst>
          </p:cNvPr>
          <p:cNvSpPr txBox="1"/>
          <p:nvPr/>
        </p:nvSpPr>
        <p:spPr>
          <a:xfrm>
            <a:off x="2653541" y="3287627"/>
            <a:ext cx="30244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Return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reservation  list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25A90C-059D-6367-50B1-55BCA6AAB287}"/>
              </a:ext>
            </a:extLst>
          </p:cNvPr>
          <p:cNvSpPr txBox="1"/>
          <p:nvPr/>
        </p:nvSpPr>
        <p:spPr>
          <a:xfrm>
            <a:off x="104433" y="4540359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Access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Reservation data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718B53C-C20F-8F1A-BD79-1C2B319247B0}"/>
              </a:ext>
            </a:extLst>
          </p:cNvPr>
          <p:cNvSpPr/>
          <p:nvPr/>
        </p:nvSpPr>
        <p:spPr>
          <a:xfrm>
            <a:off x="2139579" y="4053420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1A76F80C-B62F-DD85-48A3-186512913EEB}"/>
              </a:ext>
            </a:extLst>
          </p:cNvPr>
          <p:cNvSpPr/>
          <p:nvPr/>
        </p:nvSpPr>
        <p:spPr>
          <a:xfrm>
            <a:off x="1979853" y="4378046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화살표: 왼쪽으로 구부러짐 43">
            <a:extLst>
              <a:ext uri="{FF2B5EF4-FFF2-40B4-BE49-F238E27FC236}">
                <a16:creationId xmlns:a16="http://schemas.microsoft.com/office/drawing/2014/main" id="{99500625-D5B3-BA5F-206B-39AAE148557A}"/>
              </a:ext>
            </a:extLst>
          </p:cNvPr>
          <p:cNvSpPr/>
          <p:nvPr/>
        </p:nvSpPr>
        <p:spPr>
          <a:xfrm>
            <a:off x="5925137" y="4540359"/>
            <a:ext cx="397159" cy="68281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358BA65-1F2A-F81A-7463-F81D24BE0482}"/>
              </a:ext>
            </a:extLst>
          </p:cNvPr>
          <p:cNvSpPr/>
          <p:nvPr/>
        </p:nvSpPr>
        <p:spPr>
          <a:xfrm>
            <a:off x="6177781" y="4719453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D71F6B1C-F54E-709B-FFB2-66CA5D2E1260}"/>
              </a:ext>
            </a:extLst>
          </p:cNvPr>
          <p:cNvSpPr/>
          <p:nvPr/>
        </p:nvSpPr>
        <p:spPr>
          <a:xfrm flipH="1">
            <a:off x="1979853" y="4954891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667A3A7-1887-1D6C-6C07-6ED8F292238E}"/>
              </a:ext>
            </a:extLst>
          </p:cNvPr>
          <p:cNvSpPr/>
          <p:nvPr/>
        </p:nvSpPr>
        <p:spPr>
          <a:xfrm>
            <a:off x="2139579" y="5300052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8EBE33-9816-6561-30A1-C3EAD355DAAB}"/>
              </a:ext>
            </a:extLst>
          </p:cNvPr>
          <p:cNvSpPr txBox="1"/>
          <p:nvPr/>
        </p:nvSpPr>
        <p:spPr>
          <a:xfrm>
            <a:off x="6657519" y="4610016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reservation id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보유 중인 데이터베이스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내에서 검색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A6DEC4-631B-E328-5F0F-B82928811680}"/>
              </a:ext>
            </a:extLst>
          </p:cNvPr>
          <p:cNvSpPr txBox="1"/>
          <p:nvPr/>
        </p:nvSpPr>
        <p:spPr>
          <a:xfrm>
            <a:off x="2623606" y="5284035"/>
            <a:ext cx="30244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Return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reservation data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702FAE-1806-E3A7-F21E-FE90BA6B6464}"/>
              </a:ext>
            </a:extLst>
          </p:cNvPr>
          <p:cNvSpPr txBox="1"/>
          <p:nvPr/>
        </p:nvSpPr>
        <p:spPr>
          <a:xfrm>
            <a:off x="2826300" y="3848828"/>
            <a:ext cx="17818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Get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reservation data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{reservation id}</a:t>
            </a:r>
          </a:p>
        </p:txBody>
      </p:sp>
    </p:spTree>
    <p:extLst>
      <p:ext uri="{BB962C8B-B14F-4D97-AF65-F5344CB8AC3E}">
        <p14:creationId xmlns:p14="http://schemas.microsoft.com/office/powerpoint/2010/main" val="1159217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93963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FF7E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Reservation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7E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80F14B3A-164A-4651-2EAB-64171CEFCA44}"/>
              </a:ext>
            </a:extLst>
          </p:cNvPr>
          <p:cNvSpPr/>
          <p:nvPr/>
        </p:nvSpPr>
        <p:spPr>
          <a:xfrm>
            <a:off x="581891" y="2004292"/>
            <a:ext cx="1662545" cy="43410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client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순서도: 수행의 시작/종료 18">
            <a:extLst>
              <a:ext uri="{FF2B5EF4-FFF2-40B4-BE49-F238E27FC236}">
                <a16:creationId xmlns:a16="http://schemas.microsoft.com/office/drawing/2014/main" id="{9D0397AB-4EE6-4405-E0E0-5E534027014D}"/>
              </a:ext>
            </a:extLst>
          </p:cNvPr>
          <p:cNvSpPr/>
          <p:nvPr/>
        </p:nvSpPr>
        <p:spPr>
          <a:xfrm>
            <a:off x="5370946" y="2004292"/>
            <a:ext cx="1662545" cy="43410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server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88A5D9E-550C-430E-9D9C-FEAB7A249F26}"/>
              </a:ext>
            </a:extLst>
          </p:cNvPr>
          <p:cNvCxnSpPr>
            <a:cxnSpLocks/>
          </p:cNvCxnSpPr>
          <p:nvPr/>
        </p:nvCxnSpPr>
        <p:spPr>
          <a:xfrm>
            <a:off x="1874982" y="2438401"/>
            <a:ext cx="0" cy="19119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A77BCB2-7A1A-87C1-9350-5A0D8D883EB6}"/>
              </a:ext>
            </a:extLst>
          </p:cNvPr>
          <p:cNvCxnSpPr>
            <a:cxnSpLocks/>
          </p:cNvCxnSpPr>
          <p:nvPr/>
        </p:nvCxnSpPr>
        <p:spPr>
          <a:xfrm>
            <a:off x="5749637" y="2438401"/>
            <a:ext cx="0" cy="19119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419FC35-D08D-712F-005F-96044A7D7A10}"/>
              </a:ext>
            </a:extLst>
          </p:cNvPr>
          <p:cNvSpPr txBox="1"/>
          <p:nvPr/>
        </p:nvSpPr>
        <p:spPr>
          <a:xfrm>
            <a:off x="237635" y="2801369"/>
            <a:ext cx="1620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POST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Reservation data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0BD5563-D6E9-DDFB-D63B-2FCAF66E3672}"/>
              </a:ext>
            </a:extLst>
          </p:cNvPr>
          <p:cNvSpPr/>
          <p:nvPr/>
        </p:nvSpPr>
        <p:spPr>
          <a:xfrm>
            <a:off x="2144191" y="2395485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DEBBCA32-1EB2-CE02-AE43-CD4D6FE7AB6B}"/>
              </a:ext>
            </a:extLst>
          </p:cNvPr>
          <p:cNvSpPr/>
          <p:nvPr/>
        </p:nvSpPr>
        <p:spPr>
          <a:xfrm>
            <a:off x="1984465" y="2720111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6E5BFC-F634-4195-D21E-5BFD525F4981}"/>
              </a:ext>
            </a:extLst>
          </p:cNvPr>
          <p:cNvSpPr txBox="1"/>
          <p:nvPr/>
        </p:nvSpPr>
        <p:spPr>
          <a:xfrm>
            <a:off x="2540480" y="2085508"/>
            <a:ext cx="2629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POST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reservation data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{user id, headcount, status, stock code}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화살표: 왼쪽으로 구부러짐 26">
            <a:extLst>
              <a:ext uri="{FF2B5EF4-FFF2-40B4-BE49-F238E27FC236}">
                <a16:creationId xmlns:a16="http://schemas.microsoft.com/office/drawing/2014/main" id="{3376CB52-E33E-84C6-EFB4-56F5EDDC08AE}"/>
              </a:ext>
            </a:extLst>
          </p:cNvPr>
          <p:cNvSpPr/>
          <p:nvPr/>
        </p:nvSpPr>
        <p:spPr>
          <a:xfrm>
            <a:off x="5929749" y="2882424"/>
            <a:ext cx="397159" cy="68281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B3164BE-D789-A89C-93E5-CBDC2DEC40BC}"/>
              </a:ext>
            </a:extLst>
          </p:cNvPr>
          <p:cNvSpPr/>
          <p:nvPr/>
        </p:nvSpPr>
        <p:spPr>
          <a:xfrm>
            <a:off x="6182393" y="3061518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648EDF84-D341-7CD6-2320-98F02871CD30}"/>
              </a:ext>
            </a:extLst>
          </p:cNvPr>
          <p:cNvSpPr/>
          <p:nvPr/>
        </p:nvSpPr>
        <p:spPr>
          <a:xfrm flipH="1">
            <a:off x="1984465" y="3296956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1D682D7-F2F6-5B97-3C53-CE45DAF3694E}"/>
              </a:ext>
            </a:extLst>
          </p:cNvPr>
          <p:cNvSpPr/>
          <p:nvPr/>
        </p:nvSpPr>
        <p:spPr>
          <a:xfrm>
            <a:off x="2144191" y="3642117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55A516-2A2C-0920-F035-6A9BD7050385}"/>
              </a:ext>
            </a:extLst>
          </p:cNvPr>
          <p:cNvSpPr txBox="1"/>
          <p:nvPr/>
        </p:nvSpPr>
        <p:spPr>
          <a:xfrm>
            <a:off x="6579552" y="2909090"/>
            <a:ext cx="19888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Insert Reservation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4E9BAD-214F-449A-059C-04C7024CA12F}"/>
              </a:ext>
            </a:extLst>
          </p:cNvPr>
          <p:cNvSpPr txBox="1"/>
          <p:nvPr/>
        </p:nvSpPr>
        <p:spPr>
          <a:xfrm>
            <a:off x="2545092" y="3621582"/>
            <a:ext cx="30244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Return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success message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881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3008313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rgbClr val="FFF7EA"/>
                </a:solidFill>
                <a:latin typeface="+mj-ea"/>
                <a:ea typeface="+mj-ea"/>
              </a:rPr>
              <a:t>테스트 결과</a:t>
            </a:r>
            <a:endParaRPr lang="ko-KR" altLang="en-US" sz="3200" dirty="0">
              <a:solidFill>
                <a:srgbClr val="FFF7EA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9133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F7EA"/>
                </a:solidFill>
                <a:latin typeface="+mj-ea"/>
                <a:ea typeface="+mj-ea"/>
              </a:rPr>
              <a:t>User - Create</a:t>
            </a:r>
            <a:endParaRPr lang="ko-KR" altLang="en-US" sz="2800" dirty="0">
              <a:solidFill>
                <a:srgbClr val="FFF7EA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4B8DF8-1D53-6A73-E214-54169E5DB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8" y="1608181"/>
            <a:ext cx="8626764" cy="478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5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F7EA"/>
                </a:solidFill>
                <a:latin typeface="+mj-ea"/>
                <a:ea typeface="+mj-ea"/>
              </a:rPr>
              <a:t>User - </a:t>
            </a:r>
            <a:r>
              <a:rPr lang="en-US" altLang="ko-KR" sz="2800" dirty="0" err="1">
                <a:solidFill>
                  <a:srgbClr val="FFF7EA"/>
                </a:solidFill>
                <a:latin typeface="+mj-ea"/>
                <a:ea typeface="+mj-ea"/>
              </a:rPr>
              <a:t>ReadbyID</a:t>
            </a:r>
            <a:endParaRPr lang="ko-KR" altLang="en-US" sz="2800" dirty="0">
              <a:solidFill>
                <a:srgbClr val="FFF7EA"/>
              </a:solidFill>
              <a:latin typeface="+mj-ea"/>
              <a:ea typeface="+mj-ea"/>
            </a:endParaRPr>
          </a:p>
        </p:txBody>
      </p:sp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6CB008C1-79A5-1628-161E-8EA68D64B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0" y="1882237"/>
            <a:ext cx="8621126" cy="389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61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F7EA"/>
                </a:solidFill>
                <a:latin typeface="+mj-ea"/>
                <a:ea typeface="+mj-ea"/>
              </a:rPr>
              <a:t>User - </a:t>
            </a:r>
            <a:r>
              <a:rPr lang="en-US" altLang="ko-KR" sz="2800" dirty="0" err="1">
                <a:solidFill>
                  <a:srgbClr val="FFF7EA"/>
                </a:solidFill>
                <a:latin typeface="+mj-ea"/>
                <a:ea typeface="+mj-ea"/>
              </a:rPr>
              <a:t>ReadAll</a:t>
            </a:r>
            <a:endParaRPr lang="ko-KR" altLang="en-US" sz="2800" dirty="0">
              <a:solidFill>
                <a:srgbClr val="FFF7EA"/>
              </a:solidFill>
              <a:latin typeface="+mj-ea"/>
              <a:ea typeface="+mj-ea"/>
            </a:endParaRPr>
          </a:p>
        </p:txBody>
      </p:sp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21BBC49C-CB47-EF6F-AAD0-918094571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8" y="1524652"/>
            <a:ext cx="8626764" cy="4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85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F7EA"/>
                </a:solidFill>
                <a:latin typeface="+mj-ea"/>
                <a:ea typeface="+mj-ea"/>
              </a:rPr>
              <a:t>User - Update</a:t>
            </a:r>
            <a:endParaRPr lang="ko-KR" altLang="en-US" sz="2800" dirty="0">
              <a:solidFill>
                <a:srgbClr val="FFF7EA"/>
              </a:solidFill>
              <a:latin typeface="+mj-ea"/>
              <a:ea typeface="+mj-ea"/>
            </a:endParaRPr>
          </a:p>
        </p:txBody>
      </p:sp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73E001C6-4F75-A66E-D5E4-DDFBD2539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265" y="1293552"/>
            <a:ext cx="6577470" cy="537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89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F7EA"/>
                </a:solidFill>
                <a:latin typeface="+mj-ea"/>
                <a:ea typeface="+mj-ea"/>
              </a:rPr>
              <a:t>User - Delete</a:t>
            </a:r>
            <a:endParaRPr lang="ko-KR" altLang="en-US" sz="2800" dirty="0">
              <a:solidFill>
                <a:srgbClr val="FFF7EA"/>
              </a:solidFill>
              <a:latin typeface="+mj-ea"/>
              <a:ea typeface="+mj-ea"/>
            </a:endParaRPr>
          </a:p>
        </p:txBody>
      </p:sp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4D465932-7113-B3B2-648B-647FCF8C8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8" y="1366533"/>
            <a:ext cx="8626764" cy="530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6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FFF7EA"/>
                </a:solidFill>
                <a:latin typeface="+mj-ea"/>
                <a:ea typeface="+mj-ea"/>
              </a:rPr>
              <a:t>테스트 계획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618" y="1465943"/>
            <a:ext cx="862676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테스트 목표</a:t>
            </a:r>
            <a:endParaRPr lang="en-US" altLang="ko-KR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post man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사용하여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private stay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각 파트의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rest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api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기능과 안정성을 검증함</a:t>
            </a:r>
            <a:endParaRPr lang="ko-KR" alt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API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작동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CRUD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동작 처리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예약 프로세스 전반에 걸친 데이터 무결성 유지 여부 확인을 목표로 함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시스템이 요청에 대해 기획한 대로 응답을 반환하는지 확인함</a:t>
            </a:r>
            <a:endParaRPr lang="ko-KR" alt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ko-KR" altLang="en-US" sz="2000" b="0" dirty="0">
                <a:effectLst/>
              </a:rPr>
            </a:br>
            <a:br>
              <a:rPr lang="ko-KR" altLang="en-US" sz="2000" b="0" dirty="0">
                <a:effectLst/>
              </a:rPr>
            </a:br>
            <a:r>
              <a:rPr lang="en-US" altLang="ko-KR" sz="2000" b="1" dirty="0">
                <a:effectLst/>
              </a:rPr>
              <a:t>2.  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테스트 순서</a:t>
            </a:r>
            <a:endParaRPr lang="ko-KR" altLang="en-US" sz="2000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1.USER -&gt; BUSINESS -&gt; COMPANY -&gt; PRODUCT -&gt; STOCK -&gt; RESERVATION</a:t>
            </a:r>
            <a:endParaRPr lang="ko-KR" alt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사용자가 시스템을 사용하는 상황과 테이블의 상호 참조 관계를 고려해 순서 기획함</a:t>
            </a:r>
            <a:endParaRPr lang="ko-KR" altLang="en-US" sz="2000" b="0" dirty="0">
              <a:effectLst/>
            </a:endParaRPr>
          </a:p>
          <a:p>
            <a:br>
              <a:rPr lang="ko-KR" altLang="en-US" sz="2000" dirty="0"/>
            </a:b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7937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F7EA"/>
                </a:solidFill>
                <a:latin typeface="+mj-ea"/>
                <a:ea typeface="+mj-ea"/>
              </a:rPr>
              <a:t>Business - Create</a:t>
            </a:r>
            <a:endParaRPr lang="ko-KR" altLang="en-US" sz="2800" dirty="0">
              <a:solidFill>
                <a:srgbClr val="FFF7EA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8" y="1655804"/>
            <a:ext cx="8626764" cy="461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5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F7EA"/>
                </a:solidFill>
                <a:latin typeface="+mj-ea"/>
              </a:rPr>
              <a:t>Business</a:t>
            </a:r>
            <a:r>
              <a:rPr lang="en-US" altLang="ko-KR" sz="2800" dirty="0">
                <a:solidFill>
                  <a:srgbClr val="FFF7EA"/>
                </a:solidFill>
                <a:latin typeface="+mj-ea"/>
                <a:ea typeface="+mj-ea"/>
              </a:rPr>
              <a:t> - </a:t>
            </a:r>
            <a:r>
              <a:rPr lang="en-US" altLang="ko-KR" sz="2800" dirty="0" err="1">
                <a:solidFill>
                  <a:srgbClr val="FFF7EA"/>
                </a:solidFill>
                <a:latin typeface="+mj-ea"/>
                <a:ea typeface="+mj-ea"/>
              </a:rPr>
              <a:t>ReadbyID</a:t>
            </a:r>
            <a:endParaRPr lang="ko-KR" altLang="en-US" sz="2800" dirty="0">
              <a:solidFill>
                <a:srgbClr val="FFF7EA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8" y="1518958"/>
            <a:ext cx="8626764" cy="477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49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F7EA"/>
                </a:solidFill>
                <a:latin typeface="+mj-ea"/>
              </a:rPr>
              <a:t>Business</a:t>
            </a:r>
            <a:r>
              <a:rPr lang="en-US" altLang="ko-KR" sz="2800" dirty="0">
                <a:solidFill>
                  <a:srgbClr val="FFF7EA"/>
                </a:solidFill>
                <a:latin typeface="+mj-ea"/>
                <a:ea typeface="+mj-ea"/>
              </a:rPr>
              <a:t> - Update</a:t>
            </a:r>
            <a:endParaRPr lang="ko-KR" altLang="en-US" sz="2800" dirty="0">
              <a:solidFill>
                <a:srgbClr val="FFF7EA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8" y="1515243"/>
            <a:ext cx="8626764" cy="481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21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F7EA"/>
                </a:solidFill>
                <a:latin typeface="+mj-ea"/>
              </a:rPr>
              <a:t>Business</a:t>
            </a:r>
            <a:r>
              <a:rPr lang="en-US" altLang="ko-KR" sz="2800" dirty="0">
                <a:solidFill>
                  <a:srgbClr val="FFF7EA"/>
                </a:solidFill>
                <a:latin typeface="+mj-ea"/>
                <a:ea typeface="+mj-ea"/>
              </a:rPr>
              <a:t> - Delete</a:t>
            </a:r>
            <a:endParaRPr lang="ko-KR" altLang="en-US" sz="2800" dirty="0">
              <a:solidFill>
                <a:srgbClr val="FFF7EA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8" y="1844552"/>
            <a:ext cx="8626764" cy="426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93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F7EA"/>
                </a:solidFill>
                <a:latin typeface="+mj-ea"/>
                <a:ea typeface="+mj-ea"/>
              </a:rPr>
              <a:t>Company - Create</a:t>
            </a:r>
            <a:endParaRPr lang="ko-KR" altLang="en-US" sz="2800" dirty="0">
              <a:solidFill>
                <a:srgbClr val="FFF7EA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8" y="1569694"/>
            <a:ext cx="8626764" cy="497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40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F7EA"/>
                </a:solidFill>
                <a:latin typeface="+mj-ea"/>
              </a:rPr>
              <a:t>Company</a:t>
            </a:r>
            <a:r>
              <a:rPr lang="en-US" altLang="ko-KR" sz="2800" dirty="0">
                <a:solidFill>
                  <a:srgbClr val="FFF7EA"/>
                </a:solidFill>
                <a:latin typeface="+mj-ea"/>
                <a:ea typeface="+mj-ea"/>
              </a:rPr>
              <a:t> - </a:t>
            </a:r>
            <a:r>
              <a:rPr lang="en-US" altLang="ko-KR" sz="2800" dirty="0" err="1">
                <a:solidFill>
                  <a:srgbClr val="FFF7EA"/>
                </a:solidFill>
                <a:latin typeface="+mj-ea"/>
                <a:ea typeface="+mj-ea"/>
              </a:rPr>
              <a:t>ReadbyID</a:t>
            </a:r>
            <a:endParaRPr lang="ko-KR" altLang="en-US" sz="2800" dirty="0">
              <a:solidFill>
                <a:srgbClr val="FFF7EA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8" y="1498026"/>
            <a:ext cx="8626764" cy="494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52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F7EA"/>
                </a:solidFill>
                <a:latin typeface="+mj-ea"/>
              </a:rPr>
              <a:t>Company</a:t>
            </a:r>
            <a:r>
              <a:rPr lang="en-US" altLang="ko-KR" sz="2800" dirty="0">
                <a:solidFill>
                  <a:srgbClr val="FFF7EA"/>
                </a:solidFill>
                <a:latin typeface="+mj-ea"/>
                <a:ea typeface="+mj-ea"/>
              </a:rPr>
              <a:t> - Update</a:t>
            </a:r>
            <a:endParaRPr lang="ko-KR" altLang="en-US" sz="2800" dirty="0">
              <a:solidFill>
                <a:srgbClr val="FFF7EA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8" y="1648129"/>
            <a:ext cx="8626764" cy="480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67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F7EA"/>
                </a:solidFill>
                <a:latin typeface="+mj-ea"/>
              </a:rPr>
              <a:t>Company</a:t>
            </a:r>
            <a:r>
              <a:rPr lang="en-US" altLang="ko-KR" sz="2800" dirty="0">
                <a:solidFill>
                  <a:srgbClr val="FFF7EA"/>
                </a:solidFill>
                <a:latin typeface="+mj-ea"/>
                <a:ea typeface="+mj-ea"/>
              </a:rPr>
              <a:t> - Delete</a:t>
            </a:r>
            <a:endParaRPr lang="ko-KR" altLang="en-US" sz="2800" dirty="0">
              <a:solidFill>
                <a:srgbClr val="FFF7EA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8" y="1740152"/>
            <a:ext cx="8626764" cy="463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41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F7EA"/>
                </a:solidFill>
                <a:latin typeface="+mj-ea"/>
              </a:rPr>
              <a:t>Product</a:t>
            </a:r>
            <a:r>
              <a:rPr lang="en-US" altLang="ko-KR" sz="2800" dirty="0">
                <a:solidFill>
                  <a:srgbClr val="FFF7EA"/>
                </a:solidFill>
                <a:latin typeface="+mj-ea"/>
                <a:ea typeface="+mj-ea"/>
              </a:rPr>
              <a:t> - Create</a:t>
            </a:r>
            <a:endParaRPr lang="ko-KR" altLang="en-US" sz="2800" dirty="0">
              <a:solidFill>
                <a:srgbClr val="FFF7EA"/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66" y="1355540"/>
            <a:ext cx="6283067" cy="520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40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F7EA"/>
                </a:solidFill>
                <a:latin typeface="+mj-ea"/>
              </a:rPr>
              <a:t>Product</a:t>
            </a:r>
            <a:r>
              <a:rPr lang="en-US" altLang="ko-KR" sz="2800" dirty="0">
                <a:solidFill>
                  <a:srgbClr val="FFF7EA"/>
                </a:solidFill>
                <a:latin typeface="+mj-ea"/>
                <a:ea typeface="+mj-ea"/>
              </a:rPr>
              <a:t> - </a:t>
            </a:r>
            <a:r>
              <a:rPr lang="en-US" altLang="ko-KR" sz="2800" dirty="0" err="1">
                <a:solidFill>
                  <a:srgbClr val="FFF7EA"/>
                </a:solidFill>
                <a:latin typeface="+mj-ea"/>
                <a:ea typeface="+mj-ea"/>
              </a:rPr>
              <a:t>ReadbyID</a:t>
            </a:r>
            <a:endParaRPr lang="ko-KR" altLang="en-US" sz="2800" dirty="0">
              <a:solidFill>
                <a:srgbClr val="FFF7EA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70" y="1280159"/>
            <a:ext cx="7057859" cy="515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5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순서도: 수행의 시작/종료 28">
            <a:extLst>
              <a:ext uri="{FF2B5EF4-FFF2-40B4-BE49-F238E27FC236}">
                <a16:creationId xmlns:a16="http://schemas.microsoft.com/office/drawing/2014/main" id="{19EBBE24-039A-6DC6-5138-AA8DED2F0DA6}"/>
              </a:ext>
            </a:extLst>
          </p:cNvPr>
          <p:cNvSpPr/>
          <p:nvPr/>
        </p:nvSpPr>
        <p:spPr>
          <a:xfrm>
            <a:off x="581891" y="1717961"/>
            <a:ext cx="1662545" cy="43410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client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순서도: 수행의 시작/종료 29">
            <a:extLst>
              <a:ext uri="{FF2B5EF4-FFF2-40B4-BE49-F238E27FC236}">
                <a16:creationId xmlns:a16="http://schemas.microsoft.com/office/drawing/2014/main" id="{A0A75DC7-F7B6-4BE8-F5E2-847D9E14B1F7}"/>
              </a:ext>
            </a:extLst>
          </p:cNvPr>
          <p:cNvSpPr/>
          <p:nvPr/>
        </p:nvSpPr>
        <p:spPr>
          <a:xfrm>
            <a:off x="5370946" y="1717961"/>
            <a:ext cx="1662545" cy="43410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server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F16B86D-3805-E469-9313-C8DC1BC0B989}"/>
              </a:ext>
            </a:extLst>
          </p:cNvPr>
          <p:cNvCxnSpPr/>
          <p:nvPr/>
        </p:nvCxnSpPr>
        <p:spPr>
          <a:xfrm>
            <a:off x="1874982" y="2152070"/>
            <a:ext cx="0" cy="3352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620417E-8C07-31BE-C330-519D7D101BBE}"/>
              </a:ext>
            </a:extLst>
          </p:cNvPr>
          <p:cNvCxnSpPr/>
          <p:nvPr/>
        </p:nvCxnSpPr>
        <p:spPr>
          <a:xfrm>
            <a:off x="5749637" y="2152070"/>
            <a:ext cx="0" cy="3352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화살표: 오른쪽 7">
            <a:extLst>
              <a:ext uri="{FF2B5EF4-FFF2-40B4-BE49-F238E27FC236}">
                <a16:creationId xmlns:a16="http://schemas.microsoft.com/office/drawing/2014/main" id="{CE8984EE-FF6E-6C2E-9CFE-2C34598917F5}"/>
              </a:ext>
            </a:extLst>
          </p:cNvPr>
          <p:cNvSpPr/>
          <p:nvPr/>
        </p:nvSpPr>
        <p:spPr>
          <a:xfrm>
            <a:off x="1984465" y="2433780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화살표: 왼쪽으로 구부러짐 9">
            <a:extLst>
              <a:ext uri="{FF2B5EF4-FFF2-40B4-BE49-F238E27FC236}">
                <a16:creationId xmlns:a16="http://schemas.microsoft.com/office/drawing/2014/main" id="{0B4F8286-1444-8832-175D-95C8D2504A72}"/>
              </a:ext>
            </a:extLst>
          </p:cNvPr>
          <p:cNvSpPr/>
          <p:nvPr/>
        </p:nvSpPr>
        <p:spPr>
          <a:xfrm>
            <a:off x="5929749" y="2596093"/>
            <a:ext cx="397159" cy="68281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화살표: 오른쪽 11">
            <a:extLst>
              <a:ext uri="{FF2B5EF4-FFF2-40B4-BE49-F238E27FC236}">
                <a16:creationId xmlns:a16="http://schemas.microsoft.com/office/drawing/2014/main" id="{C46BE11A-385F-2BE2-A640-3356A1A4C013}"/>
              </a:ext>
            </a:extLst>
          </p:cNvPr>
          <p:cNvSpPr/>
          <p:nvPr/>
        </p:nvSpPr>
        <p:spPr>
          <a:xfrm flipH="1">
            <a:off x="1984465" y="3010625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화살표: 오른쪽 17">
            <a:extLst>
              <a:ext uri="{FF2B5EF4-FFF2-40B4-BE49-F238E27FC236}">
                <a16:creationId xmlns:a16="http://schemas.microsoft.com/office/drawing/2014/main" id="{434894C9-5E3D-5F37-528D-A8106D99F8EF}"/>
              </a:ext>
            </a:extLst>
          </p:cNvPr>
          <p:cNvSpPr/>
          <p:nvPr/>
        </p:nvSpPr>
        <p:spPr>
          <a:xfrm>
            <a:off x="1979853" y="4378043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화살표: 왼쪽으로 구부러짐 18">
            <a:extLst>
              <a:ext uri="{FF2B5EF4-FFF2-40B4-BE49-F238E27FC236}">
                <a16:creationId xmlns:a16="http://schemas.microsoft.com/office/drawing/2014/main" id="{638C7D1E-78F4-A090-601D-41C518D13D53}"/>
              </a:ext>
            </a:extLst>
          </p:cNvPr>
          <p:cNvSpPr/>
          <p:nvPr/>
        </p:nvSpPr>
        <p:spPr>
          <a:xfrm>
            <a:off x="5925137" y="4540356"/>
            <a:ext cx="397159" cy="68281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화살표: 오른쪽 21">
            <a:extLst>
              <a:ext uri="{FF2B5EF4-FFF2-40B4-BE49-F238E27FC236}">
                <a16:creationId xmlns:a16="http://schemas.microsoft.com/office/drawing/2014/main" id="{FEBCEA3E-91D9-25A6-F512-719E576EA384}"/>
              </a:ext>
            </a:extLst>
          </p:cNvPr>
          <p:cNvSpPr/>
          <p:nvPr/>
        </p:nvSpPr>
        <p:spPr>
          <a:xfrm flipH="1">
            <a:off x="1979853" y="4954888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FF7E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User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7E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93341-120B-1AE5-3CAE-6856071283FF}"/>
              </a:ext>
            </a:extLst>
          </p:cNvPr>
          <p:cNvSpPr txBox="1"/>
          <p:nvPr/>
        </p:nvSpPr>
        <p:spPr>
          <a:xfrm>
            <a:off x="296377" y="2355274"/>
            <a:ext cx="133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User</a:t>
            </a:r>
            <a:b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Registration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8D3487F-E8C0-B6FE-CDA0-7E99B37FDF2F}"/>
              </a:ext>
            </a:extLst>
          </p:cNvPr>
          <p:cNvSpPr/>
          <p:nvPr/>
        </p:nvSpPr>
        <p:spPr>
          <a:xfrm>
            <a:off x="2144191" y="2109157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1B1B0-E74B-85B7-455C-20A7C450B4CA}"/>
              </a:ext>
            </a:extLst>
          </p:cNvPr>
          <p:cNvSpPr txBox="1"/>
          <p:nvPr/>
        </p:nvSpPr>
        <p:spPr>
          <a:xfrm>
            <a:off x="2565803" y="1817652"/>
            <a:ext cx="2625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Post /user/join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{id, name, </a:t>
            </a: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pwd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gender, age}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A63ABAD-19F5-0B96-3A0C-BFDFD53EDEF0}"/>
              </a:ext>
            </a:extLst>
          </p:cNvPr>
          <p:cNvSpPr/>
          <p:nvPr/>
        </p:nvSpPr>
        <p:spPr>
          <a:xfrm>
            <a:off x="6182393" y="2775190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CA82AB2-643F-68F6-1008-DBFC7A6788DB}"/>
              </a:ext>
            </a:extLst>
          </p:cNvPr>
          <p:cNvSpPr/>
          <p:nvPr/>
        </p:nvSpPr>
        <p:spPr>
          <a:xfrm>
            <a:off x="2144191" y="3355789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11038-F425-C822-FA61-BA10CEF56EEF}"/>
              </a:ext>
            </a:extLst>
          </p:cNvPr>
          <p:cNvSpPr txBox="1"/>
          <p:nvPr/>
        </p:nvSpPr>
        <p:spPr>
          <a:xfrm>
            <a:off x="6600802" y="2706670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중복 여부 확인 및</a:t>
            </a:r>
            <a:b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User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DB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에 저장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DBCC58-3256-0CFB-56E4-475331AF2BB3}"/>
              </a:ext>
            </a:extLst>
          </p:cNvPr>
          <p:cNvSpPr txBox="1"/>
          <p:nvPr/>
        </p:nvSpPr>
        <p:spPr>
          <a:xfrm>
            <a:off x="2545092" y="3335254"/>
            <a:ext cx="302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Return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login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5A90C-059D-6367-50B1-55BCA6AAB287}"/>
              </a:ext>
            </a:extLst>
          </p:cNvPr>
          <p:cNvSpPr txBox="1"/>
          <p:nvPr/>
        </p:nvSpPr>
        <p:spPr>
          <a:xfrm>
            <a:off x="617772" y="4447532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User</a:t>
            </a:r>
            <a:b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Login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18B53C-C20F-8F1A-BD79-1C2B319247B0}"/>
              </a:ext>
            </a:extLst>
          </p:cNvPr>
          <p:cNvSpPr/>
          <p:nvPr/>
        </p:nvSpPr>
        <p:spPr>
          <a:xfrm>
            <a:off x="2139579" y="4053420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358BA65-1F2A-F81A-7463-F81D24BE0482}"/>
              </a:ext>
            </a:extLst>
          </p:cNvPr>
          <p:cNvSpPr/>
          <p:nvPr/>
        </p:nvSpPr>
        <p:spPr>
          <a:xfrm>
            <a:off x="6177781" y="4719453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667A3A7-1887-1D6C-6C07-6ED8F292238E}"/>
              </a:ext>
            </a:extLst>
          </p:cNvPr>
          <p:cNvSpPr/>
          <p:nvPr/>
        </p:nvSpPr>
        <p:spPr>
          <a:xfrm>
            <a:off x="2139579" y="5300052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8EBE33-9816-6561-30A1-C3EAD355DAAB}"/>
              </a:ext>
            </a:extLst>
          </p:cNvPr>
          <p:cNvSpPr txBox="1"/>
          <p:nvPr/>
        </p:nvSpPr>
        <p:spPr>
          <a:xfrm>
            <a:off x="6550926" y="4681711"/>
            <a:ext cx="2379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입력한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user_id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user_pwd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를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User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DB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에서 비교 후 일치하면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로그인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A6DEC4-631B-E328-5F0F-B82928811680}"/>
              </a:ext>
            </a:extLst>
          </p:cNvPr>
          <p:cNvSpPr txBox="1"/>
          <p:nvPr/>
        </p:nvSpPr>
        <p:spPr>
          <a:xfrm>
            <a:off x="2540480" y="5279517"/>
            <a:ext cx="302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Return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User menu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702FAE-1806-E3A7-F21E-FE90BA6B6464}"/>
              </a:ext>
            </a:extLst>
          </p:cNvPr>
          <p:cNvSpPr txBox="1"/>
          <p:nvPr/>
        </p:nvSpPr>
        <p:spPr>
          <a:xfrm>
            <a:off x="2540480" y="3801201"/>
            <a:ext cx="168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Post /user/login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{id,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pwd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}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368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F7EA"/>
                </a:solidFill>
                <a:latin typeface="+mj-ea"/>
              </a:rPr>
              <a:t>Product</a:t>
            </a:r>
            <a:r>
              <a:rPr lang="en-US" altLang="ko-KR" sz="2800" dirty="0">
                <a:solidFill>
                  <a:srgbClr val="FFF7EA"/>
                </a:solidFill>
                <a:latin typeface="+mj-ea"/>
                <a:ea typeface="+mj-ea"/>
              </a:rPr>
              <a:t> - Update</a:t>
            </a:r>
            <a:endParaRPr lang="ko-KR" altLang="en-US" sz="2800" dirty="0">
              <a:solidFill>
                <a:srgbClr val="FFF7EA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270" y="1280160"/>
            <a:ext cx="6329460" cy="524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68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F7EA"/>
                </a:solidFill>
                <a:latin typeface="+mj-ea"/>
              </a:rPr>
              <a:t>Product</a:t>
            </a:r>
            <a:r>
              <a:rPr lang="en-US" altLang="ko-KR" sz="2800" dirty="0">
                <a:solidFill>
                  <a:srgbClr val="FFF7EA"/>
                </a:solidFill>
                <a:latin typeface="+mj-ea"/>
                <a:ea typeface="+mj-ea"/>
              </a:rPr>
              <a:t> - Delete</a:t>
            </a:r>
            <a:endParaRPr lang="ko-KR" altLang="en-US" sz="2800" dirty="0">
              <a:solidFill>
                <a:srgbClr val="FFF7EA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" y="1371237"/>
            <a:ext cx="7991856" cy="510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89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F7EA"/>
                </a:solidFill>
                <a:latin typeface="+mj-ea"/>
                <a:ea typeface="+mj-ea"/>
              </a:rPr>
              <a:t>Stock - Create</a:t>
            </a:r>
            <a:endParaRPr lang="ko-KR" altLang="en-US" sz="2800" dirty="0">
              <a:solidFill>
                <a:srgbClr val="FFF7EA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1480405"/>
            <a:ext cx="8211312" cy="472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65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F7EA"/>
                </a:solidFill>
                <a:latin typeface="+mj-ea"/>
              </a:rPr>
              <a:t>Stock</a:t>
            </a:r>
            <a:r>
              <a:rPr lang="en-US" altLang="ko-KR" sz="2800" dirty="0">
                <a:solidFill>
                  <a:srgbClr val="FFF7EA"/>
                </a:solidFill>
                <a:latin typeface="+mj-ea"/>
                <a:ea typeface="+mj-ea"/>
              </a:rPr>
              <a:t> - </a:t>
            </a:r>
            <a:r>
              <a:rPr lang="en-US" altLang="ko-KR" sz="2800" dirty="0" err="1">
                <a:solidFill>
                  <a:srgbClr val="FFF7EA"/>
                </a:solidFill>
                <a:latin typeface="+mj-ea"/>
                <a:ea typeface="+mj-ea"/>
              </a:rPr>
              <a:t>ReadbyID</a:t>
            </a:r>
            <a:endParaRPr lang="ko-KR" altLang="en-US" sz="2800" dirty="0">
              <a:solidFill>
                <a:srgbClr val="FFF7EA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836" y="1247828"/>
            <a:ext cx="6218327" cy="537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70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F7EA"/>
                </a:solidFill>
                <a:latin typeface="+mj-ea"/>
              </a:rPr>
              <a:t>Stock</a:t>
            </a:r>
            <a:r>
              <a:rPr lang="en-US" altLang="ko-KR" sz="2800" dirty="0">
                <a:solidFill>
                  <a:srgbClr val="FFF7EA"/>
                </a:solidFill>
                <a:latin typeface="+mj-ea"/>
                <a:ea typeface="+mj-ea"/>
              </a:rPr>
              <a:t> - Update</a:t>
            </a:r>
            <a:endParaRPr lang="ko-KR" altLang="en-US" sz="2800" dirty="0">
              <a:solidFill>
                <a:srgbClr val="FFF7EA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549255"/>
            <a:ext cx="8174736" cy="47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28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F7EA"/>
                </a:solidFill>
                <a:latin typeface="+mj-ea"/>
              </a:rPr>
              <a:t>Stock</a:t>
            </a:r>
            <a:r>
              <a:rPr lang="en-US" altLang="ko-KR" sz="2800" dirty="0">
                <a:solidFill>
                  <a:srgbClr val="FFF7EA"/>
                </a:solidFill>
                <a:latin typeface="+mj-ea"/>
                <a:ea typeface="+mj-ea"/>
              </a:rPr>
              <a:t> - Delete</a:t>
            </a:r>
            <a:endParaRPr lang="ko-KR" altLang="en-US" sz="2800" dirty="0">
              <a:solidFill>
                <a:srgbClr val="FFF7EA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9" y="1514410"/>
            <a:ext cx="8626764" cy="449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0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93963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FF7E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User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7E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순서도: 수행의 시작/종료 51">
            <a:extLst>
              <a:ext uri="{FF2B5EF4-FFF2-40B4-BE49-F238E27FC236}">
                <a16:creationId xmlns:a16="http://schemas.microsoft.com/office/drawing/2014/main" id="{19EBBE24-039A-6DC6-5138-AA8DED2F0DA6}"/>
              </a:ext>
            </a:extLst>
          </p:cNvPr>
          <p:cNvSpPr/>
          <p:nvPr/>
        </p:nvSpPr>
        <p:spPr>
          <a:xfrm>
            <a:off x="581891" y="1717961"/>
            <a:ext cx="1662545" cy="43410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client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순서도: 수행의 시작/종료 52">
            <a:extLst>
              <a:ext uri="{FF2B5EF4-FFF2-40B4-BE49-F238E27FC236}">
                <a16:creationId xmlns:a16="http://schemas.microsoft.com/office/drawing/2014/main" id="{A0A75DC7-F7B6-4BE8-F5E2-847D9E14B1F7}"/>
              </a:ext>
            </a:extLst>
          </p:cNvPr>
          <p:cNvSpPr/>
          <p:nvPr/>
        </p:nvSpPr>
        <p:spPr>
          <a:xfrm>
            <a:off x="5370946" y="1717961"/>
            <a:ext cx="1662545" cy="43410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server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F16B86D-3805-E469-9313-C8DC1BC0B989}"/>
              </a:ext>
            </a:extLst>
          </p:cNvPr>
          <p:cNvCxnSpPr/>
          <p:nvPr/>
        </p:nvCxnSpPr>
        <p:spPr>
          <a:xfrm>
            <a:off x="1874982" y="2152070"/>
            <a:ext cx="0" cy="3352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620417E-8C07-31BE-C330-519D7D101BBE}"/>
              </a:ext>
            </a:extLst>
          </p:cNvPr>
          <p:cNvCxnSpPr/>
          <p:nvPr/>
        </p:nvCxnSpPr>
        <p:spPr>
          <a:xfrm>
            <a:off x="5749637" y="2152070"/>
            <a:ext cx="0" cy="3352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8B64F12-3C8D-605E-3165-FE7084058136}"/>
              </a:ext>
            </a:extLst>
          </p:cNvPr>
          <p:cNvSpPr txBox="1"/>
          <p:nvPr/>
        </p:nvSpPr>
        <p:spPr>
          <a:xfrm>
            <a:off x="296377" y="2355271"/>
            <a:ext cx="1103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Access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User data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B1FEE04-0E86-94D9-DE09-67CE3AB768D1}"/>
              </a:ext>
            </a:extLst>
          </p:cNvPr>
          <p:cNvSpPr/>
          <p:nvPr/>
        </p:nvSpPr>
        <p:spPr>
          <a:xfrm>
            <a:off x="2144191" y="2109154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화살표: 오른쪽 7">
            <a:extLst>
              <a:ext uri="{FF2B5EF4-FFF2-40B4-BE49-F238E27FC236}">
                <a16:creationId xmlns:a16="http://schemas.microsoft.com/office/drawing/2014/main" id="{CE8984EE-FF6E-6C2E-9CFE-2C34598917F5}"/>
              </a:ext>
            </a:extLst>
          </p:cNvPr>
          <p:cNvSpPr/>
          <p:nvPr/>
        </p:nvSpPr>
        <p:spPr>
          <a:xfrm>
            <a:off x="1984465" y="2433780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5E271A-05F5-E438-4ED0-C00ACFBA518C}"/>
              </a:ext>
            </a:extLst>
          </p:cNvPr>
          <p:cNvSpPr txBox="1"/>
          <p:nvPr/>
        </p:nvSpPr>
        <p:spPr>
          <a:xfrm>
            <a:off x="2565803" y="1817649"/>
            <a:ext cx="1482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GET </a:t>
            </a:r>
            <a:r>
              <a:rPr lang="en-US" altLang="ko-KR" dirty="0">
                <a:solidFill>
                  <a:srgbClr val="4472C4"/>
                </a:solidFill>
                <a:latin typeface="Calibri" panose="020F0502020204030204"/>
                <a:ea typeface="맑은 고딕" panose="020B0503020000020004" pitchFamily="50" charset="-127"/>
              </a:rPr>
              <a:t>u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ser data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{User code}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화살표: 왼쪽으로 구부러짐 9">
            <a:extLst>
              <a:ext uri="{FF2B5EF4-FFF2-40B4-BE49-F238E27FC236}">
                <a16:creationId xmlns:a16="http://schemas.microsoft.com/office/drawing/2014/main" id="{0B4F8286-1444-8832-175D-95C8D2504A72}"/>
              </a:ext>
            </a:extLst>
          </p:cNvPr>
          <p:cNvSpPr/>
          <p:nvPr/>
        </p:nvSpPr>
        <p:spPr>
          <a:xfrm>
            <a:off x="5929749" y="2596093"/>
            <a:ext cx="397159" cy="68281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6BB8D42F-5E59-ADF5-2EB9-583246C3CD42}"/>
              </a:ext>
            </a:extLst>
          </p:cNvPr>
          <p:cNvSpPr/>
          <p:nvPr/>
        </p:nvSpPr>
        <p:spPr>
          <a:xfrm>
            <a:off x="6182393" y="2775187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른쪽 11">
            <a:extLst>
              <a:ext uri="{FF2B5EF4-FFF2-40B4-BE49-F238E27FC236}">
                <a16:creationId xmlns:a16="http://schemas.microsoft.com/office/drawing/2014/main" id="{C46BE11A-385F-2BE2-A640-3356A1A4C013}"/>
              </a:ext>
            </a:extLst>
          </p:cNvPr>
          <p:cNvSpPr/>
          <p:nvPr/>
        </p:nvSpPr>
        <p:spPr>
          <a:xfrm flipH="1">
            <a:off x="1984465" y="3010625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C0828DB-0606-422E-E09F-8239C4B06344}"/>
              </a:ext>
            </a:extLst>
          </p:cNvPr>
          <p:cNvSpPr/>
          <p:nvPr/>
        </p:nvSpPr>
        <p:spPr>
          <a:xfrm>
            <a:off x="2144191" y="3355786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EEAD5-4E6B-7C2E-5B93-D071A5166E41}"/>
              </a:ext>
            </a:extLst>
          </p:cNvPr>
          <p:cNvSpPr txBox="1"/>
          <p:nvPr/>
        </p:nvSpPr>
        <p:spPr>
          <a:xfrm>
            <a:off x="6662131" y="2665750"/>
            <a:ext cx="1933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user id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를 보유 중인</a:t>
            </a:r>
            <a:b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데이터베이스 내에서 검색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22470F-3554-9B79-9C43-C00521ED6655}"/>
              </a:ext>
            </a:extLst>
          </p:cNvPr>
          <p:cNvSpPr txBox="1"/>
          <p:nvPr/>
        </p:nvSpPr>
        <p:spPr>
          <a:xfrm>
            <a:off x="2545092" y="3335251"/>
            <a:ext cx="302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Return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dirty="0">
                <a:solidFill>
                  <a:srgbClr val="4472C4"/>
                </a:solidFill>
                <a:latin typeface="Calibri" panose="020F0502020204030204"/>
                <a:ea typeface="맑은 고딕" panose="020B0503020000020004" pitchFamily="50" charset="-127"/>
              </a:rPr>
              <a:t>u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ser data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DB895E-C8A0-98AE-3218-32F8F8DFCB30}"/>
              </a:ext>
            </a:extLst>
          </p:cNvPr>
          <p:cNvSpPr txBox="1"/>
          <p:nvPr/>
        </p:nvSpPr>
        <p:spPr>
          <a:xfrm>
            <a:off x="296377" y="4463577"/>
            <a:ext cx="1103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POST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User data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649C05FF-2071-460D-B38E-921C8BBA6FC5}"/>
              </a:ext>
            </a:extLst>
          </p:cNvPr>
          <p:cNvSpPr/>
          <p:nvPr/>
        </p:nvSpPr>
        <p:spPr>
          <a:xfrm>
            <a:off x="2139579" y="4053417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화살표: 오른쪽 17">
            <a:extLst>
              <a:ext uri="{FF2B5EF4-FFF2-40B4-BE49-F238E27FC236}">
                <a16:creationId xmlns:a16="http://schemas.microsoft.com/office/drawing/2014/main" id="{434894C9-5E3D-5F37-528D-A8106D99F8EF}"/>
              </a:ext>
            </a:extLst>
          </p:cNvPr>
          <p:cNvSpPr/>
          <p:nvPr/>
        </p:nvSpPr>
        <p:spPr>
          <a:xfrm>
            <a:off x="1979853" y="4378043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화살표: 왼쪽으로 구부러짐 18">
            <a:extLst>
              <a:ext uri="{FF2B5EF4-FFF2-40B4-BE49-F238E27FC236}">
                <a16:creationId xmlns:a16="http://schemas.microsoft.com/office/drawing/2014/main" id="{638C7D1E-78F4-A090-601D-41C518D13D53}"/>
              </a:ext>
            </a:extLst>
          </p:cNvPr>
          <p:cNvSpPr/>
          <p:nvPr/>
        </p:nvSpPr>
        <p:spPr>
          <a:xfrm>
            <a:off x="5925137" y="4540356"/>
            <a:ext cx="397159" cy="68281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BD5E555-C9AD-8FFA-283E-1F0258AD5400}"/>
              </a:ext>
            </a:extLst>
          </p:cNvPr>
          <p:cNvSpPr/>
          <p:nvPr/>
        </p:nvSpPr>
        <p:spPr>
          <a:xfrm>
            <a:off x="6177781" y="4719450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화살표: 오른쪽 21">
            <a:extLst>
              <a:ext uri="{FF2B5EF4-FFF2-40B4-BE49-F238E27FC236}">
                <a16:creationId xmlns:a16="http://schemas.microsoft.com/office/drawing/2014/main" id="{FEBCEA3E-91D9-25A6-F512-719E576EA384}"/>
              </a:ext>
            </a:extLst>
          </p:cNvPr>
          <p:cNvSpPr/>
          <p:nvPr/>
        </p:nvSpPr>
        <p:spPr>
          <a:xfrm flipH="1">
            <a:off x="1979853" y="4954888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F2A8D8A0-2F50-0BCF-AC65-26B946E4D1BA}"/>
              </a:ext>
            </a:extLst>
          </p:cNvPr>
          <p:cNvSpPr/>
          <p:nvPr/>
        </p:nvSpPr>
        <p:spPr>
          <a:xfrm>
            <a:off x="2139579" y="5300049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006A430-2111-D7FD-B4F0-FD00899C8F3D}"/>
              </a:ext>
            </a:extLst>
          </p:cNvPr>
          <p:cNvSpPr txBox="1"/>
          <p:nvPr/>
        </p:nvSpPr>
        <p:spPr>
          <a:xfrm>
            <a:off x="6574940" y="4719450"/>
            <a:ext cx="180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Update </a:t>
            </a:r>
            <a:r>
              <a:rPr lang="en-US" altLang="ko-KR" dirty="0">
                <a:solidFill>
                  <a:srgbClr val="4472C4"/>
                </a:solidFill>
                <a:latin typeface="Calibri" panose="020F0502020204030204"/>
                <a:ea typeface="맑은 고딕" panose="020B0503020000020004" pitchFamily="50" charset="-127"/>
              </a:rPr>
              <a:t>u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ser data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69EE51-CF4B-ED12-BB09-E2F535AEFC59}"/>
              </a:ext>
            </a:extLst>
          </p:cNvPr>
          <p:cNvSpPr txBox="1"/>
          <p:nvPr/>
        </p:nvSpPr>
        <p:spPr>
          <a:xfrm>
            <a:off x="2540480" y="5279514"/>
            <a:ext cx="302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Return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success message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645F5D-372D-F63F-88D0-2598D1CDCFB5}"/>
              </a:ext>
            </a:extLst>
          </p:cNvPr>
          <p:cNvSpPr txBox="1"/>
          <p:nvPr/>
        </p:nvSpPr>
        <p:spPr>
          <a:xfrm>
            <a:off x="2540480" y="3801198"/>
            <a:ext cx="26041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POST </a:t>
            </a:r>
            <a:r>
              <a:rPr lang="en-US" altLang="ko-KR" dirty="0">
                <a:solidFill>
                  <a:srgbClr val="4472C4"/>
                </a:solidFill>
                <a:latin typeface="Calibri" panose="020F0502020204030204"/>
                <a:ea typeface="맑은 고딕" panose="020B0503020000020004" pitchFamily="50" charset="-127"/>
              </a:rPr>
              <a:t>u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ser data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{business </a:t>
            </a: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pwd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business name}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8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순서도: 수행의 시작/종료 47">
            <a:extLst>
              <a:ext uri="{FF2B5EF4-FFF2-40B4-BE49-F238E27FC236}">
                <a16:creationId xmlns:a16="http://schemas.microsoft.com/office/drawing/2014/main" id="{19EBBE24-039A-6DC6-5138-AA8DED2F0DA6}"/>
              </a:ext>
            </a:extLst>
          </p:cNvPr>
          <p:cNvSpPr/>
          <p:nvPr/>
        </p:nvSpPr>
        <p:spPr>
          <a:xfrm>
            <a:off x="581891" y="1717961"/>
            <a:ext cx="1662545" cy="43410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client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순서도: 수행의 시작/종료 48">
            <a:extLst>
              <a:ext uri="{FF2B5EF4-FFF2-40B4-BE49-F238E27FC236}">
                <a16:creationId xmlns:a16="http://schemas.microsoft.com/office/drawing/2014/main" id="{A0A75DC7-F7B6-4BE8-F5E2-847D9E14B1F7}"/>
              </a:ext>
            </a:extLst>
          </p:cNvPr>
          <p:cNvSpPr/>
          <p:nvPr/>
        </p:nvSpPr>
        <p:spPr>
          <a:xfrm>
            <a:off x="5370946" y="1717961"/>
            <a:ext cx="1662545" cy="43410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server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F16B86D-3805-E469-9313-C8DC1BC0B989}"/>
              </a:ext>
            </a:extLst>
          </p:cNvPr>
          <p:cNvCxnSpPr/>
          <p:nvPr/>
        </p:nvCxnSpPr>
        <p:spPr>
          <a:xfrm>
            <a:off x="1874982" y="2152070"/>
            <a:ext cx="0" cy="3352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620417E-8C07-31BE-C330-519D7D101BBE}"/>
              </a:ext>
            </a:extLst>
          </p:cNvPr>
          <p:cNvCxnSpPr/>
          <p:nvPr/>
        </p:nvCxnSpPr>
        <p:spPr>
          <a:xfrm>
            <a:off x="5749637" y="2152070"/>
            <a:ext cx="0" cy="3352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화살표: 오른쪽 7">
            <a:extLst>
              <a:ext uri="{FF2B5EF4-FFF2-40B4-BE49-F238E27FC236}">
                <a16:creationId xmlns:a16="http://schemas.microsoft.com/office/drawing/2014/main" id="{CE8984EE-FF6E-6C2E-9CFE-2C34598917F5}"/>
              </a:ext>
            </a:extLst>
          </p:cNvPr>
          <p:cNvSpPr/>
          <p:nvPr/>
        </p:nvSpPr>
        <p:spPr>
          <a:xfrm>
            <a:off x="1984465" y="2433780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화살표: 왼쪽으로 구부러짐 9">
            <a:extLst>
              <a:ext uri="{FF2B5EF4-FFF2-40B4-BE49-F238E27FC236}">
                <a16:creationId xmlns:a16="http://schemas.microsoft.com/office/drawing/2014/main" id="{0B4F8286-1444-8832-175D-95C8D2504A72}"/>
              </a:ext>
            </a:extLst>
          </p:cNvPr>
          <p:cNvSpPr/>
          <p:nvPr/>
        </p:nvSpPr>
        <p:spPr>
          <a:xfrm>
            <a:off x="5929749" y="2596093"/>
            <a:ext cx="397159" cy="68281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화살표: 오른쪽 11">
            <a:extLst>
              <a:ext uri="{FF2B5EF4-FFF2-40B4-BE49-F238E27FC236}">
                <a16:creationId xmlns:a16="http://schemas.microsoft.com/office/drawing/2014/main" id="{C46BE11A-385F-2BE2-A640-3356A1A4C013}"/>
              </a:ext>
            </a:extLst>
          </p:cNvPr>
          <p:cNvSpPr/>
          <p:nvPr/>
        </p:nvSpPr>
        <p:spPr>
          <a:xfrm flipH="1">
            <a:off x="1984465" y="3010625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화살표: 오른쪽 17">
            <a:extLst>
              <a:ext uri="{FF2B5EF4-FFF2-40B4-BE49-F238E27FC236}">
                <a16:creationId xmlns:a16="http://schemas.microsoft.com/office/drawing/2014/main" id="{434894C9-5E3D-5F37-528D-A8106D99F8EF}"/>
              </a:ext>
            </a:extLst>
          </p:cNvPr>
          <p:cNvSpPr/>
          <p:nvPr/>
        </p:nvSpPr>
        <p:spPr>
          <a:xfrm>
            <a:off x="1979853" y="4378043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화살표: 왼쪽으로 구부러짐 18">
            <a:extLst>
              <a:ext uri="{FF2B5EF4-FFF2-40B4-BE49-F238E27FC236}">
                <a16:creationId xmlns:a16="http://schemas.microsoft.com/office/drawing/2014/main" id="{638C7D1E-78F4-A090-601D-41C518D13D53}"/>
              </a:ext>
            </a:extLst>
          </p:cNvPr>
          <p:cNvSpPr/>
          <p:nvPr/>
        </p:nvSpPr>
        <p:spPr>
          <a:xfrm>
            <a:off x="5925137" y="4540356"/>
            <a:ext cx="397159" cy="68281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화살표: 오른쪽 21">
            <a:extLst>
              <a:ext uri="{FF2B5EF4-FFF2-40B4-BE49-F238E27FC236}">
                <a16:creationId xmlns:a16="http://schemas.microsoft.com/office/drawing/2014/main" id="{FEBCEA3E-91D9-25A6-F512-719E576EA384}"/>
              </a:ext>
            </a:extLst>
          </p:cNvPr>
          <p:cNvSpPr/>
          <p:nvPr/>
        </p:nvSpPr>
        <p:spPr>
          <a:xfrm flipH="1">
            <a:off x="1979853" y="4954888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93963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FF7E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Business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7E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93341-120B-1AE5-3CAE-6856071283FF}"/>
              </a:ext>
            </a:extLst>
          </p:cNvPr>
          <p:cNvSpPr txBox="1"/>
          <p:nvPr/>
        </p:nvSpPr>
        <p:spPr>
          <a:xfrm>
            <a:off x="296377" y="2355274"/>
            <a:ext cx="133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Business</a:t>
            </a:r>
            <a:b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Registration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8D3487F-E8C0-B6FE-CDA0-7E99B37FDF2F}"/>
              </a:ext>
            </a:extLst>
          </p:cNvPr>
          <p:cNvSpPr/>
          <p:nvPr/>
        </p:nvSpPr>
        <p:spPr>
          <a:xfrm>
            <a:off x="2144191" y="2109157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1B1B0-E74B-85B7-455C-20A7C450B4CA}"/>
              </a:ext>
            </a:extLst>
          </p:cNvPr>
          <p:cNvSpPr txBox="1"/>
          <p:nvPr/>
        </p:nvSpPr>
        <p:spPr>
          <a:xfrm>
            <a:off x="2565803" y="1817652"/>
            <a:ext cx="2625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Post /business/save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{code, name, </a:t>
            </a: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pwd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reg_date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}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A63ABAD-19F5-0B96-3A0C-BFDFD53EDEF0}"/>
              </a:ext>
            </a:extLst>
          </p:cNvPr>
          <p:cNvSpPr/>
          <p:nvPr/>
        </p:nvSpPr>
        <p:spPr>
          <a:xfrm>
            <a:off x="6182393" y="2775190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CA82AB2-643F-68F6-1008-DBFC7A6788DB}"/>
              </a:ext>
            </a:extLst>
          </p:cNvPr>
          <p:cNvSpPr/>
          <p:nvPr/>
        </p:nvSpPr>
        <p:spPr>
          <a:xfrm>
            <a:off x="2144191" y="3355789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11038-F425-C822-FA61-BA10CEF56EEF}"/>
              </a:ext>
            </a:extLst>
          </p:cNvPr>
          <p:cNvSpPr txBox="1"/>
          <p:nvPr/>
        </p:nvSpPr>
        <p:spPr>
          <a:xfrm>
            <a:off x="6600802" y="2706670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중복 여부 확인 및</a:t>
            </a:r>
            <a:b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Business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DB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에 저장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DBCC58-3256-0CFB-56E4-475331AF2BB3}"/>
              </a:ext>
            </a:extLst>
          </p:cNvPr>
          <p:cNvSpPr txBox="1"/>
          <p:nvPr/>
        </p:nvSpPr>
        <p:spPr>
          <a:xfrm>
            <a:off x="2545092" y="3335254"/>
            <a:ext cx="302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Return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login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5A90C-059D-6367-50B1-55BCA6AAB287}"/>
              </a:ext>
            </a:extLst>
          </p:cNvPr>
          <p:cNvSpPr txBox="1"/>
          <p:nvPr/>
        </p:nvSpPr>
        <p:spPr>
          <a:xfrm>
            <a:off x="461479" y="4447532"/>
            <a:ext cx="1007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Business</a:t>
            </a:r>
            <a:b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Login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18B53C-C20F-8F1A-BD79-1C2B319247B0}"/>
              </a:ext>
            </a:extLst>
          </p:cNvPr>
          <p:cNvSpPr/>
          <p:nvPr/>
        </p:nvSpPr>
        <p:spPr>
          <a:xfrm>
            <a:off x="2139579" y="4053420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358BA65-1F2A-F81A-7463-F81D24BE0482}"/>
              </a:ext>
            </a:extLst>
          </p:cNvPr>
          <p:cNvSpPr/>
          <p:nvPr/>
        </p:nvSpPr>
        <p:spPr>
          <a:xfrm>
            <a:off x="6177781" y="4719453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667A3A7-1887-1D6C-6C07-6ED8F292238E}"/>
              </a:ext>
            </a:extLst>
          </p:cNvPr>
          <p:cNvSpPr/>
          <p:nvPr/>
        </p:nvSpPr>
        <p:spPr>
          <a:xfrm>
            <a:off x="2139579" y="5300052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8EBE33-9816-6561-30A1-C3EAD355DAAB}"/>
              </a:ext>
            </a:extLst>
          </p:cNvPr>
          <p:cNvSpPr txBox="1"/>
          <p:nvPr/>
        </p:nvSpPr>
        <p:spPr>
          <a:xfrm>
            <a:off x="6550926" y="4681711"/>
            <a:ext cx="2531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입력한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business_code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business_pwd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를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Business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DB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에서 비교 후 일치하면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로그인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A6DEC4-631B-E328-5F0F-B82928811680}"/>
              </a:ext>
            </a:extLst>
          </p:cNvPr>
          <p:cNvSpPr txBox="1"/>
          <p:nvPr/>
        </p:nvSpPr>
        <p:spPr>
          <a:xfrm>
            <a:off x="2540480" y="5279517"/>
            <a:ext cx="302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Return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Business menu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702FAE-1806-E3A7-F21E-FE90BA6B6464}"/>
              </a:ext>
            </a:extLst>
          </p:cNvPr>
          <p:cNvSpPr txBox="1"/>
          <p:nvPr/>
        </p:nvSpPr>
        <p:spPr>
          <a:xfrm>
            <a:off x="2540480" y="3801201"/>
            <a:ext cx="2078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Post /business/login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{code,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pwd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}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30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93963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FF7E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Business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7E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순서도: 수행의 시작/종료 51">
            <a:extLst>
              <a:ext uri="{FF2B5EF4-FFF2-40B4-BE49-F238E27FC236}">
                <a16:creationId xmlns:a16="http://schemas.microsoft.com/office/drawing/2014/main" id="{19EBBE24-039A-6DC6-5138-AA8DED2F0DA6}"/>
              </a:ext>
            </a:extLst>
          </p:cNvPr>
          <p:cNvSpPr/>
          <p:nvPr/>
        </p:nvSpPr>
        <p:spPr>
          <a:xfrm>
            <a:off x="581891" y="1717961"/>
            <a:ext cx="1662545" cy="43410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client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순서도: 수행의 시작/종료 52">
            <a:extLst>
              <a:ext uri="{FF2B5EF4-FFF2-40B4-BE49-F238E27FC236}">
                <a16:creationId xmlns:a16="http://schemas.microsoft.com/office/drawing/2014/main" id="{A0A75DC7-F7B6-4BE8-F5E2-847D9E14B1F7}"/>
              </a:ext>
            </a:extLst>
          </p:cNvPr>
          <p:cNvSpPr/>
          <p:nvPr/>
        </p:nvSpPr>
        <p:spPr>
          <a:xfrm>
            <a:off x="5370946" y="1717961"/>
            <a:ext cx="1662545" cy="43410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server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F16B86D-3805-E469-9313-C8DC1BC0B989}"/>
              </a:ext>
            </a:extLst>
          </p:cNvPr>
          <p:cNvCxnSpPr/>
          <p:nvPr/>
        </p:nvCxnSpPr>
        <p:spPr>
          <a:xfrm>
            <a:off x="1874982" y="2152070"/>
            <a:ext cx="0" cy="3352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620417E-8C07-31BE-C330-519D7D101BBE}"/>
              </a:ext>
            </a:extLst>
          </p:cNvPr>
          <p:cNvCxnSpPr/>
          <p:nvPr/>
        </p:nvCxnSpPr>
        <p:spPr>
          <a:xfrm>
            <a:off x="5749637" y="2152070"/>
            <a:ext cx="0" cy="3352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8B64F12-3C8D-605E-3165-FE7084058136}"/>
              </a:ext>
            </a:extLst>
          </p:cNvPr>
          <p:cNvSpPr txBox="1"/>
          <p:nvPr/>
        </p:nvSpPr>
        <p:spPr>
          <a:xfrm>
            <a:off x="296377" y="2355271"/>
            <a:ext cx="1486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Access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Business data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B1FEE04-0E86-94D9-DE09-67CE3AB768D1}"/>
              </a:ext>
            </a:extLst>
          </p:cNvPr>
          <p:cNvSpPr/>
          <p:nvPr/>
        </p:nvSpPr>
        <p:spPr>
          <a:xfrm>
            <a:off x="2144191" y="2109154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화살표: 오른쪽 7">
            <a:extLst>
              <a:ext uri="{FF2B5EF4-FFF2-40B4-BE49-F238E27FC236}">
                <a16:creationId xmlns:a16="http://schemas.microsoft.com/office/drawing/2014/main" id="{CE8984EE-FF6E-6C2E-9CFE-2C34598917F5}"/>
              </a:ext>
            </a:extLst>
          </p:cNvPr>
          <p:cNvSpPr/>
          <p:nvPr/>
        </p:nvSpPr>
        <p:spPr>
          <a:xfrm>
            <a:off x="1984465" y="2433780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5E271A-05F5-E438-4ED0-C00ACFBA518C}"/>
              </a:ext>
            </a:extLst>
          </p:cNvPr>
          <p:cNvSpPr txBox="1"/>
          <p:nvPr/>
        </p:nvSpPr>
        <p:spPr>
          <a:xfrm>
            <a:off x="2565803" y="1817649"/>
            <a:ext cx="1878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GET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business data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{business code}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화살표: 왼쪽으로 구부러짐 9">
            <a:extLst>
              <a:ext uri="{FF2B5EF4-FFF2-40B4-BE49-F238E27FC236}">
                <a16:creationId xmlns:a16="http://schemas.microsoft.com/office/drawing/2014/main" id="{0B4F8286-1444-8832-175D-95C8D2504A72}"/>
              </a:ext>
            </a:extLst>
          </p:cNvPr>
          <p:cNvSpPr/>
          <p:nvPr/>
        </p:nvSpPr>
        <p:spPr>
          <a:xfrm>
            <a:off x="5929749" y="2596093"/>
            <a:ext cx="397159" cy="68281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6BB8D42F-5E59-ADF5-2EB9-583246C3CD42}"/>
              </a:ext>
            </a:extLst>
          </p:cNvPr>
          <p:cNvSpPr/>
          <p:nvPr/>
        </p:nvSpPr>
        <p:spPr>
          <a:xfrm>
            <a:off x="6182393" y="2775187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른쪽 11">
            <a:extLst>
              <a:ext uri="{FF2B5EF4-FFF2-40B4-BE49-F238E27FC236}">
                <a16:creationId xmlns:a16="http://schemas.microsoft.com/office/drawing/2014/main" id="{C46BE11A-385F-2BE2-A640-3356A1A4C013}"/>
              </a:ext>
            </a:extLst>
          </p:cNvPr>
          <p:cNvSpPr/>
          <p:nvPr/>
        </p:nvSpPr>
        <p:spPr>
          <a:xfrm flipH="1">
            <a:off x="1984465" y="3010625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C0828DB-0606-422E-E09F-8239C4B06344}"/>
              </a:ext>
            </a:extLst>
          </p:cNvPr>
          <p:cNvSpPr/>
          <p:nvPr/>
        </p:nvSpPr>
        <p:spPr>
          <a:xfrm>
            <a:off x="2144191" y="3355786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EEAD5-4E6B-7C2E-5B93-D071A5166E41}"/>
              </a:ext>
            </a:extLst>
          </p:cNvPr>
          <p:cNvSpPr txBox="1"/>
          <p:nvPr/>
        </p:nvSpPr>
        <p:spPr>
          <a:xfrm>
            <a:off x="6662131" y="2665750"/>
            <a:ext cx="1933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business code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를 보유 중인</a:t>
            </a:r>
            <a:b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데이터베이스 내에서 검색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22470F-3554-9B79-9C43-C00521ED6655}"/>
              </a:ext>
            </a:extLst>
          </p:cNvPr>
          <p:cNvSpPr txBox="1"/>
          <p:nvPr/>
        </p:nvSpPr>
        <p:spPr>
          <a:xfrm>
            <a:off x="2545092" y="3335251"/>
            <a:ext cx="302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Return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business data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DB895E-C8A0-98AE-3218-32F8F8DFCB30}"/>
              </a:ext>
            </a:extLst>
          </p:cNvPr>
          <p:cNvSpPr txBox="1"/>
          <p:nvPr/>
        </p:nvSpPr>
        <p:spPr>
          <a:xfrm>
            <a:off x="296377" y="4463577"/>
            <a:ext cx="1486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POST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Business data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649C05FF-2071-460D-B38E-921C8BBA6FC5}"/>
              </a:ext>
            </a:extLst>
          </p:cNvPr>
          <p:cNvSpPr/>
          <p:nvPr/>
        </p:nvSpPr>
        <p:spPr>
          <a:xfrm>
            <a:off x="2139579" y="4053417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화살표: 오른쪽 17">
            <a:extLst>
              <a:ext uri="{FF2B5EF4-FFF2-40B4-BE49-F238E27FC236}">
                <a16:creationId xmlns:a16="http://schemas.microsoft.com/office/drawing/2014/main" id="{434894C9-5E3D-5F37-528D-A8106D99F8EF}"/>
              </a:ext>
            </a:extLst>
          </p:cNvPr>
          <p:cNvSpPr/>
          <p:nvPr/>
        </p:nvSpPr>
        <p:spPr>
          <a:xfrm>
            <a:off x="1979853" y="4378043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화살표: 왼쪽으로 구부러짐 18">
            <a:extLst>
              <a:ext uri="{FF2B5EF4-FFF2-40B4-BE49-F238E27FC236}">
                <a16:creationId xmlns:a16="http://schemas.microsoft.com/office/drawing/2014/main" id="{638C7D1E-78F4-A090-601D-41C518D13D53}"/>
              </a:ext>
            </a:extLst>
          </p:cNvPr>
          <p:cNvSpPr/>
          <p:nvPr/>
        </p:nvSpPr>
        <p:spPr>
          <a:xfrm>
            <a:off x="5925137" y="4540356"/>
            <a:ext cx="397159" cy="68281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BD5E555-C9AD-8FFA-283E-1F0258AD5400}"/>
              </a:ext>
            </a:extLst>
          </p:cNvPr>
          <p:cNvSpPr/>
          <p:nvPr/>
        </p:nvSpPr>
        <p:spPr>
          <a:xfrm>
            <a:off x="6177781" y="4719450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화살표: 오른쪽 21">
            <a:extLst>
              <a:ext uri="{FF2B5EF4-FFF2-40B4-BE49-F238E27FC236}">
                <a16:creationId xmlns:a16="http://schemas.microsoft.com/office/drawing/2014/main" id="{FEBCEA3E-91D9-25A6-F512-719E576EA384}"/>
              </a:ext>
            </a:extLst>
          </p:cNvPr>
          <p:cNvSpPr/>
          <p:nvPr/>
        </p:nvSpPr>
        <p:spPr>
          <a:xfrm flipH="1">
            <a:off x="1979853" y="4954888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F2A8D8A0-2F50-0BCF-AC65-26B946E4D1BA}"/>
              </a:ext>
            </a:extLst>
          </p:cNvPr>
          <p:cNvSpPr/>
          <p:nvPr/>
        </p:nvSpPr>
        <p:spPr>
          <a:xfrm>
            <a:off x="2139579" y="5300049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006A430-2111-D7FD-B4F0-FD00899C8F3D}"/>
              </a:ext>
            </a:extLst>
          </p:cNvPr>
          <p:cNvSpPr txBox="1"/>
          <p:nvPr/>
        </p:nvSpPr>
        <p:spPr>
          <a:xfrm>
            <a:off x="6574940" y="4719450"/>
            <a:ext cx="21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Update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business data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69EE51-CF4B-ED12-BB09-E2F535AEFC59}"/>
              </a:ext>
            </a:extLst>
          </p:cNvPr>
          <p:cNvSpPr txBox="1"/>
          <p:nvPr/>
        </p:nvSpPr>
        <p:spPr>
          <a:xfrm>
            <a:off x="2540480" y="5279514"/>
            <a:ext cx="302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Return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success message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645F5D-372D-F63F-88D0-2598D1CDCFB5}"/>
              </a:ext>
            </a:extLst>
          </p:cNvPr>
          <p:cNvSpPr txBox="1"/>
          <p:nvPr/>
        </p:nvSpPr>
        <p:spPr>
          <a:xfrm>
            <a:off x="2540480" y="3801198"/>
            <a:ext cx="26041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POST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business data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{business </a:t>
            </a: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pwd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business name}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617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93963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FF7E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Company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7E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47BB8714-ABEF-EC75-C237-856410E8C507}"/>
              </a:ext>
            </a:extLst>
          </p:cNvPr>
          <p:cNvSpPr/>
          <p:nvPr/>
        </p:nvSpPr>
        <p:spPr>
          <a:xfrm>
            <a:off x="581891" y="1717964"/>
            <a:ext cx="1662545" cy="43410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client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155AE36B-2D78-DF55-6BDE-40DC0068D6A9}"/>
              </a:ext>
            </a:extLst>
          </p:cNvPr>
          <p:cNvSpPr/>
          <p:nvPr/>
        </p:nvSpPr>
        <p:spPr>
          <a:xfrm>
            <a:off x="5370946" y="1717964"/>
            <a:ext cx="1662545" cy="43410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server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9787C0-3433-1C59-CD7F-1F6428C268AD}"/>
              </a:ext>
            </a:extLst>
          </p:cNvPr>
          <p:cNvCxnSpPr/>
          <p:nvPr/>
        </p:nvCxnSpPr>
        <p:spPr>
          <a:xfrm>
            <a:off x="1874982" y="2152073"/>
            <a:ext cx="0" cy="3352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96D2EBC-9874-C127-D35C-FC778DE118DE}"/>
              </a:ext>
            </a:extLst>
          </p:cNvPr>
          <p:cNvCxnSpPr/>
          <p:nvPr/>
        </p:nvCxnSpPr>
        <p:spPr>
          <a:xfrm>
            <a:off x="5749637" y="2152073"/>
            <a:ext cx="0" cy="3352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5A93341-120B-1AE5-3CAE-6856071283FF}"/>
              </a:ext>
            </a:extLst>
          </p:cNvPr>
          <p:cNvSpPr txBox="1"/>
          <p:nvPr/>
        </p:nvSpPr>
        <p:spPr>
          <a:xfrm>
            <a:off x="296377" y="2355274"/>
            <a:ext cx="1417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Access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Company list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8D3487F-E8C0-B6FE-CDA0-7E99B37FDF2F}"/>
              </a:ext>
            </a:extLst>
          </p:cNvPr>
          <p:cNvSpPr/>
          <p:nvPr/>
        </p:nvSpPr>
        <p:spPr>
          <a:xfrm>
            <a:off x="2144191" y="2109157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화살표: 오른쪽 32">
            <a:extLst>
              <a:ext uri="{FF2B5EF4-FFF2-40B4-BE49-F238E27FC236}">
                <a16:creationId xmlns:a16="http://schemas.microsoft.com/office/drawing/2014/main" id="{1D030134-5D13-E8FA-058B-BF70918F3820}"/>
              </a:ext>
            </a:extLst>
          </p:cNvPr>
          <p:cNvSpPr/>
          <p:nvPr/>
        </p:nvSpPr>
        <p:spPr>
          <a:xfrm>
            <a:off x="1984465" y="2433783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1B1B0-E74B-85B7-455C-20A7C450B4CA}"/>
              </a:ext>
            </a:extLst>
          </p:cNvPr>
          <p:cNvSpPr txBox="1"/>
          <p:nvPr/>
        </p:nvSpPr>
        <p:spPr>
          <a:xfrm>
            <a:off x="2565803" y="1817652"/>
            <a:ext cx="208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Get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Company list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{business code}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화살표: 왼쪽으로 구부러짐 34">
            <a:extLst>
              <a:ext uri="{FF2B5EF4-FFF2-40B4-BE49-F238E27FC236}">
                <a16:creationId xmlns:a16="http://schemas.microsoft.com/office/drawing/2014/main" id="{4A97D812-644B-6AAA-4E81-FD79BDE1E861}"/>
              </a:ext>
            </a:extLst>
          </p:cNvPr>
          <p:cNvSpPr/>
          <p:nvPr/>
        </p:nvSpPr>
        <p:spPr>
          <a:xfrm>
            <a:off x="5929749" y="2596096"/>
            <a:ext cx="397159" cy="68281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A63ABAD-19F5-0B96-3A0C-BFDFD53EDEF0}"/>
              </a:ext>
            </a:extLst>
          </p:cNvPr>
          <p:cNvSpPr/>
          <p:nvPr/>
        </p:nvSpPr>
        <p:spPr>
          <a:xfrm>
            <a:off x="6182393" y="2775190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화살표: 오른쪽 36">
            <a:extLst>
              <a:ext uri="{FF2B5EF4-FFF2-40B4-BE49-F238E27FC236}">
                <a16:creationId xmlns:a16="http://schemas.microsoft.com/office/drawing/2014/main" id="{841776CA-8286-B998-9D62-31DD9024710B}"/>
              </a:ext>
            </a:extLst>
          </p:cNvPr>
          <p:cNvSpPr/>
          <p:nvPr/>
        </p:nvSpPr>
        <p:spPr>
          <a:xfrm flipH="1">
            <a:off x="1984465" y="3010628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CA82AB2-643F-68F6-1008-DBFC7A6788DB}"/>
              </a:ext>
            </a:extLst>
          </p:cNvPr>
          <p:cNvSpPr/>
          <p:nvPr/>
        </p:nvSpPr>
        <p:spPr>
          <a:xfrm>
            <a:off x="2144191" y="3355789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DBCC58-3256-0CFB-56E4-475331AF2BB3}"/>
              </a:ext>
            </a:extLst>
          </p:cNvPr>
          <p:cNvSpPr txBox="1"/>
          <p:nvPr/>
        </p:nvSpPr>
        <p:spPr>
          <a:xfrm>
            <a:off x="2545092" y="3335254"/>
            <a:ext cx="302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Return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Company list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5A90C-059D-6367-50B1-55BCA6AAB287}"/>
              </a:ext>
            </a:extLst>
          </p:cNvPr>
          <p:cNvSpPr txBox="1"/>
          <p:nvPr/>
        </p:nvSpPr>
        <p:spPr>
          <a:xfrm>
            <a:off x="296377" y="4463580"/>
            <a:ext cx="1562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Access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Company data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18B53C-C20F-8F1A-BD79-1C2B319247B0}"/>
              </a:ext>
            </a:extLst>
          </p:cNvPr>
          <p:cNvSpPr/>
          <p:nvPr/>
        </p:nvSpPr>
        <p:spPr>
          <a:xfrm>
            <a:off x="2139579" y="4053420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화살표: 오른쪽 42">
            <a:extLst>
              <a:ext uri="{FF2B5EF4-FFF2-40B4-BE49-F238E27FC236}">
                <a16:creationId xmlns:a16="http://schemas.microsoft.com/office/drawing/2014/main" id="{1A76F80C-B62F-DD85-48A3-186512913EEB}"/>
              </a:ext>
            </a:extLst>
          </p:cNvPr>
          <p:cNvSpPr/>
          <p:nvPr/>
        </p:nvSpPr>
        <p:spPr>
          <a:xfrm>
            <a:off x="1979853" y="4378046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화살표: 왼쪽으로 구부러짐 43">
            <a:extLst>
              <a:ext uri="{FF2B5EF4-FFF2-40B4-BE49-F238E27FC236}">
                <a16:creationId xmlns:a16="http://schemas.microsoft.com/office/drawing/2014/main" id="{99500625-D5B3-BA5F-206B-39AAE148557A}"/>
              </a:ext>
            </a:extLst>
          </p:cNvPr>
          <p:cNvSpPr/>
          <p:nvPr/>
        </p:nvSpPr>
        <p:spPr>
          <a:xfrm>
            <a:off x="5925137" y="4540359"/>
            <a:ext cx="397159" cy="68281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358BA65-1F2A-F81A-7463-F81D24BE0482}"/>
              </a:ext>
            </a:extLst>
          </p:cNvPr>
          <p:cNvSpPr/>
          <p:nvPr/>
        </p:nvSpPr>
        <p:spPr>
          <a:xfrm>
            <a:off x="6177781" y="4719453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화살표: 오른쪽 45">
            <a:extLst>
              <a:ext uri="{FF2B5EF4-FFF2-40B4-BE49-F238E27FC236}">
                <a16:creationId xmlns:a16="http://schemas.microsoft.com/office/drawing/2014/main" id="{D71F6B1C-F54E-709B-FFB2-66CA5D2E1260}"/>
              </a:ext>
            </a:extLst>
          </p:cNvPr>
          <p:cNvSpPr/>
          <p:nvPr/>
        </p:nvSpPr>
        <p:spPr>
          <a:xfrm flipH="1">
            <a:off x="1979853" y="4954891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667A3A7-1887-1D6C-6C07-6ED8F292238E}"/>
              </a:ext>
            </a:extLst>
          </p:cNvPr>
          <p:cNvSpPr/>
          <p:nvPr/>
        </p:nvSpPr>
        <p:spPr>
          <a:xfrm>
            <a:off x="2139579" y="5300052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8EBE33-9816-6561-30A1-C3EAD355DAAB}"/>
              </a:ext>
            </a:extLst>
          </p:cNvPr>
          <p:cNvSpPr txBox="1"/>
          <p:nvPr/>
        </p:nvSpPr>
        <p:spPr>
          <a:xfrm>
            <a:off x="6657519" y="4610016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company code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보유 중인 데이터베이스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내에서 검색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A6DEC4-631B-E328-5F0F-B82928811680}"/>
              </a:ext>
            </a:extLst>
          </p:cNvPr>
          <p:cNvSpPr txBox="1"/>
          <p:nvPr/>
        </p:nvSpPr>
        <p:spPr>
          <a:xfrm>
            <a:off x="2540480" y="5279517"/>
            <a:ext cx="302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Return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Company info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702FAE-1806-E3A7-F21E-FE90BA6B6464}"/>
              </a:ext>
            </a:extLst>
          </p:cNvPr>
          <p:cNvSpPr txBox="1"/>
          <p:nvPr/>
        </p:nvSpPr>
        <p:spPr>
          <a:xfrm>
            <a:off x="2540480" y="3801201"/>
            <a:ext cx="18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Get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Company info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{company code}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011038-F425-C822-FA61-BA10CEF56EEF}"/>
              </a:ext>
            </a:extLst>
          </p:cNvPr>
          <p:cNvSpPr txBox="1"/>
          <p:nvPr/>
        </p:nvSpPr>
        <p:spPr>
          <a:xfrm>
            <a:off x="6662131" y="2665753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business code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보유 중인 데이터베이스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내에서 검색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30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93963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FF7E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Company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7E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47BB8714-ABEF-EC75-C237-856410E8C507}"/>
              </a:ext>
            </a:extLst>
          </p:cNvPr>
          <p:cNvSpPr/>
          <p:nvPr/>
        </p:nvSpPr>
        <p:spPr>
          <a:xfrm>
            <a:off x="581891" y="1717964"/>
            <a:ext cx="1662545" cy="43410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client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155AE36B-2D78-DF55-6BDE-40DC0068D6A9}"/>
              </a:ext>
            </a:extLst>
          </p:cNvPr>
          <p:cNvSpPr/>
          <p:nvPr/>
        </p:nvSpPr>
        <p:spPr>
          <a:xfrm>
            <a:off x="5370946" y="1717964"/>
            <a:ext cx="1662545" cy="43410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server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9787C0-3433-1C59-CD7F-1F6428C268AD}"/>
              </a:ext>
            </a:extLst>
          </p:cNvPr>
          <p:cNvCxnSpPr/>
          <p:nvPr/>
        </p:nvCxnSpPr>
        <p:spPr>
          <a:xfrm>
            <a:off x="1874982" y="2152073"/>
            <a:ext cx="0" cy="3352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96D2EBC-9874-C127-D35C-FC778DE118DE}"/>
              </a:ext>
            </a:extLst>
          </p:cNvPr>
          <p:cNvCxnSpPr/>
          <p:nvPr/>
        </p:nvCxnSpPr>
        <p:spPr>
          <a:xfrm>
            <a:off x="5749637" y="2152073"/>
            <a:ext cx="0" cy="3352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5A93341-120B-1AE5-3CAE-6856071283FF}"/>
              </a:ext>
            </a:extLst>
          </p:cNvPr>
          <p:cNvSpPr txBox="1"/>
          <p:nvPr/>
        </p:nvSpPr>
        <p:spPr>
          <a:xfrm>
            <a:off x="296377" y="2355274"/>
            <a:ext cx="1562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Post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Company data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8D3487F-E8C0-B6FE-CDA0-7E99B37FDF2F}"/>
              </a:ext>
            </a:extLst>
          </p:cNvPr>
          <p:cNvSpPr/>
          <p:nvPr/>
        </p:nvSpPr>
        <p:spPr>
          <a:xfrm>
            <a:off x="2144191" y="2109157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화살표: 오른쪽 32">
            <a:extLst>
              <a:ext uri="{FF2B5EF4-FFF2-40B4-BE49-F238E27FC236}">
                <a16:creationId xmlns:a16="http://schemas.microsoft.com/office/drawing/2014/main" id="{1D030134-5D13-E8FA-058B-BF70918F3820}"/>
              </a:ext>
            </a:extLst>
          </p:cNvPr>
          <p:cNvSpPr/>
          <p:nvPr/>
        </p:nvSpPr>
        <p:spPr>
          <a:xfrm>
            <a:off x="1984465" y="2433783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1B1B0-E74B-85B7-455C-20A7C450B4CA}"/>
              </a:ext>
            </a:extLst>
          </p:cNvPr>
          <p:cNvSpPr txBox="1"/>
          <p:nvPr/>
        </p:nvSpPr>
        <p:spPr>
          <a:xfrm>
            <a:off x="2540480" y="1834944"/>
            <a:ext cx="24356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POST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company data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{business code, company code,</a:t>
            </a:r>
            <a:b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name, </a:t>
            </a:r>
            <a:r>
              <a:rPr kumimoji="0" lang="en-US" altLang="ko-KR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addr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}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화살표: 왼쪽으로 구부러짐 34">
            <a:extLst>
              <a:ext uri="{FF2B5EF4-FFF2-40B4-BE49-F238E27FC236}">
                <a16:creationId xmlns:a16="http://schemas.microsoft.com/office/drawing/2014/main" id="{4A97D812-644B-6AAA-4E81-FD79BDE1E861}"/>
              </a:ext>
            </a:extLst>
          </p:cNvPr>
          <p:cNvSpPr/>
          <p:nvPr/>
        </p:nvSpPr>
        <p:spPr>
          <a:xfrm>
            <a:off x="5929749" y="2596096"/>
            <a:ext cx="397159" cy="68281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A63ABAD-19F5-0B96-3A0C-BFDFD53EDEF0}"/>
              </a:ext>
            </a:extLst>
          </p:cNvPr>
          <p:cNvSpPr/>
          <p:nvPr/>
        </p:nvSpPr>
        <p:spPr>
          <a:xfrm>
            <a:off x="6182393" y="2775190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화살표: 오른쪽 36">
            <a:extLst>
              <a:ext uri="{FF2B5EF4-FFF2-40B4-BE49-F238E27FC236}">
                <a16:creationId xmlns:a16="http://schemas.microsoft.com/office/drawing/2014/main" id="{841776CA-8286-B998-9D62-31DD9024710B}"/>
              </a:ext>
            </a:extLst>
          </p:cNvPr>
          <p:cNvSpPr/>
          <p:nvPr/>
        </p:nvSpPr>
        <p:spPr>
          <a:xfrm flipH="1">
            <a:off x="1984465" y="3010628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CA82AB2-643F-68F6-1008-DBFC7A6788DB}"/>
              </a:ext>
            </a:extLst>
          </p:cNvPr>
          <p:cNvSpPr/>
          <p:nvPr/>
        </p:nvSpPr>
        <p:spPr>
          <a:xfrm>
            <a:off x="2144191" y="3355789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5A90C-059D-6367-50B1-55BCA6AAB287}"/>
              </a:ext>
            </a:extLst>
          </p:cNvPr>
          <p:cNvSpPr txBox="1"/>
          <p:nvPr/>
        </p:nvSpPr>
        <p:spPr>
          <a:xfrm>
            <a:off x="296377" y="4463580"/>
            <a:ext cx="1562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Post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Company data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18B53C-C20F-8F1A-BD79-1C2B319247B0}"/>
              </a:ext>
            </a:extLst>
          </p:cNvPr>
          <p:cNvSpPr/>
          <p:nvPr/>
        </p:nvSpPr>
        <p:spPr>
          <a:xfrm>
            <a:off x="2139579" y="4053420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화살표: 오른쪽 42">
            <a:extLst>
              <a:ext uri="{FF2B5EF4-FFF2-40B4-BE49-F238E27FC236}">
                <a16:creationId xmlns:a16="http://schemas.microsoft.com/office/drawing/2014/main" id="{1A76F80C-B62F-DD85-48A3-186512913EEB}"/>
              </a:ext>
            </a:extLst>
          </p:cNvPr>
          <p:cNvSpPr/>
          <p:nvPr/>
        </p:nvSpPr>
        <p:spPr>
          <a:xfrm>
            <a:off x="1979853" y="4378046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화살표: 왼쪽으로 구부러짐 43">
            <a:extLst>
              <a:ext uri="{FF2B5EF4-FFF2-40B4-BE49-F238E27FC236}">
                <a16:creationId xmlns:a16="http://schemas.microsoft.com/office/drawing/2014/main" id="{99500625-D5B3-BA5F-206B-39AAE148557A}"/>
              </a:ext>
            </a:extLst>
          </p:cNvPr>
          <p:cNvSpPr/>
          <p:nvPr/>
        </p:nvSpPr>
        <p:spPr>
          <a:xfrm>
            <a:off x="5925137" y="4540359"/>
            <a:ext cx="397159" cy="68281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358BA65-1F2A-F81A-7463-F81D24BE0482}"/>
              </a:ext>
            </a:extLst>
          </p:cNvPr>
          <p:cNvSpPr/>
          <p:nvPr/>
        </p:nvSpPr>
        <p:spPr>
          <a:xfrm>
            <a:off x="6177781" y="4719453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화살표: 오른쪽 45">
            <a:extLst>
              <a:ext uri="{FF2B5EF4-FFF2-40B4-BE49-F238E27FC236}">
                <a16:creationId xmlns:a16="http://schemas.microsoft.com/office/drawing/2014/main" id="{D71F6B1C-F54E-709B-FFB2-66CA5D2E1260}"/>
              </a:ext>
            </a:extLst>
          </p:cNvPr>
          <p:cNvSpPr/>
          <p:nvPr/>
        </p:nvSpPr>
        <p:spPr>
          <a:xfrm flipH="1">
            <a:off x="1979853" y="4954891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667A3A7-1887-1D6C-6C07-6ED8F292238E}"/>
              </a:ext>
            </a:extLst>
          </p:cNvPr>
          <p:cNvSpPr/>
          <p:nvPr/>
        </p:nvSpPr>
        <p:spPr>
          <a:xfrm>
            <a:off x="2139579" y="5300052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A6DEC4-631B-E328-5F0F-B82928811680}"/>
              </a:ext>
            </a:extLst>
          </p:cNvPr>
          <p:cNvSpPr txBox="1"/>
          <p:nvPr/>
        </p:nvSpPr>
        <p:spPr>
          <a:xfrm>
            <a:off x="2540480" y="5279517"/>
            <a:ext cx="302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Return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success message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55A516-2A2C-0920-F035-6A9BD7050385}"/>
              </a:ext>
            </a:extLst>
          </p:cNvPr>
          <p:cNvSpPr txBox="1"/>
          <p:nvPr/>
        </p:nvSpPr>
        <p:spPr>
          <a:xfrm>
            <a:off x="6579552" y="2730484"/>
            <a:ext cx="213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Insert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Company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4E9BAD-214F-449A-059C-04C7024CA12F}"/>
              </a:ext>
            </a:extLst>
          </p:cNvPr>
          <p:cNvSpPr txBox="1"/>
          <p:nvPr/>
        </p:nvSpPr>
        <p:spPr>
          <a:xfrm>
            <a:off x="2464205" y="3337415"/>
            <a:ext cx="302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Return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success message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B1B1B0-E74B-85B7-455C-20A7C450B4CA}"/>
              </a:ext>
            </a:extLst>
          </p:cNvPr>
          <p:cNvSpPr txBox="1"/>
          <p:nvPr/>
        </p:nvSpPr>
        <p:spPr>
          <a:xfrm>
            <a:off x="2540480" y="3948891"/>
            <a:ext cx="2435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POST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company data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{ name,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addr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}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06A430-2111-D7FD-B4F0-FD00899C8F3D}"/>
              </a:ext>
            </a:extLst>
          </p:cNvPr>
          <p:cNvSpPr txBox="1"/>
          <p:nvPr/>
        </p:nvSpPr>
        <p:spPr>
          <a:xfrm>
            <a:off x="6574940" y="4719453"/>
            <a:ext cx="227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Update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Company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40806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93963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7BB8714-ABEF-EC75-C237-856410E8C507}"/>
              </a:ext>
            </a:extLst>
          </p:cNvPr>
          <p:cNvSpPr/>
          <p:nvPr/>
        </p:nvSpPr>
        <p:spPr>
          <a:xfrm>
            <a:off x="581891" y="1717964"/>
            <a:ext cx="1662545" cy="43410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client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155AE36B-2D78-DF55-6BDE-40DC0068D6A9}"/>
              </a:ext>
            </a:extLst>
          </p:cNvPr>
          <p:cNvSpPr/>
          <p:nvPr/>
        </p:nvSpPr>
        <p:spPr>
          <a:xfrm>
            <a:off x="5370946" y="1717964"/>
            <a:ext cx="1662545" cy="43410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server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19787C0-3433-1C59-CD7F-1F6428C268AD}"/>
              </a:ext>
            </a:extLst>
          </p:cNvPr>
          <p:cNvCxnSpPr/>
          <p:nvPr/>
        </p:nvCxnSpPr>
        <p:spPr>
          <a:xfrm>
            <a:off x="1874982" y="2152073"/>
            <a:ext cx="0" cy="3352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96D2EBC-9874-C127-D35C-FC778DE118DE}"/>
              </a:ext>
            </a:extLst>
          </p:cNvPr>
          <p:cNvCxnSpPr/>
          <p:nvPr/>
        </p:nvCxnSpPr>
        <p:spPr>
          <a:xfrm>
            <a:off x="5749637" y="2152073"/>
            <a:ext cx="0" cy="3352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5A93341-120B-1AE5-3CAE-6856071283FF}"/>
              </a:ext>
            </a:extLst>
          </p:cNvPr>
          <p:cNvSpPr txBox="1"/>
          <p:nvPr/>
        </p:nvSpPr>
        <p:spPr>
          <a:xfrm>
            <a:off x="296377" y="2355274"/>
            <a:ext cx="1309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Access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 List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8D3487F-E8C0-B6FE-CDA0-7E99B37FDF2F}"/>
              </a:ext>
            </a:extLst>
          </p:cNvPr>
          <p:cNvSpPr/>
          <p:nvPr/>
        </p:nvSpPr>
        <p:spPr>
          <a:xfrm>
            <a:off x="2144191" y="2109157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1D030134-5D13-E8FA-058B-BF70918F3820}"/>
              </a:ext>
            </a:extLst>
          </p:cNvPr>
          <p:cNvSpPr/>
          <p:nvPr/>
        </p:nvSpPr>
        <p:spPr>
          <a:xfrm>
            <a:off x="1984465" y="2433783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B1B1B0-E74B-85B7-455C-20A7C450B4CA}"/>
              </a:ext>
            </a:extLst>
          </p:cNvPr>
          <p:cNvSpPr txBox="1"/>
          <p:nvPr/>
        </p:nvSpPr>
        <p:spPr>
          <a:xfrm>
            <a:off x="2565803" y="1817652"/>
            <a:ext cx="1692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Get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 list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{company code}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화살표: 왼쪽으로 구부러짐 34">
            <a:extLst>
              <a:ext uri="{FF2B5EF4-FFF2-40B4-BE49-F238E27FC236}">
                <a16:creationId xmlns:a16="http://schemas.microsoft.com/office/drawing/2014/main" id="{4A97D812-644B-6AAA-4E81-FD79BDE1E861}"/>
              </a:ext>
            </a:extLst>
          </p:cNvPr>
          <p:cNvSpPr/>
          <p:nvPr/>
        </p:nvSpPr>
        <p:spPr>
          <a:xfrm>
            <a:off x="5929749" y="2596096"/>
            <a:ext cx="397159" cy="68281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A63ABAD-19F5-0B96-3A0C-BFDFD53EDEF0}"/>
              </a:ext>
            </a:extLst>
          </p:cNvPr>
          <p:cNvSpPr/>
          <p:nvPr/>
        </p:nvSpPr>
        <p:spPr>
          <a:xfrm>
            <a:off x="6182393" y="2775190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841776CA-8286-B998-9D62-31DD9024710B}"/>
              </a:ext>
            </a:extLst>
          </p:cNvPr>
          <p:cNvSpPr/>
          <p:nvPr/>
        </p:nvSpPr>
        <p:spPr>
          <a:xfrm flipH="1">
            <a:off x="1984465" y="3010628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CA82AB2-643F-68F6-1008-DBFC7A6788DB}"/>
              </a:ext>
            </a:extLst>
          </p:cNvPr>
          <p:cNvSpPr/>
          <p:nvPr/>
        </p:nvSpPr>
        <p:spPr>
          <a:xfrm>
            <a:off x="2144191" y="3355789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011038-F425-C822-FA61-BA10CEF56EEF}"/>
              </a:ext>
            </a:extLst>
          </p:cNvPr>
          <p:cNvSpPr txBox="1"/>
          <p:nvPr/>
        </p:nvSpPr>
        <p:spPr>
          <a:xfrm>
            <a:off x="6662131" y="2665753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company code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보유 중인 데이터베이스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내에서 검색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DBCC58-3256-0CFB-56E4-475331AF2BB3}"/>
              </a:ext>
            </a:extLst>
          </p:cNvPr>
          <p:cNvSpPr txBox="1"/>
          <p:nvPr/>
        </p:nvSpPr>
        <p:spPr>
          <a:xfrm>
            <a:off x="2545092" y="3335254"/>
            <a:ext cx="302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Return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product list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25A90C-059D-6367-50B1-55BCA6AAB287}"/>
              </a:ext>
            </a:extLst>
          </p:cNvPr>
          <p:cNvSpPr txBox="1"/>
          <p:nvPr/>
        </p:nvSpPr>
        <p:spPr>
          <a:xfrm>
            <a:off x="296377" y="4463580"/>
            <a:ext cx="1413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Access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 data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718B53C-C20F-8F1A-BD79-1C2B319247B0}"/>
              </a:ext>
            </a:extLst>
          </p:cNvPr>
          <p:cNvSpPr/>
          <p:nvPr/>
        </p:nvSpPr>
        <p:spPr>
          <a:xfrm>
            <a:off x="2139579" y="4053420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1A76F80C-B62F-DD85-48A3-186512913EEB}"/>
              </a:ext>
            </a:extLst>
          </p:cNvPr>
          <p:cNvSpPr/>
          <p:nvPr/>
        </p:nvSpPr>
        <p:spPr>
          <a:xfrm>
            <a:off x="1979853" y="4378046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화살표: 왼쪽으로 구부러짐 43">
            <a:extLst>
              <a:ext uri="{FF2B5EF4-FFF2-40B4-BE49-F238E27FC236}">
                <a16:creationId xmlns:a16="http://schemas.microsoft.com/office/drawing/2014/main" id="{99500625-D5B3-BA5F-206B-39AAE148557A}"/>
              </a:ext>
            </a:extLst>
          </p:cNvPr>
          <p:cNvSpPr/>
          <p:nvPr/>
        </p:nvSpPr>
        <p:spPr>
          <a:xfrm>
            <a:off x="5925137" y="4540359"/>
            <a:ext cx="397159" cy="68281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358BA65-1F2A-F81A-7463-F81D24BE0482}"/>
              </a:ext>
            </a:extLst>
          </p:cNvPr>
          <p:cNvSpPr/>
          <p:nvPr/>
        </p:nvSpPr>
        <p:spPr>
          <a:xfrm>
            <a:off x="6177781" y="4719453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D71F6B1C-F54E-709B-FFB2-66CA5D2E1260}"/>
              </a:ext>
            </a:extLst>
          </p:cNvPr>
          <p:cNvSpPr/>
          <p:nvPr/>
        </p:nvSpPr>
        <p:spPr>
          <a:xfrm flipH="1">
            <a:off x="1979853" y="4954891"/>
            <a:ext cx="3668186" cy="324626"/>
          </a:xfrm>
          <a:prstGeom prst="rightArrow">
            <a:avLst>
              <a:gd name="adj1" fmla="val 2723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667A3A7-1887-1D6C-6C07-6ED8F292238E}"/>
              </a:ext>
            </a:extLst>
          </p:cNvPr>
          <p:cNvSpPr/>
          <p:nvPr/>
        </p:nvSpPr>
        <p:spPr>
          <a:xfrm>
            <a:off x="2139579" y="5300052"/>
            <a:ext cx="324626" cy="3246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8EBE33-9816-6561-30A1-C3EAD355DAAB}"/>
              </a:ext>
            </a:extLst>
          </p:cNvPr>
          <p:cNvSpPr txBox="1"/>
          <p:nvPr/>
        </p:nvSpPr>
        <p:spPr>
          <a:xfrm>
            <a:off x="6657519" y="4610016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 code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보유 중인 데이터베이스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내에서 검색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A6DEC4-631B-E328-5F0F-B82928811680}"/>
              </a:ext>
            </a:extLst>
          </p:cNvPr>
          <p:cNvSpPr txBox="1"/>
          <p:nvPr/>
        </p:nvSpPr>
        <p:spPr>
          <a:xfrm>
            <a:off x="2540480" y="5279517"/>
            <a:ext cx="302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Return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product info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702FAE-1806-E3A7-F21E-FE90BA6B6464}"/>
              </a:ext>
            </a:extLst>
          </p:cNvPr>
          <p:cNvSpPr txBox="1"/>
          <p:nvPr/>
        </p:nvSpPr>
        <p:spPr>
          <a:xfrm>
            <a:off x="2540480" y="3801201"/>
            <a:ext cx="1726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Get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 info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{product code}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86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726</Words>
  <Application>Microsoft Office PowerPoint</Application>
  <PresentationFormat>화면 슬라이드 쇼(4:3)</PresentationFormat>
  <Paragraphs>252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SooMin Jeong</dc:creator>
  <cp:lastModifiedBy>SooMin Jeong</cp:lastModifiedBy>
  <cp:revision>21</cp:revision>
  <dcterms:created xsi:type="dcterms:W3CDTF">2024-01-16T16:32:26Z</dcterms:created>
  <dcterms:modified xsi:type="dcterms:W3CDTF">2024-01-17T02:41:33Z</dcterms:modified>
</cp:coreProperties>
</file>